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4"/>
    <p:sldMasterId id="2147483862" r:id="rId5"/>
  </p:sldMasterIdLst>
  <p:notesMasterIdLst>
    <p:notesMasterId r:id="rId19"/>
  </p:notesMasterIdLst>
  <p:handoutMasterIdLst>
    <p:handoutMasterId r:id="rId20"/>
  </p:handoutMasterIdLst>
  <p:sldIdLst>
    <p:sldId id="256" r:id="rId6"/>
    <p:sldId id="1561" r:id="rId7"/>
    <p:sldId id="1564" r:id="rId8"/>
    <p:sldId id="1565" r:id="rId9"/>
    <p:sldId id="1562" r:id="rId10"/>
    <p:sldId id="1555" r:id="rId11"/>
    <p:sldId id="1563" r:id="rId12"/>
    <p:sldId id="1567" r:id="rId13"/>
    <p:sldId id="1568" r:id="rId14"/>
    <p:sldId id="1569" r:id="rId15"/>
    <p:sldId id="1570" r:id="rId16"/>
    <p:sldId id="1571" r:id="rId17"/>
    <p:sldId id="1566" r:id="rId18"/>
  </p:sldIdLst>
  <p:sldSz cx="12195175" cy="6859588"/>
  <p:notesSz cx="9872663" cy="14301788"/>
  <p:custDataLst>
    <p:tags r:id="rId21"/>
  </p:custDataLst>
  <p:defaultTextStyle>
    <a:defPPr>
      <a:defRPr lang="en-US"/>
    </a:defPPr>
    <a:lvl1pPr marL="0" algn="l" defTabSz="1135376" rtl="0" eaLnBrk="1" latinLnBrk="0" hangingPunct="1">
      <a:defRPr sz="2235" kern="1200">
        <a:solidFill>
          <a:schemeClr val="tx1"/>
        </a:solidFill>
        <a:latin typeface="+mn-lt"/>
        <a:ea typeface="+mn-ea"/>
        <a:cs typeface="+mn-cs"/>
      </a:defRPr>
    </a:lvl1pPr>
    <a:lvl2pPr marL="567688" algn="l" defTabSz="1135376" rtl="0" eaLnBrk="1" latinLnBrk="0" hangingPunct="1">
      <a:defRPr sz="2235" kern="1200">
        <a:solidFill>
          <a:schemeClr val="tx1"/>
        </a:solidFill>
        <a:latin typeface="+mn-lt"/>
        <a:ea typeface="+mn-ea"/>
        <a:cs typeface="+mn-cs"/>
      </a:defRPr>
    </a:lvl2pPr>
    <a:lvl3pPr marL="1135376" algn="l" defTabSz="1135376" rtl="0" eaLnBrk="1" latinLnBrk="0" hangingPunct="1">
      <a:defRPr sz="2235" kern="1200">
        <a:solidFill>
          <a:schemeClr val="tx1"/>
        </a:solidFill>
        <a:latin typeface="+mn-lt"/>
        <a:ea typeface="+mn-ea"/>
        <a:cs typeface="+mn-cs"/>
      </a:defRPr>
    </a:lvl3pPr>
    <a:lvl4pPr marL="1703064" algn="l" defTabSz="1135376" rtl="0" eaLnBrk="1" latinLnBrk="0" hangingPunct="1">
      <a:defRPr sz="2235" kern="1200">
        <a:solidFill>
          <a:schemeClr val="tx1"/>
        </a:solidFill>
        <a:latin typeface="+mn-lt"/>
        <a:ea typeface="+mn-ea"/>
        <a:cs typeface="+mn-cs"/>
      </a:defRPr>
    </a:lvl4pPr>
    <a:lvl5pPr marL="2270753" algn="l" defTabSz="1135376" rtl="0" eaLnBrk="1" latinLnBrk="0" hangingPunct="1">
      <a:defRPr sz="2235" kern="1200">
        <a:solidFill>
          <a:schemeClr val="tx1"/>
        </a:solidFill>
        <a:latin typeface="+mn-lt"/>
        <a:ea typeface="+mn-ea"/>
        <a:cs typeface="+mn-cs"/>
      </a:defRPr>
    </a:lvl5pPr>
    <a:lvl6pPr marL="2838440" algn="l" defTabSz="1135376" rtl="0" eaLnBrk="1" latinLnBrk="0" hangingPunct="1">
      <a:defRPr sz="2235" kern="1200">
        <a:solidFill>
          <a:schemeClr val="tx1"/>
        </a:solidFill>
        <a:latin typeface="+mn-lt"/>
        <a:ea typeface="+mn-ea"/>
        <a:cs typeface="+mn-cs"/>
      </a:defRPr>
    </a:lvl6pPr>
    <a:lvl7pPr marL="3406128" algn="l" defTabSz="1135376" rtl="0" eaLnBrk="1" latinLnBrk="0" hangingPunct="1">
      <a:defRPr sz="2235" kern="1200">
        <a:solidFill>
          <a:schemeClr val="tx1"/>
        </a:solidFill>
        <a:latin typeface="+mn-lt"/>
        <a:ea typeface="+mn-ea"/>
        <a:cs typeface="+mn-cs"/>
      </a:defRPr>
    </a:lvl7pPr>
    <a:lvl8pPr marL="3973816" algn="l" defTabSz="1135376" rtl="0" eaLnBrk="1" latinLnBrk="0" hangingPunct="1">
      <a:defRPr sz="2235" kern="1200">
        <a:solidFill>
          <a:schemeClr val="tx1"/>
        </a:solidFill>
        <a:latin typeface="+mn-lt"/>
        <a:ea typeface="+mn-ea"/>
        <a:cs typeface="+mn-cs"/>
      </a:defRPr>
    </a:lvl8pPr>
    <a:lvl9pPr marL="4541504" algn="l" defTabSz="1135376" rtl="0" eaLnBrk="1" latinLnBrk="0" hangingPunct="1">
      <a:defRPr sz="2235"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1" userDrawn="1">
          <p15:clr>
            <a:srgbClr val="A4A3A4"/>
          </p15:clr>
        </p15:guide>
        <p15:guide id="4" pos="46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hn Purdy" initials="JP" lastIdx="7" clrIdx="6">
    <p:extLst>
      <p:ext uri="{19B8F6BF-5375-455C-9EA6-DF929625EA0E}">
        <p15:presenceInfo xmlns:p15="http://schemas.microsoft.com/office/powerpoint/2012/main" userId="S::john.purdy@paconsulting.com::6929c7f8-edbf-41f3-ba2d-24b550202e35" providerId="AD"/>
      </p:ext>
    </p:extLst>
  </p:cmAuthor>
  <p:cmAuthor id="1" name="Sophie Dunne" initials="SD" lastIdx="11" clrIdx="0">
    <p:extLst>
      <p:ext uri="{19B8F6BF-5375-455C-9EA6-DF929625EA0E}">
        <p15:presenceInfo xmlns:p15="http://schemas.microsoft.com/office/powerpoint/2012/main" userId="S::Sophie.Dunne@paconsulting.com::b711fd1c-cf59-4d3b-ae56-920aa50e9cf7" providerId="AD"/>
      </p:ext>
    </p:extLst>
  </p:cmAuthor>
  <p:cmAuthor id="8" name="Camilla Cullen" initials="CC" lastIdx="2" clrIdx="7">
    <p:extLst>
      <p:ext uri="{19B8F6BF-5375-455C-9EA6-DF929625EA0E}">
        <p15:presenceInfo xmlns:p15="http://schemas.microsoft.com/office/powerpoint/2012/main" userId="S::Camilla.Cullen@paconsulting.com::28d8e696-8eb5-4cb3-91cb-534862180388" providerId="AD"/>
      </p:ext>
    </p:extLst>
  </p:cmAuthor>
  <p:cmAuthor id="2" name="Abhi Shekar" initials="AS" lastIdx="1" clrIdx="1">
    <p:extLst>
      <p:ext uri="{19B8F6BF-5375-455C-9EA6-DF929625EA0E}">
        <p15:presenceInfo xmlns:p15="http://schemas.microsoft.com/office/powerpoint/2012/main" userId="S::Abhi.Shekar@paconsulting.com::f4713e3b-eb3b-48c5-9612-12b6d8e3cdde" providerId="AD"/>
      </p:ext>
    </p:extLst>
  </p:cmAuthor>
  <p:cmAuthor id="9" name="Carl Nightingale" initials="CN" lastIdx="1" clrIdx="8">
    <p:extLst>
      <p:ext uri="{19B8F6BF-5375-455C-9EA6-DF929625EA0E}">
        <p15:presenceInfo xmlns:p15="http://schemas.microsoft.com/office/powerpoint/2012/main" userId="S::Carl.Nightingale@paconsulting.com::9dc04c69-12da-4914-8913-549eeab7527e" providerId="AD"/>
      </p:ext>
    </p:extLst>
  </p:cmAuthor>
  <p:cmAuthor id="3" name="Matthew Collier" initials="MC" lastIdx="1" clrIdx="2">
    <p:extLst>
      <p:ext uri="{19B8F6BF-5375-455C-9EA6-DF929625EA0E}">
        <p15:presenceInfo xmlns:p15="http://schemas.microsoft.com/office/powerpoint/2012/main" userId="S::Matthew.Collier@paconsulting.com::1cd8b3de-7868-44df-a4f7-5380c1e28fce" providerId="AD"/>
      </p:ext>
    </p:extLst>
  </p:cmAuthor>
  <p:cmAuthor id="4" name="Daniel Mann" initials="DM" lastIdx="1" clrIdx="3">
    <p:extLst>
      <p:ext uri="{19B8F6BF-5375-455C-9EA6-DF929625EA0E}">
        <p15:presenceInfo xmlns:p15="http://schemas.microsoft.com/office/powerpoint/2012/main" userId="S::Daniel.Mann@paconsulting.com::358a506c-642a-4056-987d-eb7523f27f8f" providerId="AD"/>
      </p:ext>
    </p:extLst>
  </p:cmAuthor>
  <p:cmAuthor id="5" name="Daniel Mann" initials="DM [2]" lastIdx="9" clrIdx="4">
    <p:extLst>
      <p:ext uri="{19B8F6BF-5375-455C-9EA6-DF929625EA0E}">
        <p15:presenceInfo xmlns:p15="http://schemas.microsoft.com/office/powerpoint/2012/main" userId="S-1-5-21-329068152-813497703-839522115-254272" providerId="AD"/>
      </p:ext>
    </p:extLst>
  </p:cmAuthor>
  <p:cmAuthor id="6" name="Ash Chinyanganya" initials="AC" lastIdx="2" clrIdx="5">
    <p:extLst>
      <p:ext uri="{19B8F6BF-5375-455C-9EA6-DF929625EA0E}">
        <p15:presenceInfo xmlns:p15="http://schemas.microsoft.com/office/powerpoint/2012/main" userId="S::Ash.Chinyanganya@paconsulting.com::fb796c19-5f58-400b-a6a4-95ed0e1e9d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E3F44"/>
    <a:srgbClr val="0D3E4D"/>
    <a:srgbClr val="F5F8FA"/>
    <a:srgbClr val="F2F2F2"/>
    <a:srgbClr val="EDF3FB"/>
    <a:srgbClr val="709DB8"/>
    <a:srgbClr val="446E88"/>
    <a:srgbClr val="1D4E59"/>
    <a:srgbClr val="286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7EE72-EE80-45B9-B806-D9728C9B79A7}" v="2" dt="2022-01-19T18:44:22.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111" d="100"/>
          <a:sy n="111" d="100"/>
        </p:scale>
        <p:origin x="474" y="108"/>
      </p:cViewPr>
      <p:guideLst>
        <p:guide orient="horz" pos="2161"/>
        <p:guide pos="460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Stringer" userId="6ec4f854-117b-4399-bbe7-4e178478d374" providerId="ADAL" clId="{D5C7EE72-EE80-45B9-B806-D9728C9B79A7}"/>
    <pc:docChg chg="undo custSel modSld modMainMaster">
      <pc:chgData name="Adam Stringer" userId="6ec4f854-117b-4399-bbe7-4e178478d374" providerId="ADAL" clId="{D5C7EE72-EE80-45B9-B806-D9728C9B79A7}" dt="2022-01-19T18:44:21.879" v="137" actId="2"/>
      <pc:docMkLst>
        <pc:docMk/>
      </pc:docMkLst>
      <pc:sldChg chg="addSp delSp modSp mod">
        <pc:chgData name="Adam Stringer" userId="6ec4f854-117b-4399-bbe7-4e178478d374" providerId="ADAL" clId="{D5C7EE72-EE80-45B9-B806-D9728C9B79A7}" dt="2022-01-19T18:31:03.496" v="47" actId="478"/>
        <pc:sldMkLst>
          <pc:docMk/>
          <pc:sldMk cId="1750053072" sldId="1562"/>
        </pc:sldMkLst>
        <pc:spChg chg="add del mod">
          <ac:chgData name="Adam Stringer" userId="6ec4f854-117b-4399-bbe7-4e178478d374" providerId="ADAL" clId="{D5C7EE72-EE80-45B9-B806-D9728C9B79A7}" dt="2022-01-19T18:31:03.496" v="47" actId="478"/>
          <ac:spMkLst>
            <pc:docMk/>
            <pc:sldMk cId="1750053072" sldId="1562"/>
            <ac:spMk id="21" creationId="{4C656837-025E-4D3A-8F04-9286A882459D}"/>
          </ac:spMkLst>
        </pc:spChg>
        <pc:spChg chg="mod">
          <ac:chgData name="Adam Stringer" userId="6ec4f854-117b-4399-bbe7-4e178478d374" providerId="ADAL" clId="{D5C7EE72-EE80-45B9-B806-D9728C9B79A7}" dt="2022-01-19T18:30:30.389" v="18" actId="20577"/>
          <ac:spMkLst>
            <pc:docMk/>
            <pc:sldMk cId="1750053072" sldId="1562"/>
            <ac:spMk id="28" creationId="{203637BD-D2B7-4ED9-9EFA-84E2468B46DA}"/>
          </ac:spMkLst>
        </pc:spChg>
        <pc:spChg chg="mod">
          <ac:chgData name="Adam Stringer" userId="6ec4f854-117b-4399-bbe7-4e178478d374" providerId="ADAL" clId="{D5C7EE72-EE80-45B9-B806-D9728C9B79A7}" dt="2022-01-19T18:30:56.465" v="45" actId="20577"/>
          <ac:spMkLst>
            <pc:docMk/>
            <pc:sldMk cId="1750053072" sldId="1562"/>
            <ac:spMk id="32" creationId="{74CB8F92-D9C4-4D47-8430-046E0D04A4F7}"/>
          </ac:spMkLst>
        </pc:spChg>
      </pc:sldChg>
      <pc:sldChg chg="modSp mod">
        <pc:chgData name="Adam Stringer" userId="6ec4f854-117b-4399-bbe7-4e178478d374" providerId="ADAL" clId="{D5C7EE72-EE80-45B9-B806-D9728C9B79A7}" dt="2022-01-19T18:31:27.470" v="48" actId="1076"/>
        <pc:sldMkLst>
          <pc:docMk/>
          <pc:sldMk cId="1717805465" sldId="1566"/>
        </pc:sldMkLst>
        <pc:picChg chg="mod">
          <ac:chgData name="Adam Stringer" userId="6ec4f854-117b-4399-bbe7-4e178478d374" providerId="ADAL" clId="{D5C7EE72-EE80-45B9-B806-D9728C9B79A7}" dt="2022-01-19T18:31:27.470" v="48" actId="1076"/>
          <ac:picMkLst>
            <pc:docMk/>
            <pc:sldMk cId="1717805465" sldId="1566"/>
            <ac:picMk id="7" creationId="{DB01B425-F37D-44E1-9C98-2116F62187B6}"/>
          </ac:picMkLst>
        </pc:picChg>
      </pc:sldChg>
      <pc:sldChg chg="modSp mod">
        <pc:chgData name="Adam Stringer" userId="6ec4f854-117b-4399-bbe7-4e178478d374" providerId="ADAL" clId="{D5C7EE72-EE80-45B9-B806-D9728C9B79A7}" dt="2022-01-19T18:44:13.468" v="136" actId="5793"/>
        <pc:sldMkLst>
          <pc:docMk/>
          <pc:sldMk cId="3063631627" sldId="1567"/>
        </pc:sldMkLst>
        <pc:spChg chg="mod">
          <ac:chgData name="Adam Stringer" userId="6ec4f854-117b-4399-bbe7-4e178478d374" providerId="ADAL" clId="{D5C7EE72-EE80-45B9-B806-D9728C9B79A7}" dt="2022-01-19T18:44:13.468" v="136" actId="5793"/>
          <ac:spMkLst>
            <pc:docMk/>
            <pc:sldMk cId="3063631627" sldId="1567"/>
            <ac:spMk id="3" creationId="{CA828788-7DFF-4B0D-94A1-832DDB978A87}"/>
          </ac:spMkLst>
        </pc:spChg>
        <pc:spChg chg="mod">
          <ac:chgData name="Adam Stringer" userId="6ec4f854-117b-4399-bbe7-4e178478d374" providerId="ADAL" clId="{D5C7EE72-EE80-45B9-B806-D9728C9B79A7}" dt="2022-01-19T18:44:09.311" v="130" actId="1035"/>
          <ac:spMkLst>
            <pc:docMk/>
            <pc:sldMk cId="3063631627" sldId="1567"/>
            <ac:spMk id="8" creationId="{7C3C1A30-D3BD-4EE6-94B1-969703D746F0}"/>
          </ac:spMkLst>
        </pc:spChg>
        <pc:spChg chg="mod">
          <ac:chgData name="Adam Stringer" userId="6ec4f854-117b-4399-bbe7-4e178478d374" providerId="ADAL" clId="{D5C7EE72-EE80-45B9-B806-D9728C9B79A7}" dt="2022-01-19T18:44:09.311" v="130" actId="1035"/>
          <ac:spMkLst>
            <pc:docMk/>
            <pc:sldMk cId="3063631627" sldId="1567"/>
            <ac:spMk id="16" creationId="{543D4EC7-9FF4-4302-887E-66642B105034}"/>
          </ac:spMkLst>
        </pc:spChg>
        <pc:spChg chg="mod">
          <ac:chgData name="Adam Stringer" userId="6ec4f854-117b-4399-bbe7-4e178478d374" providerId="ADAL" clId="{D5C7EE72-EE80-45B9-B806-D9728C9B79A7}" dt="2022-01-19T18:44:09.311" v="130" actId="1035"/>
          <ac:spMkLst>
            <pc:docMk/>
            <pc:sldMk cId="3063631627" sldId="1567"/>
            <ac:spMk id="17" creationId="{AB9FE42B-FB3D-453E-8B53-5E903E7F650A}"/>
          </ac:spMkLst>
        </pc:spChg>
        <pc:spChg chg="mod">
          <ac:chgData name="Adam Stringer" userId="6ec4f854-117b-4399-bbe7-4e178478d374" providerId="ADAL" clId="{D5C7EE72-EE80-45B9-B806-D9728C9B79A7}" dt="2022-01-19T18:44:09.311" v="130" actId="1035"/>
          <ac:spMkLst>
            <pc:docMk/>
            <pc:sldMk cId="3063631627" sldId="1567"/>
            <ac:spMk id="18" creationId="{3776A934-3A00-41E1-BF04-70904737183A}"/>
          </ac:spMkLst>
        </pc:spChg>
        <pc:spChg chg="mod">
          <ac:chgData name="Adam Stringer" userId="6ec4f854-117b-4399-bbe7-4e178478d374" providerId="ADAL" clId="{D5C7EE72-EE80-45B9-B806-D9728C9B79A7}" dt="2022-01-19T18:44:09.311" v="130" actId="1035"/>
          <ac:spMkLst>
            <pc:docMk/>
            <pc:sldMk cId="3063631627" sldId="1567"/>
            <ac:spMk id="20" creationId="{169C8711-923F-4A02-B5C9-9A8F3359CED2}"/>
          </ac:spMkLst>
        </pc:spChg>
        <pc:spChg chg="mod">
          <ac:chgData name="Adam Stringer" userId="6ec4f854-117b-4399-bbe7-4e178478d374" providerId="ADAL" clId="{D5C7EE72-EE80-45B9-B806-D9728C9B79A7}" dt="2022-01-19T18:44:09.311" v="130" actId="1035"/>
          <ac:spMkLst>
            <pc:docMk/>
            <pc:sldMk cId="3063631627" sldId="1567"/>
            <ac:spMk id="23" creationId="{5AEDD30B-DD08-435F-959D-0942682DCD4D}"/>
          </ac:spMkLst>
        </pc:spChg>
        <pc:spChg chg="mod">
          <ac:chgData name="Adam Stringer" userId="6ec4f854-117b-4399-bbe7-4e178478d374" providerId="ADAL" clId="{D5C7EE72-EE80-45B9-B806-D9728C9B79A7}" dt="2022-01-19T18:44:09.311" v="130" actId="1035"/>
          <ac:spMkLst>
            <pc:docMk/>
            <pc:sldMk cId="3063631627" sldId="1567"/>
            <ac:spMk id="24" creationId="{39709830-DAEC-4FEC-923F-710B6B7D5F39}"/>
          </ac:spMkLst>
        </pc:spChg>
        <pc:spChg chg="mod">
          <ac:chgData name="Adam Stringer" userId="6ec4f854-117b-4399-bbe7-4e178478d374" providerId="ADAL" clId="{D5C7EE72-EE80-45B9-B806-D9728C9B79A7}" dt="2022-01-19T18:44:09.311" v="130" actId="1035"/>
          <ac:spMkLst>
            <pc:docMk/>
            <pc:sldMk cId="3063631627" sldId="1567"/>
            <ac:spMk id="25" creationId="{AE51BB07-6224-496E-A558-8521C71EA973}"/>
          </ac:spMkLst>
        </pc:spChg>
        <pc:picChg chg="mod">
          <ac:chgData name="Adam Stringer" userId="6ec4f854-117b-4399-bbe7-4e178478d374" providerId="ADAL" clId="{D5C7EE72-EE80-45B9-B806-D9728C9B79A7}" dt="2022-01-19T18:44:09.311" v="130" actId="1035"/>
          <ac:picMkLst>
            <pc:docMk/>
            <pc:sldMk cId="3063631627" sldId="1567"/>
            <ac:picMk id="4" creationId="{245F05AB-9C90-4673-AE24-62212862EEFB}"/>
          </ac:picMkLst>
        </pc:picChg>
        <pc:picChg chg="mod">
          <ac:chgData name="Adam Stringer" userId="6ec4f854-117b-4399-bbe7-4e178478d374" providerId="ADAL" clId="{D5C7EE72-EE80-45B9-B806-D9728C9B79A7}" dt="2022-01-19T18:44:09.311" v="130" actId="1035"/>
          <ac:picMkLst>
            <pc:docMk/>
            <pc:sldMk cId="3063631627" sldId="1567"/>
            <ac:picMk id="7" creationId="{288850F2-9ECD-43A6-A1F1-C49B95B4F946}"/>
          </ac:picMkLst>
        </pc:picChg>
      </pc:sldChg>
      <pc:sldChg chg="modSp mod">
        <pc:chgData name="Adam Stringer" userId="6ec4f854-117b-4399-bbe7-4e178478d374" providerId="ADAL" clId="{D5C7EE72-EE80-45B9-B806-D9728C9B79A7}" dt="2022-01-19T11:25:30.767" v="0" actId="1076"/>
        <pc:sldMkLst>
          <pc:docMk/>
          <pc:sldMk cId="2393642505" sldId="1568"/>
        </pc:sldMkLst>
        <pc:picChg chg="mod">
          <ac:chgData name="Adam Stringer" userId="6ec4f854-117b-4399-bbe7-4e178478d374" providerId="ADAL" clId="{D5C7EE72-EE80-45B9-B806-D9728C9B79A7}" dt="2022-01-19T11:25:30.767" v="0" actId="1076"/>
          <ac:picMkLst>
            <pc:docMk/>
            <pc:sldMk cId="2393642505" sldId="1568"/>
            <ac:picMk id="53" creationId="{28ED9B7B-EE76-46AD-B17D-A22CAF3DC891}"/>
          </ac:picMkLst>
        </pc:picChg>
      </pc:sldChg>
      <pc:sldMasterChg chg="modSldLayout">
        <pc:chgData name="Adam Stringer" userId="6ec4f854-117b-4399-bbe7-4e178478d374" providerId="ADAL" clId="{D5C7EE72-EE80-45B9-B806-D9728C9B79A7}" dt="2022-01-19T18:44:21.879" v="137" actId="2"/>
        <pc:sldMasterMkLst>
          <pc:docMk/>
          <pc:sldMasterMk cId="477734722" sldId="2147483649"/>
        </pc:sldMasterMkLst>
        <pc:sldLayoutChg chg="modSp mod">
          <pc:chgData name="Adam Stringer" userId="6ec4f854-117b-4399-bbe7-4e178478d374" providerId="ADAL" clId="{D5C7EE72-EE80-45B9-B806-D9728C9B79A7}" dt="2022-01-19T18:44:21.879" v="137" actId="2"/>
          <pc:sldLayoutMkLst>
            <pc:docMk/>
            <pc:sldMasterMk cId="477734722" sldId="2147483649"/>
            <pc:sldLayoutMk cId="2638871750" sldId="2147483852"/>
          </pc:sldLayoutMkLst>
          <pc:spChg chg="mod">
            <ac:chgData name="Adam Stringer" userId="6ec4f854-117b-4399-bbe7-4e178478d374" providerId="ADAL" clId="{D5C7EE72-EE80-45B9-B806-D9728C9B79A7}" dt="2022-01-19T18:44:21.879" v="137" actId="2"/>
            <ac:spMkLst>
              <pc:docMk/>
              <pc:sldMasterMk cId="477734722" sldId="2147483649"/>
              <pc:sldLayoutMk cId="2638871750" sldId="2147483852"/>
              <ac:spMk id="12" creationId="{9C562479-06C3-4B7B-878C-4B16EF1130FD}"/>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717574"/>
          </a:xfrm>
          <a:prstGeom prst="rect">
            <a:avLst/>
          </a:prstGeom>
        </p:spPr>
        <p:txBody>
          <a:bodyPr vert="horz" lIns="133036" tIns="66518" rIns="133036" bIns="66518" rtlCol="0"/>
          <a:lstStyle>
            <a:lvl1pPr algn="l">
              <a:defRPr sz="1700"/>
            </a:lvl1pPr>
          </a:lstStyle>
          <a:p>
            <a:endParaRPr lang="en-GB" dirty="0"/>
          </a:p>
        </p:txBody>
      </p:sp>
      <p:sp>
        <p:nvSpPr>
          <p:cNvPr id="4" name="Footer Placeholder 3"/>
          <p:cNvSpPr>
            <a:spLocks noGrp="1"/>
          </p:cNvSpPr>
          <p:nvPr>
            <p:ph type="ftr" sz="quarter" idx="2"/>
          </p:nvPr>
        </p:nvSpPr>
        <p:spPr>
          <a:xfrm>
            <a:off x="0" y="13584218"/>
            <a:ext cx="4278154" cy="717572"/>
          </a:xfrm>
          <a:prstGeom prst="rect">
            <a:avLst/>
          </a:prstGeom>
        </p:spPr>
        <p:txBody>
          <a:bodyPr vert="horz" lIns="133036" tIns="66518" rIns="133036" bIns="66518" rtlCol="0" anchor="b"/>
          <a:lstStyle>
            <a:lvl1pPr algn="l">
              <a:defRPr sz="1700"/>
            </a:lvl1pPr>
          </a:lstStyle>
          <a:p>
            <a:endParaRPr lang="en-GB" dirty="0"/>
          </a:p>
        </p:txBody>
      </p:sp>
      <p:sp>
        <p:nvSpPr>
          <p:cNvPr id="5" name="Slide Number Placeholder 4"/>
          <p:cNvSpPr>
            <a:spLocks noGrp="1"/>
          </p:cNvSpPr>
          <p:nvPr>
            <p:ph type="sldNum" sz="quarter" idx="3"/>
          </p:nvPr>
        </p:nvSpPr>
        <p:spPr>
          <a:xfrm>
            <a:off x="5592225" y="13584218"/>
            <a:ext cx="4278154" cy="717572"/>
          </a:xfrm>
          <a:prstGeom prst="rect">
            <a:avLst/>
          </a:prstGeom>
        </p:spPr>
        <p:txBody>
          <a:bodyPr vert="horz" lIns="133036" tIns="66518" rIns="133036" bIns="66518" rtlCol="0" anchor="b"/>
          <a:lstStyle>
            <a:lvl1pPr algn="r">
              <a:defRPr sz="1700"/>
            </a:lvl1pPr>
          </a:lstStyle>
          <a:p>
            <a:fld id="{F545B0AC-3C21-415C-AE16-0BF48B073E90}" type="slidenum">
              <a:rPr lang="en-GB" smtClean="0"/>
              <a:t>‹#›</a:t>
            </a:fld>
            <a:endParaRPr lang="en-GB" dirty="0"/>
          </a:p>
        </p:txBody>
      </p:sp>
    </p:spTree>
    <p:extLst>
      <p:ext uri="{BB962C8B-B14F-4D97-AF65-F5344CB8AC3E}">
        <p14:creationId xmlns:p14="http://schemas.microsoft.com/office/powerpoint/2010/main" val="2358758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717574"/>
          </a:xfrm>
          <a:prstGeom prst="rect">
            <a:avLst/>
          </a:prstGeom>
        </p:spPr>
        <p:txBody>
          <a:bodyPr vert="horz" lIns="133036" tIns="66518" rIns="133036" bIns="66518" rtlCol="0"/>
          <a:lstStyle>
            <a:lvl1pPr algn="l">
              <a:defRPr sz="1700"/>
            </a:lvl1pPr>
          </a:lstStyle>
          <a:p>
            <a:endParaRPr lang="en-GB" dirty="0"/>
          </a:p>
        </p:txBody>
      </p:sp>
      <p:sp>
        <p:nvSpPr>
          <p:cNvPr id="3" name="Date Placeholder 2"/>
          <p:cNvSpPr>
            <a:spLocks noGrp="1"/>
          </p:cNvSpPr>
          <p:nvPr>
            <p:ph type="dt" idx="1"/>
          </p:nvPr>
        </p:nvSpPr>
        <p:spPr>
          <a:xfrm>
            <a:off x="5592225" y="0"/>
            <a:ext cx="4278154" cy="717574"/>
          </a:xfrm>
          <a:prstGeom prst="rect">
            <a:avLst/>
          </a:prstGeom>
        </p:spPr>
        <p:txBody>
          <a:bodyPr vert="horz" lIns="133036" tIns="66518" rIns="133036" bIns="66518" rtlCol="0"/>
          <a:lstStyle>
            <a:lvl1pPr algn="r">
              <a:defRPr sz="1700"/>
            </a:lvl1pPr>
          </a:lstStyle>
          <a:p>
            <a:fld id="{6BE91546-E539-4711-8823-DA5C7B480360}" type="datetimeFigureOut">
              <a:rPr lang="en-GB" smtClean="0"/>
              <a:t>19/01/2022</a:t>
            </a:fld>
            <a:endParaRPr lang="en-GB" dirty="0"/>
          </a:p>
        </p:txBody>
      </p:sp>
      <p:sp>
        <p:nvSpPr>
          <p:cNvPr id="4" name="Slide Image Placeholder 3"/>
          <p:cNvSpPr>
            <a:spLocks noGrp="1" noRot="1" noChangeAspect="1"/>
          </p:cNvSpPr>
          <p:nvPr>
            <p:ph type="sldImg" idx="2"/>
          </p:nvPr>
        </p:nvSpPr>
        <p:spPr>
          <a:xfrm>
            <a:off x="647700" y="1787525"/>
            <a:ext cx="8577263" cy="4826000"/>
          </a:xfrm>
          <a:prstGeom prst="rect">
            <a:avLst/>
          </a:prstGeom>
          <a:noFill/>
          <a:ln w="12700">
            <a:solidFill>
              <a:prstClr val="black"/>
            </a:solidFill>
          </a:ln>
        </p:spPr>
        <p:txBody>
          <a:bodyPr vert="horz" lIns="133036" tIns="66518" rIns="133036" bIns="66518" rtlCol="0" anchor="ctr"/>
          <a:lstStyle/>
          <a:p>
            <a:endParaRPr lang="en-GB" dirty="0"/>
          </a:p>
        </p:txBody>
      </p:sp>
      <p:sp>
        <p:nvSpPr>
          <p:cNvPr id="5" name="Notes Placeholder 4"/>
          <p:cNvSpPr>
            <a:spLocks noGrp="1"/>
          </p:cNvSpPr>
          <p:nvPr>
            <p:ph type="body" sz="quarter" idx="3"/>
          </p:nvPr>
        </p:nvSpPr>
        <p:spPr>
          <a:xfrm>
            <a:off x="987267" y="6882736"/>
            <a:ext cx="7898130" cy="5631329"/>
          </a:xfrm>
          <a:prstGeom prst="rect">
            <a:avLst/>
          </a:prstGeom>
        </p:spPr>
        <p:txBody>
          <a:bodyPr vert="horz" lIns="133036" tIns="66518" rIns="133036" bIns="665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3584218"/>
            <a:ext cx="4278154" cy="717572"/>
          </a:xfrm>
          <a:prstGeom prst="rect">
            <a:avLst/>
          </a:prstGeom>
        </p:spPr>
        <p:txBody>
          <a:bodyPr vert="horz" lIns="133036" tIns="66518" rIns="133036" bIns="66518" rtlCol="0" anchor="b"/>
          <a:lstStyle>
            <a:lvl1pPr algn="l">
              <a:defRPr sz="1700"/>
            </a:lvl1pPr>
          </a:lstStyle>
          <a:p>
            <a:endParaRPr lang="en-GB" dirty="0"/>
          </a:p>
        </p:txBody>
      </p:sp>
      <p:sp>
        <p:nvSpPr>
          <p:cNvPr id="7" name="Slide Number Placeholder 6"/>
          <p:cNvSpPr>
            <a:spLocks noGrp="1"/>
          </p:cNvSpPr>
          <p:nvPr>
            <p:ph type="sldNum" sz="quarter" idx="5"/>
          </p:nvPr>
        </p:nvSpPr>
        <p:spPr>
          <a:xfrm>
            <a:off x="5592225" y="13584218"/>
            <a:ext cx="4278154" cy="717572"/>
          </a:xfrm>
          <a:prstGeom prst="rect">
            <a:avLst/>
          </a:prstGeom>
        </p:spPr>
        <p:txBody>
          <a:bodyPr vert="horz" lIns="133036" tIns="66518" rIns="133036" bIns="66518" rtlCol="0" anchor="b"/>
          <a:lstStyle>
            <a:lvl1pPr algn="r">
              <a:defRPr sz="1700"/>
            </a:lvl1pPr>
          </a:lstStyle>
          <a:p>
            <a:fld id="{4398B954-2888-4EEA-BC75-22288D66EB13}" type="slidenum">
              <a:rPr lang="en-GB" smtClean="0"/>
              <a:t>‹#›</a:t>
            </a:fld>
            <a:endParaRPr lang="en-GB" dirty="0"/>
          </a:p>
        </p:txBody>
      </p:sp>
    </p:spTree>
    <p:extLst>
      <p:ext uri="{BB962C8B-B14F-4D97-AF65-F5344CB8AC3E}">
        <p14:creationId xmlns:p14="http://schemas.microsoft.com/office/powerpoint/2010/main" val="2678759266"/>
      </p:ext>
    </p:extLst>
  </p:cSld>
  <p:clrMap bg1="lt1" tx1="dk1" bg2="lt2" tx2="dk2" accent1="accent1" accent2="accent2" accent3="accent3" accent4="accent4" accent5="accent5" accent6="accent6" hlink="hlink" folHlink="folHlink"/>
  <p:notesStyle>
    <a:lvl1pPr marL="0" algn="l" defTabSz="1135376" rtl="0" eaLnBrk="1" latinLnBrk="0" hangingPunct="1">
      <a:defRPr sz="1489" kern="1200">
        <a:solidFill>
          <a:schemeClr val="tx1"/>
        </a:solidFill>
        <a:latin typeface="+mn-lt"/>
        <a:ea typeface="+mn-ea"/>
        <a:cs typeface="+mn-cs"/>
      </a:defRPr>
    </a:lvl1pPr>
    <a:lvl2pPr marL="567688" algn="l" defTabSz="1135376" rtl="0" eaLnBrk="1" latinLnBrk="0" hangingPunct="1">
      <a:defRPr sz="1489" kern="1200">
        <a:solidFill>
          <a:schemeClr val="tx1"/>
        </a:solidFill>
        <a:latin typeface="+mn-lt"/>
        <a:ea typeface="+mn-ea"/>
        <a:cs typeface="+mn-cs"/>
      </a:defRPr>
    </a:lvl2pPr>
    <a:lvl3pPr marL="1135376" algn="l" defTabSz="1135376" rtl="0" eaLnBrk="1" latinLnBrk="0" hangingPunct="1">
      <a:defRPr sz="1489" kern="1200">
        <a:solidFill>
          <a:schemeClr val="tx1"/>
        </a:solidFill>
        <a:latin typeface="+mn-lt"/>
        <a:ea typeface="+mn-ea"/>
        <a:cs typeface="+mn-cs"/>
      </a:defRPr>
    </a:lvl3pPr>
    <a:lvl4pPr marL="1703064" algn="l" defTabSz="1135376" rtl="0" eaLnBrk="1" latinLnBrk="0" hangingPunct="1">
      <a:defRPr sz="1489" kern="1200">
        <a:solidFill>
          <a:schemeClr val="tx1"/>
        </a:solidFill>
        <a:latin typeface="+mn-lt"/>
        <a:ea typeface="+mn-ea"/>
        <a:cs typeface="+mn-cs"/>
      </a:defRPr>
    </a:lvl4pPr>
    <a:lvl5pPr marL="2270753" algn="l" defTabSz="1135376" rtl="0" eaLnBrk="1" latinLnBrk="0" hangingPunct="1">
      <a:defRPr sz="1489" kern="1200">
        <a:solidFill>
          <a:schemeClr val="tx1"/>
        </a:solidFill>
        <a:latin typeface="+mn-lt"/>
        <a:ea typeface="+mn-ea"/>
        <a:cs typeface="+mn-cs"/>
      </a:defRPr>
    </a:lvl5pPr>
    <a:lvl6pPr marL="2838440" algn="l" defTabSz="1135376" rtl="0" eaLnBrk="1" latinLnBrk="0" hangingPunct="1">
      <a:defRPr sz="1489" kern="1200">
        <a:solidFill>
          <a:schemeClr val="tx1"/>
        </a:solidFill>
        <a:latin typeface="+mn-lt"/>
        <a:ea typeface="+mn-ea"/>
        <a:cs typeface="+mn-cs"/>
      </a:defRPr>
    </a:lvl6pPr>
    <a:lvl7pPr marL="3406128" algn="l" defTabSz="1135376" rtl="0" eaLnBrk="1" latinLnBrk="0" hangingPunct="1">
      <a:defRPr sz="1489" kern="1200">
        <a:solidFill>
          <a:schemeClr val="tx1"/>
        </a:solidFill>
        <a:latin typeface="+mn-lt"/>
        <a:ea typeface="+mn-ea"/>
        <a:cs typeface="+mn-cs"/>
      </a:defRPr>
    </a:lvl7pPr>
    <a:lvl8pPr marL="3973816" algn="l" defTabSz="1135376" rtl="0" eaLnBrk="1" latinLnBrk="0" hangingPunct="1">
      <a:defRPr sz="1489" kern="1200">
        <a:solidFill>
          <a:schemeClr val="tx1"/>
        </a:solidFill>
        <a:latin typeface="+mn-lt"/>
        <a:ea typeface="+mn-ea"/>
        <a:cs typeface="+mn-cs"/>
      </a:defRPr>
    </a:lvl8pPr>
    <a:lvl9pPr marL="4541504" algn="l" defTabSz="1135376" rtl="0" eaLnBrk="1" latinLnBrk="0" hangingPunct="1">
      <a:defRPr sz="148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8B954-2888-4EEA-BC75-22288D66EB13}" type="slidenum">
              <a:rPr lang="en-GB" smtClean="0"/>
              <a:t>1</a:t>
            </a:fld>
            <a:endParaRPr lang="en-GB" dirty="0"/>
          </a:p>
        </p:txBody>
      </p:sp>
    </p:spTree>
    <p:extLst>
      <p:ext uri="{BB962C8B-B14F-4D97-AF65-F5344CB8AC3E}">
        <p14:creationId xmlns:p14="http://schemas.microsoft.com/office/powerpoint/2010/main" val="1091969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sng" kern="1200" dirty="0">
                <a:solidFill>
                  <a:schemeClr val="tx1"/>
                </a:solidFill>
                <a:effectLst/>
                <a:latin typeface="+mn-lt"/>
                <a:ea typeface="+mn-ea"/>
                <a:cs typeface="+mn-cs"/>
              </a:rPr>
              <a:t>System modelling based upon the OSI-Model</a:t>
            </a:r>
          </a:p>
          <a:p>
            <a:r>
              <a:rPr lang="en-GB" sz="1200" b="1" i="0" kern="1200" dirty="0">
                <a:solidFill>
                  <a:schemeClr val="tx1"/>
                </a:solidFill>
                <a:effectLst/>
                <a:latin typeface="+mn-lt"/>
                <a:ea typeface="+mn-ea"/>
                <a:cs typeface="+mn-cs"/>
              </a:rPr>
              <a:t>Open Systems Interconnection model - </a:t>
            </a:r>
            <a:r>
              <a:rPr lang="en-GB" sz="1200" b="0" i="0" kern="1200" dirty="0">
                <a:solidFill>
                  <a:schemeClr val="tx1"/>
                </a:solidFill>
                <a:effectLst/>
                <a:latin typeface="+mn-lt"/>
                <a:ea typeface="+mn-ea"/>
                <a:cs typeface="+mn-cs"/>
              </a:rPr>
              <a:t>The OSI Model was designed in 1977 and is part of the ISO specifications since 1984.</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Each OSI layer serves a unique task for network communication.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1 – Application - </a:t>
            </a:r>
            <a:r>
              <a:rPr lang="en-GB" sz="1400" b="0" i="0" dirty="0">
                <a:solidFill>
                  <a:srgbClr val="212529"/>
                </a:solidFill>
                <a:effectLst/>
                <a:latin typeface="Segoe UI" panose="020B0502040204020203" pitchFamily="34" charset="0"/>
              </a:rPr>
              <a:t>Provide a user interface for sending and receiving data</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2 – Presentation - </a:t>
            </a:r>
            <a:r>
              <a:rPr lang="en-GB" sz="1400" b="0" i="0" dirty="0">
                <a:solidFill>
                  <a:srgbClr val="212529"/>
                </a:solidFill>
                <a:effectLst/>
                <a:latin typeface="Segoe UI" panose="020B0502040204020203" pitchFamily="34" charset="0"/>
              </a:rPr>
              <a:t>Encrypt, format, and compress data for transmission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3 – Session - </a:t>
            </a:r>
            <a:r>
              <a:rPr lang="en-GB" sz="1400" b="0" i="0" dirty="0">
                <a:solidFill>
                  <a:srgbClr val="212529"/>
                </a:solidFill>
                <a:effectLst/>
                <a:latin typeface="Segoe UI" panose="020B0502040204020203" pitchFamily="34" charset="0"/>
              </a:rPr>
              <a:t>Initiate and terminate a session with the remote system</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4 – Transport - </a:t>
            </a:r>
            <a:r>
              <a:rPr lang="en-GB" sz="1400" b="0" i="0" dirty="0">
                <a:solidFill>
                  <a:srgbClr val="212529"/>
                </a:solidFill>
                <a:effectLst/>
                <a:latin typeface="Segoe UI" panose="020B0502040204020203" pitchFamily="34" charset="0"/>
              </a:rPr>
              <a:t>Break the data stream into smaller segments and provide reliable and unreliable data delivery</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5 – Network - </a:t>
            </a:r>
            <a:r>
              <a:rPr lang="en-GB" sz="1400" b="0" i="0" dirty="0">
                <a:solidFill>
                  <a:srgbClr val="212529"/>
                </a:solidFill>
                <a:effectLst/>
                <a:latin typeface="Segoe UI" panose="020B0502040204020203" pitchFamily="34" charset="0"/>
              </a:rPr>
              <a:t>Provide logical addressing</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6 – Data Link - </a:t>
            </a:r>
            <a:r>
              <a:rPr lang="en-GB" sz="1400" b="0" i="0" dirty="0">
                <a:solidFill>
                  <a:srgbClr val="212529"/>
                </a:solidFill>
                <a:effectLst/>
                <a:latin typeface="Segoe UI" panose="020B0502040204020203" pitchFamily="34" charset="0"/>
              </a:rPr>
              <a:t>Prepare data for transmission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7 – Physical layer - </a:t>
            </a:r>
            <a:r>
              <a:rPr lang="en-GB" sz="1400" b="0" i="0" dirty="0">
                <a:solidFill>
                  <a:srgbClr val="212529"/>
                </a:solidFill>
                <a:effectLst/>
                <a:latin typeface="Segoe UI" panose="020B0502040204020203" pitchFamily="34" charset="0"/>
              </a:rPr>
              <a:t>Move data between devices</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8B954-2888-4EEA-BC75-22288D66EB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366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hyperlink" Target="https://twitter.com/PA_Consulting" TargetMode="External"/><Relationship Id="rId5" Type="http://schemas.openxmlformats.org/officeDocument/2006/relationships/hyperlink" Target="https://www.linkedin.com/company/pa-consulting" TargetMode="External"/><Relationship Id="rId4" Type="http://schemas.openxmlformats.org/officeDocument/2006/relationships/hyperlink" Target="https://www.paconsulting.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twitter.com/PA_Consulting" TargetMode="External"/><Relationship Id="rId5" Type="http://schemas.openxmlformats.org/officeDocument/2006/relationships/hyperlink" Target="https://www.linkedin.com/company/pa-consulting" TargetMode="External"/><Relationship Id="rId4" Type="http://schemas.openxmlformats.org/officeDocument/2006/relationships/hyperlink" Target="https://www.paconsulting.com/"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A (Dark Logo)">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14" name="txtSecureMarker1" hidden="1"/>
          <p:cNvSpPr txBox="1"/>
          <p:nvPr userDrawn="1"/>
        </p:nvSpPr>
        <p:spPr>
          <a:xfrm>
            <a:off x="3762236" y="57494"/>
            <a:ext cx="4670704" cy="237437"/>
          </a:xfrm>
          <a:prstGeom prst="rect">
            <a:avLst/>
          </a:prstGeom>
          <a:noFill/>
        </p:spPr>
        <p:txBody>
          <a:bodyPr wrap="square" rtlCol="0">
            <a:spAutoFit/>
          </a:bodyPr>
          <a:lstStyle/>
          <a:p>
            <a:pPr algn="ctr"/>
            <a:r>
              <a:rPr lang="en-GB" sz="943" dirty="0">
                <a:solidFill>
                  <a:srgbClr val="000000"/>
                </a:solidFill>
              </a:rPr>
              <a:t>SC</a:t>
            </a:r>
            <a:r>
              <a:rPr lang="en-GB" sz="943" baseline="0" dirty="0">
                <a:solidFill>
                  <a:srgbClr val="000000"/>
                </a:solidFill>
              </a:rPr>
              <a:t> TEXT GOES HERE</a:t>
            </a:r>
            <a:endParaRPr lang="en-GB" sz="943" dirty="0">
              <a:solidFill>
                <a:srgbClr val="000000"/>
              </a:solidFill>
            </a:endParaRPr>
          </a:p>
        </p:txBody>
      </p:sp>
      <p:sp>
        <p:nvSpPr>
          <p:cNvPr id="15" name="txtSecureMarker2" hidden="1"/>
          <p:cNvSpPr txBox="1"/>
          <p:nvPr userDrawn="1"/>
        </p:nvSpPr>
        <p:spPr>
          <a:xfrm>
            <a:off x="3762236" y="6509884"/>
            <a:ext cx="4670704" cy="237437"/>
          </a:xfrm>
          <a:prstGeom prst="rect">
            <a:avLst/>
          </a:prstGeom>
          <a:noFill/>
        </p:spPr>
        <p:txBody>
          <a:bodyPr wrap="square" rtlCol="0">
            <a:spAutoFit/>
          </a:bodyPr>
          <a:lstStyle/>
          <a:p>
            <a:pPr algn="ctr"/>
            <a:r>
              <a:rPr lang="en-GB" sz="943" dirty="0">
                <a:solidFill>
                  <a:srgbClr val="000000"/>
                </a:solidFill>
              </a:rPr>
              <a:t>SC</a:t>
            </a:r>
            <a:r>
              <a:rPr lang="en-GB" sz="943" baseline="0" dirty="0">
                <a:solidFill>
                  <a:srgbClr val="000000"/>
                </a:solidFill>
              </a:rPr>
              <a:t> TEXT GOES HERE</a:t>
            </a:r>
            <a:endParaRPr lang="en-GB" sz="943" dirty="0">
              <a:solidFill>
                <a:srgbClr val="000000"/>
              </a:solidFill>
            </a:endParaRPr>
          </a:p>
        </p:txBody>
      </p:sp>
      <p:sp>
        <p:nvSpPr>
          <p:cNvPr id="3" name="Title 2">
            <a:extLst>
              <a:ext uri="{FF2B5EF4-FFF2-40B4-BE49-F238E27FC236}">
                <a16:creationId xmlns:a16="http://schemas.microsoft.com/office/drawing/2014/main" id="{6E35E016-64ED-4AB3-ABDA-6FBF4CEBEEEA}"/>
              </a:ext>
            </a:extLst>
          </p:cNvPr>
          <p:cNvSpPr>
            <a:spLocks noGrp="1"/>
          </p:cNvSpPr>
          <p:nvPr userDrawn="1">
            <p:ph type="title"/>
          </p:nvPr>
        </p:nvSpPr>
        <p:spPr>
          <a:xfrm>
            <a:off x="741838" y="1537284"/>
            <a:ext cx="5426018" cy="1468326"/>
          </a:xfrm>
        </p:spPr>
        <p:txBody>
          <a:bodyPr>
            <a:noAutofit/>
          </a:bodyPr>
          <a:lstStyle>
            <a:lvl1pPr>
              <a:defRPr sz="3741"/>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ACB1C7A8-037B-4547-B99F-E4CA4F96E265}"/>
              </a:ext>
            </a:extLst>
          </p:cNvPr>
          <p:cNvSpPr>
            <a:spLocks noGrp="1"/>
          </p:cNvSpPr>
          <p:nvPr userDrawn="1">
            <p:ph type="body" sz="quarter" idx="10"/>
          </p:nvPr>
        </p:nvSpPr>
        <p:spPr>
          <a:xfrm>
            <a:off x="741838" y="3285040"/>
            <a:ext cx="5426018" cy="76829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endParaRPr lang="en-GB"/>
          </a:p>
        </p:txBody>
      </p:sp>
      <p:pic>
        <p:nvPicPr>
          <p:cNvPr id="7" name="Picture 6" descr="A picture containing diagram&#10;&#10;Description automatically generated">
            <a:extLst>
              <a:ext uri="{FF2B5EF4-FFF2-40B4-BE49-F238E27FC236}">
                <a16:creationId xmlns:a16="http://schemas.microsoft.com/office/drawing/2014/main" id="{CC49D17C-CDB8-4242-AACE-354E944340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46" y="-57149"/>
            <a:ext cx="12334286" cy="6934754"/>
          </a:xfrm>
          <a:prstGeom prst="rect">
            <a:avLst/>
          </a:prstGeom>
        </p:spPr>
      </p:pic>
    </p:spTree>
    <p:extLst>
      <p:ext uri="{BB962C8B-B14F-4D97-AF65-F5344CB8AC3E}">
        <p14:creationId xmlns:p14="http://schemas.microsoft.com/office/powerpoint/2010/main" val="9614500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A (Dark Logo)">
    <p:bg>
      <p:bgPr>
        <a:solidFill>
          <a:schemeClr val="accent2"/>
        </a:solidFill>
        <a:effectLst/>
      </p:bgPr>
    </p:bg>
    <p:spTree>
      <p:nvGrpSpPr>
        <p:cNvPr id="1" name=""/>
        <p:cNvGrpSpPr/>
        <p:nvPr/>
      </p:nvGrpSpPr>
      <p:grpSpPr>
        <a:xfrm>
          <a:off x="0" y="0"/>
          <a:ext cx="0" cy="0"/>
          <a:chOff x="0" y="0"/>
          <a:chExt cx="0" cy="0"/>
        </a:xfrm>
      </p:grpSpPr>
      <p:sp>
        <p:nvSpPr>
          <p:cNvPr id="14" name="txtSecureMarker1" hidden="1"/>
          <p:cNvSpPr txBox="1"/>
          <p:nvPr userDrawn="1"/>
        </p:nvSpPr>
        <p:spPr>
          <a:xfrm>
            <a:off x="3762236" y="57494"/>
            <a:ext cx="4670704" cy="237437"/>
          </a:xfrm>
          <a:prstGeom prst="rect">
            <a:avLst/>
          </a:prstGeom>
          <a:noFill/>
        </p:spPr>
        <p:txBody>
          <a:bodyPr wrap="square" rtlCol="0">
            <a:spAutoFit/>
          </a:bodyPr>
          <a:lstStyle/>
          <a:p>
            <a:pPr algn="ctr"/>
            <a:r>
              <a:rPr lang="en-GB" sz="943" dirty="0">
                <a:solidFill>
                  <a:srgbClr val="000000"/>
                </a:solidFill>
              </a:rPr>
              <a:t>SC</a:t>
            </a:r>
            <a:r>
              <a:rPr lang="en-GB" sz="943" baseline="0" dirty="0">
                <a:solidFill>
                  <a:srgbClr val="000000"/>
                </a:solidFill>
              </a:rPr>
              <a:t> TEXT GOES HERE</a:t>
            </a:r>
            <a:endParaRPr lang="en-GB" sz="943" dirty="0">
              <a:solidFill>
                <a:srgbClr val="000000"/>
              </a:solidFill>
            </a:endParaRPr>
          </a:p>
        </p:txBody>
      </p:sp>
      <p:sp>
        <p:nvSpPr>
          <p:cNvPr id="15" name="txtSecureMarker2" hidden="1"/>
          <p:cNvSpPr txBox="1"/>
          <p:nvPr userDrawn="1"/>
        </p:nvSpPr>
        <p:spPr>
          <a:xfrm>
            <a:off x="3762236" y="6509884"/>
            <a:ext cx="4670704" cy="237437"/>
          </a:xfrm>
          <a:prstGeom prst="rect">
            <a:avLst/>
          </a:prstGeom>
          <a:noFill/>
        </p:spPr>
        <p:txBody>
          <a:bodyPr wrap="square" rtlCol="0">
            <a:spAutoFit/>
          </a:bodyPr>
          <a:lstStyle/>
          <a:p>
            <a:pPr algn="ctr"/>
            <a:r>
              <a:rPr lang="en-GB" sz="943" dirty="0">
                <a:solidFill>
                  <a:srgbClr val="000000"/>
                </a:solidFill>
              </a:rPr>
              <a:t>SC</a:t>
            </a:r>
            <a:r>
              <a:rPr lang="en-GB" sz="943" baseline="0" dirty="0">
                <a:solidFill>
                  <a:srgbClr val="000000"/>
                </a:solidFill>
              </a:rPr>
              <a:t> TEXT GOES HERE</a:t>
            </a:r>
            <a:endParaRPr lang="en-GB" sz="943" dirty="0">
              <a:solidFill>
                <a:srgbClr val="000000"/>
              </a:solidFill>
            </a:endParaRPr>
          </a:p>
        </p:txBody>
      </p:sp>
      <p:grpSp>
        <p:nvGrpSpPr>
          <p:cNvPr id="6" name="Graphic 1">
            <a:extLst>
              <a:ext uri="{FF2B5EF4-FFF2-40B4-BE49-F238E27FC236}">
                <a16:creationId xmlns:a16="http://schemas.microsoft.com/office/drawing/2014/main" id="{18581D19-7F31-4923-A585-7AB791B74033}"/>
              </a:ext>
            </a:extLst>
          </p:cNvPr>
          <p:cNvGrpSpPr/>
          <p:nvPr/>
        </p:nvGrpSpPr>
        <p:grpSpPr>
          <a:xfrm>
            <a:off x="8976111" y="3429794"/>
            <a:ext cx="963081" cy="964882"/>
            <a:chOff x="8942599" y="2941161"/>
            <a:chExt cx="963081" cy="964882"/>
          </a:xfrm>
          <a:solidFill>
            <a:srgbClr val="FFFFFF"/>
          </a:solidFill>
        </p:grpSpPr>
        <p:sp>
          <p:nvSpPr>
            <p:cNvPr id="8" name="Freeform: Shape 7">
              <a:extLst>
                <a:ext uri="{FF2B5EF4-FFF2-40B4-BE49-F238E27FC236}">
                  <a16:creationId xmlns:a16="http://schemas.microsoft.com/office/drawing/2014/main" id="{F3F7456D-1185-44CA-B9B9-8478736869C6}"/>
                </a:ext>
              </a:extLst>
            </p:cNvPr>
            <p:cNvSpPr/>
            <p:nvPr/>
          </p:nvSpPr>
          <p:spPr>
            <a:xfrm>
              <a:off x="9114660" y="3041680"/>
              <a:ext cx="29466" cy="29020"/>
            </a:xfrm>
            <a:custGeom>
              <a:avLst/>
              <a:gdLst>
                <a:gd name="connsiteX0" fmla="*/ 10924 w 29466"/>
                <a:gd name="connsiteY0" fmla="*/ 2351 h 29020"/>
                <a:gd name="connsiteX1" fmla="*/ 4256 w 29466"/>
                <a:gd name="connsiteY1" fmla="*/ 7113 h 29020"/>
                <a:gd name="connsiteX2" fmla="*/ 2351 w 29466"/>
                <a:gd name="connsiteY2" fmla="*/ 24258 h 29020"/>
                <a:gd name="connsiteX3" fmla="*/ 11876 w 29466"/>
                <a:gd name="connsiteY3" fmla="*/ 29021 h 29020"/>
                <a:gd name="connsiteX4" fmla="*/ 19496 w 29466"/>
                <a:gd name="connsiteY4" fmla="*/ 26163 h 29020"/>
                <a:gd name="connsiteX5" fmla="*/ 25211 w 29466"/>
                <a:gd name="connsiteY5" fmla="*/ 21401 h 29020"/>
                <a:gd name="connsiteX6" fmla="*/ 27116 w 29466"/>
                <a:gd name="connsiteY6" fmla="*/ 4256 h 29020"/>
                <a:gd name="connsiteX7" fmla="*/ 10924 w 29466"/>
                <a:gd name="connsiteY7" fmla="*/ 2351 h 2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66" h="29020">
                  <a:moveTo>
                    <a:pt x="10924" y="2351"/>
                  </a:moveTo>
                  <a:cubicBezTo>
                    <a:pt x="9019" y="4256"/>
                    <a:pt x="6161" y="6161"/>
                    <a:pt x="4256" y="7113"/>
                  </a:cubicBezTo>
                  <a:cubicBezTo>
                    <a:pt x="-506" y="10923"/>
                    <a:pt x="-1459" y="18543"/>
                    <a:pt x="2351" y="24258"/>
                  </a:cubicBezTo>
                  <a:cubicBezTo>
                    <a:pt x="4256" y="27116"/>
                    <a:pt x="8066" y="29021"/>
                    <a:pt x="11876" y="29021"/>
                  </a:cubicBezTo>
                  <a:cubicBezTo>
                    <a:pt x="14733" y="29021"/>
                    <a:pt x="17591" y="28068"/>
                    <a:pt x="19496" y="26163"/>
                  </a:cubicBezTo>
                  <a:cubicBezTo>
                    <a:pt x="21401" y="24258"/>
                    <a:pt x="23306" y="23306"/>
                    <a:pt x="25211" y="21401"/>
                  </a:cubicBezTo>
                  <a:cubicBezTo>
                    <a:pt x="29974" y="17591"/>
                    <a:pt x="30926" y="9971"/>
                    <a:pt x="27116" y="4256"/>
                  </a:cubicBezTo>
                  <a:cubicBezTo>
                    <a:pt x="23306" y="-507"/>
                    <a:pt x="15686" y="-1459"/>
                    <a:pt x="10924" y="2351"/>
                  </a:cubicBezTo>
                  <a:close/>
                </a:path>
              </a:pathLst>
            </a:custGeom>
            <a:solidFill>
              <a:srgbClr val="FFFFFF"/>
            </a:solidFill>
            <a:ln w="9525"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85E026DA-DFA8-4A05-8C8F-DAB8C3161839}"/>
                </a:ext>
              </a:extLst>
            </p:cNvPr>
            <p:cNvSpPr/>
            <p:nvPr/>
          </p:nvSpPr>
          <p:spPr>
            <a:xfrm>
              <a:off x="9284161" y="2955911"/>
              <a:ext cx="31460" cy="25255"/>
            </a:xfrm>
            <a:custGeom>
              <a:avLst/>
              <a:gdLst>
                <a:gd name="connsiteX0" fmla="*/ 16683 w 31460"/>
                <a:gd name="connsiteY0" fmla="*/ 490 h 25255"/>
                <a:gd name="connsiteX1" fmla="*/ 9063 w 31460"/>
                <a:gd name="connsiteY1" fmla="*/ 2395 h 25255"/>
                <a:gd name="connsiteX2" fmla="*/ 490 w 31460"/>
                <a:gd name="connsiteY2" fmla="*/ 16683 h 25255"/>
                <a:gd name="connsiteX3" fmla="*/ 11920 w 31460"/>
                <a:gd name="connsiteY3" fmla="*/ 25255 h 25255"/>
                <a:gd name="connsiteX4" fmla="*/ 14778 w 31460"/>
                <a:gd name="connsiteY4" fmla="*/ 25255 h 25255"/>
                <a:gd name="connsiteX5" fmla="*/ 22398 w 31460"/>
                <a:gd name="connsiteY5" fmla="*/ 23350 h 25255"/>
                <a:gd name="connsiteX6" fmla="*/ 30970 w 31460"/>
                <a:gd name="connsiteY6" fmla="*/ 9063 h 25255"/>
                <a:gd name="connsiteX7" fmla="*/ 16683 w 31460"/>
                <a:gd name="connsiteY7" fmla="*/ 490 h 2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0" h="25255">
                  <a:moveTo>
                    <a:pt x="16683" y="490"/>
                  </a:moveTo>
                  <a:cubicBezTo>
                    <a:pt x="13825" y="1443"/>
                    <a:pt x="10968" y="1443"/>
                    <a:pt x="9063" y="2395"/>
                  </a:cubicBezTo>
                  <a:cubicBezTo>
                    <a:pt x="2395" y="4300"/>
                    <a:pt x="-1414" y="10968"/>
                    <a:pt x="490" y="16683"/>
                  </a:cubicBezTo>
                  <a:cubicBezTo>
                    <a:pt x="2395" y="22398"/>
                    <a:pt x="7158" y="25255"/>
                    <a:pt x="11920" y="25255"/>
                  </a:cubicBezTo>
                  <a:cubicBezTo>
                    <a:pt x="12873" y="25255"/>
                    <a:pt x="13825" y="25255"/>
                    <a:pt x="14778" y="25255"/>
                  </a:cubicBezTo>
                  <a:cubicBezTo>
                    <a:pt x="17636" y="24303"/>
                    <a:pt x="19540" y="24303"/>
                    <a:pt x="22398" y="23350"/>
                  </a:cubicBezTo>
                  <a:cubicBezTo>
                    <a:pt x="29065" y="21445"/>
                    <a:pt x="32875" y="14778"/>
                    <a:pt x="30970" y="9063"/>
                  </a:cubicBezTo>
                  <a:cubicBezTo>
                    <a:pt x="30018" y="2395"/>
                    <a:pt x="23350" y="-1415"/>
                    <a:pt x="16683" y="490"/>
                  </a:cubicBezTo>
                  <a:close/>
                </a:path>
              </a:pathLst>
            </a:custGeom>
            <a:solidFill>
              <a:srgbClr val="FFFFFF"/>
            </a:solidFill>
            <a:ln w="9525"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1ABEB079-F8A0-451D-B30E-AF949AA835D0}"/>
                </a:ext>
              </a:extLst>
            </p:cNvPr>
            <p:cNvSpPr/>
            <p:nvPr/>
          </p:nvSpPr>
          <p:spPr>
            <a:xfrm>
              <a:off x="9109500" y="3771850"/>
              <a:ext cx="29864" cy="29418"/>
            </a:xfrm>
            <a:custGeom>
              <a:avLst/>
              <a:gdLst>
                <a:gd name="connsiteX0" fmla="*/ 25609 w 29864"/>
                <a:gd name="connsiteY0" fmla="*/ 7511 h 29418"/>
                <a:gd name="connsiteX1" fmla="*/ 19893 w 29864"/>
                <a:gd name="connsiteY1" fmla="*/ 2748 h 29418"/>
                <a:gd name="connsiteX2" fmla="*/ 2749 w 29864"/>
                <a:gd name="connsiteY2" fmla="*/ 3701 h 29418"/>
                <a:gd name="connsiteX3" fmla="*/ 3701 w 29864"/>
                <a:gd name="connsiteY3" fmla="*/ 20846 h 29418"/>
                <a:gd name="connsiteX4" fmla="*/ 10368 w 29864"/>
                <a:gd name="connsiteY4" fmla="*/ 26561 h 29418"/>
                <a:gd name="connsiteX5" fmla="*/ 17988 w 29864"/>
                <a:gd name="connsiteY5" fmla="*/ 29418 h 29418"/>
                <a:gd name="connsiteX6" fmla="*/ 27513 w 29864"/>
                <a:gd name="connsiteY6" fmla="*/ 24656 h 29418"/>
                <a:gd name="connsiteX7" fmla="*/ 25609 w 29864"/>
                <a:gd name="connsiteY7" fmla="*/ 7511 h 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4" h="29418">
                  <a:moveTo>
                    <a:pt x="25609" y="7511"/>
                  </a:moveTo>
                  <a:cubicBezTo>
                    <a:pt x="23704" y="5606"/>
                    <a:pt x="21799" y="4653"/>
                    <a:pt x="19893" y="2748"/>
                  </a:cubicBezTo>
                  <a:cubicBezTo>
                    <a:pt x="15131" y="-1062"/>
                    <a:pt x="7511" y="-1062"/>
                    <a:pt x="2749" y="3701"/>
                  </a:cubicBezTo>
                  <a:cubicBezTo>
                    <a:pt x="-1062" y="8463"/>
                    <a:pt x="-1062" y="16083"/>
                    <a:pt x="3701" y="20846"/>
                  </a:cubicBezTo>
                  <a:cubicBezTo>
                    <a:pt x="5606" y="22751"/>
                    <a:pt x="7511" y="24656"/>
                    <a:pt x="10368" y="26561"/>
                  </a:cubicBezTo>
                  <a:cubicBezTo>
                    <a:pt x="12274" y="28466"/>
                    <a:pt x="15131" y="29418"/>
                    <a:pt x="17988" y="29418"/>
                  </a:cubicBezTo>
                  <a:cubicBezTo>
                    <a:pt x="21799" y="29418"/>
                    <a:pt x="24656" y="27513"/>
                    <a:pt x="27513" y="24656"/>
                  </a:cubicBezTo>
                  <a:cubicBezTo>
                    <a:pt x="31324" y="18941"/>
                    <a:pt x="30371" y="11321"/>
                    <a:pt x="25609" y="7511"/>
                  </a:cubicBezTo>
                  <a:close/>
                </a:path>
              </a:pathLst>
            </a:custGeom>
            <a:solidFill>
              <a:srgbClr val="FFFFFF"/>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811D35EE-EEA2-4512-B572-770D0A45A35C}"/>
                </a:ext>
              </a:extLst>
            </p:cNvPr>
            <p:cNvSpPr/>
            <p:nvPr/>
          </p:nvSpPr>
          <p:spPr>
            <a:xfrm>
              <a:off x="9068160" y="3084715"/>
              <a:ext cx="30515" cy="29801"/>
            </a:xfrm>
            <a:custGeom>
              <a:avLst/>
              <a:gdLst>
                <a:gd name="connsiteX0" fmla="*/ 8846 w 30515"/>
                <a:gd name="connsiteY0" fmla="*/ 4084 h 29801"/>
                <a:gd name="connsiteX1" fmla="*/ 3131 w 30515"/>
                <a:gd name="connsiteY1" fmla="*/ 9799 h 29801"/>
                <a:gd name="connsiteX2" fmla="*/ 4083 w 30515"/>
                <a:gd name="connsiteY2" fmla="*/ 26944 h 29801"/>
                <a:gd name="connsiteX3" fmla="*/ 12656 w 30515"/>
                <a:gd name="connsiteY3" fmla="*/ 29801 h 29801"/>
                <a:gd name="connsiteX4" fmla="*/ 21228 w 30515"/>
                <a:gd name="connsiteY4" fmla="*/ 25991 h 29801"/>
                <a:gd name="connsiteX5" fmla="*/ 26944 w 30515"/>
                <a:gd name="connsiteY5" fmla="*/ 20276 h 29801"/>
                <a:gd name="connsiteX6" fmla="*/ 26944 w 30515"/>
                <a:gd name="connsiteY6" fmla="*/ 3131 h 29801"/>
                <a:gd name="connsiteX7" fmla="*/ 8846 w 30515"/>
                <a:gd name="connsiteY7" fmla="*/ 4084 h 2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15" h="29801">
                  <a:moveTo>
                    <a:pt x="8846" y="4084"/>
                  </a:moveTo>
                  <a:cubicBezTo>
                    <a:pt x="6941" y="5989"/>
                    <a:pt x="5036" y="7894"/>
                    <a:pt x="3131" y="9799"/>
                  </a:cubicBezTo>
                  <a:cubicBezTo>
                    <a:pt x="-1631" y="14561"/>
                    <a:pt x="-679" y="22181"/>
                    <a:pt x="4083" y="26944"/>
                  </a:cubicBezTo>
                  <a:cubicBezTo>
                    <a:pt x="5989" y="28849"/>
                    <a:pt x="8846" y="29801"/>
                    <a:pt x="12656" y="29801"/>
                  </a:cubicBezTo>
                  <a:cubicBezTo>
                    <a:pt x="15514" y="29801"/>
                    <a:pt x="19324" y="28849"/>
                    <a:pt x="21228" y="25991"/>
                  </a:cubicBezTo>
                  <a:cubicBezTo>
                    <a:pt x="23133" y="24086"/>
                    <a:pt x="25039" y="22181"/>
                    <a:pt x="26944" y="20276"/>
                  </a:cubicBezTo>
                  <a:cubicBezTo>
                    <a:pt x="31706" y="15514"/>
                    <a:pt x="31706" y="7894"/>
                    <a:pt x="26944" y="3131"/>
                  </a:cubicBezTo>
                  <a:cubicBezTo>
                    <a:pt x="20276" y="-1631"/>
                    <a:pt x="13608" y="-679"/>
                    <a:pt x="8846" y="4084"/>
                  </a:cubicBezTo>
                  <a:close/>
                </a:path>
              </a:pathLst>
            </a:custGeom>
            <a:solidFill>
              <a:srgbClr val="FFFFFF"/>
            </a:solidFill>
            <a:ln w="9525"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92F31DD1-ACA6-402A-816D-69B30056B3A6}"/>
                </a:ext>
              </a:extLst>
            </p:cNvPr>
            <p:cNvSpPr/>
            <p:nvPr/>
          </p:nvSpPr>
          <p:spPr>
            <a:xfrm>
              <a:off x="9062445" y="3726700"/>
              <a:ext cx="29692" cy="29801"/>
            </a:xfrm>
            <a:custGeom>
              <a:avLst/>
              <a:gdLst>
                <a:gd name="connsiteX0" fmla="*/ 21229 w 29692"/>
                <a:gd name="connsiteY0" fmla="*/ 4084 h 29801"/>
                <a:gd name="connsiteX1" fmla="*/ 4084 w 29692"/>
                <a:gd name="connsiteY1" fmla="*/ 3131 h 29801"/>
                <a:gd name="connsiteX2" fmla="*/ 3131 w 29692"/>
                <a:gd name="connsiteY2" fmla="*/ 20276 h 29801"/>
                <a:gd name="connsiteX3" fmla="*/ 8846 w 29692"/>
                <a:gd name="connsiteY3" fmla="*/ 25991 h 29801"/>
                <a:gd name="connsiteX4" fmla="*/ 17418 w 29692"/>
                <a:gd name="connsiteY4" fmla="*/ 29801 h 29801"/>
                <a:gd name="connsiteX5" fmla="*/ 25991 w 29692"/>
                <a:gd name="connsiteY5" fmla="*/ 26944 h 29801"/>
                <a:gd name="connsiteX6" fmla="*/ 26943 w 29692"/>
                <a:gd name="connsiteY6" fmla="*/ 9799 h 29801"/>
                <a:gd name="connsiteX7" fmla="*/ 21229 w 29692"/>
                <a:gd name="connsiteY7" fmla="*/ 4084 h 2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92" h="29801">
                  <a:moveTo>
                    <a:pt x="21229" y="4084"/>
                  </a:moveTo>
                  <a:cubicBezTo>
                    <a:pt x="16466" y="-679"/>
                    <a:pt x="8846" y="-1631"/>
                    <a:pt x="4084" y="3131"/>
                  </a:cubicBezTo>
                  <a:cubicBezTo>
                    <a:pt x="-679" y="7894"/>
                    <a:pt x="-1632" y="15514"/>
                    <a:pt x="3131" y="20276"/>
                  </a:cubicBezTo>
                  <a:cubicBezTo>
                    <a:pt x="5036" y="22181"/>
                    <a:pt x="6941" y="24086"/>
                    <a:pt x="8846" y="25991"/>
                  </a:cubicBezTo>
                  <a:cubicBezTo>
                    <a:pt x="10751" y="28849"/>
                    <a:pt x="14561" y="29801"/>
                    <a:pt x="17418" y="29801"/>
                  </a:cubicBezTo>
                  <a:cubicBezTo>
                    <a:pt x="20276" y="29801"/>
                    <a:pt x="23134" y="28849"/>
                    <a:pt x="25991" y="26944"/>
                  </a:cubicBezTo>
                  <a:cubicBezTo>
                    <a:pt x="30754" y="22181"/>
                    <a:pt x="30754" y="14561"/>
                    <a:pt x="26943" y="9799"/>
                  </a:cubicBezTo>
                  <a:cubicBezTo>
                    <a:pt x="25039" y="7894"/>
                    <a:pt x="23134" y="5989"/>
                    <a:pt x="21229" y="4084"/>
                  </a:cubicBezTo>
                  <a:close/>
                </a:path>
              </a:pathLst>
            </a:custGeom>
            <a:solidFill>
              <a:srgbClr val="FFFFFF"/>
            </a:solidFill>
            <a:ln w="9525"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69B0B5D7-54F1-4F3D-85D1-3DE725FCB81F}"/>
                </a:ext>
              </a:extLst>
            </p:cNvPr>
            <p:cNvSpPr/>
            <p:nvPr/>
          </p:nvSpPr>
          <p:spPr>
            <a:xfrm>
              <a:off x="9872870" y="3314396"/>
              <a:ext cx="25336" cy="31577"/>
            </a:xfrm>
            <a:custGeom>
              <a:avLst/>
              <a:gdLst>
                <a:gd name="connsiteX0" fmla="*/ 427 w 25336"/>
                <a:gd name="connsiteY0" fmla="*/ 14432 h 31577"/>
                <a:gd name="connsiteX1" fmla="*/ 2331 w 25336"/>
                <a:gd name="connsiteY1" fmla="*/ 22052 h 31577"/>
                <a:gd name="connsiteX2" fmla="*/ 13761 w 25336"/>
                <a:gd name="connsiteY2" fmla="*/ 31577 h 31577"/>
                <a:gd name="connsiteX3" fmla="*/ 15666 w 25336"/>
                <a:gd name="connsiteY3" fmla="*/ 31577 h 31577"/>
                <a:gd name="connsiteX4" fmla="*/ 25191 w 25336"/>
                <a:gd name="connsiteY4" fmla="*/ 17290 h 31577"/>
                <a:gd name="connsiteX5" fmla="*/ 23286 w 25336"/>
                <a:gd name="connsiteY5" fmla="*/ 9670 h 31577"/>
                <a:gd name="connsiteX6" fmla="*/ 8999 w 25336"/>
                <a:gd name="connsiteY6" fmla="*/ 145 h 31577"/>
                <a:gd name="connsiteX7" fmla="*/ 427 w 25336"/>
                <a:gd name="connsiteY7" fmla="*/ 14432 h 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6" h="31577">
                  <a:moveTo>
                    <a:pt x="427" y="14432"/>
                  </a:moveTo>
                  <a:cubicBezTo>
                    <a:pt x="1379" y="17290"/>
                    <a:pt x="1379" y="19195"/>
                    <a:pt x="2331" y="22052"/>
                  </a:cubicBezTo>
                  <a:cubicBezTo>
                    <a:pt x="3284" y="27767"/>
                    <a:pt x="8047" y="31577"/>
                    <a:pt x="13761" y="31577"/>
                  </a:cubicBezTo>
                  <a:cubicBezTo>
                    <a:pt x="14714" y="31577"/>
                    <a:pt x="15666" y="31577"/>
                    <a:pt x="15666" y="31577"/>
                  </a:cubicBezTo>
                  <a:cubicBezTo>
                    <a:pt x="22334" y="30625"/>
                    <a:pt x="26144" y="23957"/>
                    <a:pt x="25191" y="17290"/>
                  </a:cubicBezTo>
                  <a:cubicBezTo>
                    <a:pt x="24239" y="14432"/>
                    <a:pt x="24239" y="11575"/>
                    <a:pt x="23286" y="9670"/>
                  </a:cubicBezTo>
                  <a:cubicBezTo>
                    <a:pt x="22334" y="3002"/>
                    <a:pt x="15666" y="-808"/>
                    <a:pt x="8999" y="145"/>
                  </a:cubicBezTo>
                  <a:cubicBezTo>
                    <a:pt x="3284" y="2050"/>
                    <a:pt x="-1478" y="7765"/>
                    <a:pt x="427" y="14432"/>
                  </a:cubicBezTo>
                  <a:close/>
                </a:path>
              </a:pathLst>
            </a:custGeom>
            <a:solidFill>
              <a:srgbClr val="FFFFFF"/>
            </a:solidFill>
            <a:ln w="9525"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30C3FB17-98AB-49E8-9411-8C3D36E6D253}"/>
                </a:ext>
              </a:extLst>
            </p:cNvPr>
            <p:cNvSpPr/>
            <p:nvPr/>
          </p:nvSpPr>
          <p:spPr>
            <a:xfrm>
              <a:off x="9276535" y="3862685"/>
              <a:ext cx="31536" cy="25260"/>
            </a:xfrm>
            <a:custGeom>
              <a:avLst/>
              <a:gdLst>
                <a:gd name="connsiteX0" fmla="*/ 23356 w 31536"/>
                <a:gd name="connsiteY0" fmla="*/ 2401 h 25260"/>
                <a:gd name="connsiteX1" fmla="*/ 15736 w 31536"/>
                <a:gd name="connsiteY1" fmla="*/ 496 h 25260"/>
                <a:gd name="connsiteX2" fmla="*/ 496 w 31536"/>
                <a:gd name="connsiteY2" fmla="*/ 8116 h 25260"/>
                <a:gd name="connsiteX3" fmla="*/ 8115 w 31536"/>
                <a:gd name="connsiteY3" fmla="*/ 23355 h 25260"/>
                <a:gd name="connsiteX4" fmla="*/ 15736 w 31536"/>
                <a:gd name="connsiteY4" fmla="*/ 25261 h 25260"/>
                <a:gd name="connsiteX5" fmla="*/ 18593 w 31536"/>
                <a:gd name="connsiteY5" fmla="*/ 25261 h 25260"/>
                <a:gd name="connsiteX6" fmla="*/ 30023 w 31536"/>
                <a:gd name="connsiteY6" fmla="*/ 16688 h 25260"/>
                <a:gd name="connsiteX7" fmla="*/ 23356 w 31536"/>
                <a:gd name="connsiteY7" fmla="*/ 2401 h 2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6" h="25260">
                  <a:moveTo>
                    <a:pt x="23356" y="2401"/>
                  </a:moveTo>
                  <a:cubicBezTo>
                    <a:pt x="20498" y="1448"/>
                    <a:pt x="18593" y="1448"/>
                    <a:pt x="15736" y="496"/>
                  </a:cubicBezTo>
                  <a:cubicBezTo>
                    <a:pt x="9068" y="-1409"/>
                    <a:pt x="2401" y="2401"/>
                    <a:pt x="496" y="8116"/>
                  </a:cubicBezTo>
                  <a:cubicBezTo>
                    <a:pt x="-1410" y="14783"/>
                    <a:pt x="2401" y="21451"/>
                    <a:pt x="8115" y="23355"/>
                  </a:cubicBezTo>
                  <a:cubicBezTo>
                    <a:pt x="10973" y="24308"/>
                    <a:pt x="13831" y="25261"/>
                    <a:pt x="15736" y="25261"/>
                  </a:cubicBezTo>
                  <a:cubicBezTo>
                    <a:pt x="16688" y="25261"/>
                    <a:pt x="17640" y="25261"/>
                    <a:pt x="18593" y="25261"/>
                  </a:cubicBezTo>
                  <a:cubicBezTo>
                    <a:pt x="23356" y="25261"/>
                    <a:pt x="29071" y="21451"/>
                    <a:pt x="30023" y="16688"/>
                  </a:cubicBezTo>
                  <a:cubicBezTo>
                    <a:pt x="33833" y="10973"/>
                    <a:pt x="30023" y="4305"/>
                    <a:pt x="23356" y="2401"/>
                  </a:cubicBezTo>
                  <a:close/>
                </a:path>
              </a:pathLst>
            </a:custGeom>
            <a:solidFill>
              <a:srgbClr val="FFFFFF"/>
            </a:solidFill>
            <a:ln w="9525"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B568E9F3-3592-4B2A-867B-94B4DEFD816C}"/>
                </a:ext>
              </a:extLst>
            </p:cNvPr>
            <p:cNvSpPr/>
            <p:nvPr/>
          </p:nvSpPr>
          <p:spPr>
            <a:xfrm>
              <a:off x="9224475" y="2976777"/>
              <a:ext cx="32188" cy="27249"/>
            </a:xfrm>
            <a:custGeom>
              <a:avLst/>
              <a:gdLst>
                <a:gd name="connsiteX0" fmla="*/ 14456 w 32188"/>
                <a:gd name="connsiteY0" fmla="*/ 579 h 27249"/>
                <a:gd name="connsiteX1" fmla="*/ 6836 w 32188"/>
                <a:gd name="connsiteY1" fmla="*/ 3437 h 27249"/>
                <a:gd name="connsiteX2" fmla="*/ 1121 w 32188"/>
                <a:gd name="connsiteY2" fmla="*/ 19629 h 27249"/>
                <a:gd name="connsiteX3" fmla="*/ 12551 w 32188"/>
                <a:gd name="connsiteY3" fmla="*/ 27249 h 27249"/>
                <a:gd name="connsiteX4" fmla="*/ 17313 w 32188"/>
                <a:gd name="connsiteY4" fmla="*/ 26297 h 27249"/>
                <a:gd name="connsiteX5" fmla="*/ 24934 w 32188"/>
                <a:gd name="connsiteY5" fmla="*/ 23439 h 27249"/>
                <a:gd name="connsiteX6" fmla="*/ 31601 w 32188"/>
                <a:gd name="connsiteY6" fmla="*/ 8199 h 27249"/>
                <a:gd name="connsiteX7" fmla="*/ 14456 w 32188"/>
                <a:gd name="connsiteY7" fmla="*/ 579 h 2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8" h="27249">
                  <a:moveTo>
                    <a:pt x="14456" y="579"/>
                  </a:moveTo>
                  <a:cubicBezTo>
                    <a:pt x="11598" y="1532"/>
                    <a:pt x="9693" y="2484"/>
                    <a:pt x="6836" y="3437"/>
                  </a:cubicBezTo>
                  <a:cubicBezTo>
                    <a:pt x="1121" y="6294"/>
                    <a:pt x="-1737" y="12962"/>
                    <a:pt x="1121" y="19629"/>
                  </a:cubicBezTo>
                  <a:cubicBezTo>
                    <a:pt x="3026" y="24392"/>
                    <a:pt x="7788" y="27249"/>
                    <a:pt x="12551" y="27249"/>
                  </a:cubicBezTo>
                  <a:cubicBezTo>
                    <a:pt x="14456" y="27249"/>
                    <a:pt x="15409" y="27249"/>
                    <a:pt x="17313" y="26297"/>
                  </a:cubicBezTo>
                  <a:cubicBezTo>
                    <a:pt x="20171" y="25344"/>
                    <a:pt x="22076" y="24392"/>
                    <a:pt x="24934" y="23439"/>
                  </a:cubicBezTo>
                  <a:cubicBezTo>
                    <a:pt x="30648" y="20582"/>
                    <a:pt x="33506" y="13914"/>
                    <a:pt x="31601" y="8199"/>
                  </a:cubicBezTo>
                  <a:cubicBezTo>
                    <a:pt x="27791" y="1532"/>
                    <a:pt x="20171" y="-1326"/>
                    <a:pt x="14456" y="579"/>
                  </a:cubicBezTo>
                  <a:close/>
                </a:path>
              </a:pathLst>
            </a:custGeom>
            <a:solidFill>
              <a:srgbClr val="FFFFFF"/>
            </a:solidFill>
            <a:ln w="9525"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801A1A2D-E74D-4C12-94C4-4CAFA3B6DF32}"/>
                </a:ext>
              </a:extLst>
            </p:cNvPr>
            <p:cNvSpPr/>
            <p:nvPr/>
          </p:nvSpPr>
          <p:spPr>
            <a:xfrm>
              <a:off x="9167416" y="3005541"/>
              <a:ext cx="31586" cy="27060"/>
            </a:xfrm>
            <a:custGeom>
              <a:avLst/>
              <a:gdLst>
                <a:gd name="connsiteX0" fmla="*/ 12460 w 31586"/>
                <a:gd name="connsiteY0" fmla="*/ 1343 h 27060"/>
                <a:gd name="connsiteX1" fmla="*/ 5793 w 31586"/>
                <a:gd name="connsiteY1" fmla="*/ 5153 h 27060"/>
                <a:gd name="connsiteX2" fmla="*/ 1982 w 31586"/>
                <a:gd name="connsiteY2" fmla="*/ 21345 h 27060"/>
                <a:gd name="connsiteX3" fmla="*/ 12460 w 31586"/>
                <a:gd name="connsiteY3" fmla="*/ 27060 h 27060"/>
                <a:gd name="connsiteX4" fmla="*/ 19127 w 31586"/>
                <a:gd name="connsiteY4" fmla="*/ 25155 h 27060"/>
                <a:gd name="connsiteX5" fmla="*/ 25795 w 31586"/>
                <a:gd name="connsiteY5" fmla="*/ 21345 h 27060"/>
                <a:gd name="connsiteX6" fmla="*/ 29605 w 31586"/>
                <a:gd name="connsiteY6" fmla="*/ 5153 h 27060"/>
                <a:gd name="connsiteX7" fmla="*/ 12460 w 31586"/>
                <a:gd name="connsiteY7" fmla="*/ 1343 h 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86" h="27060">
                  <a:moveTo>
                    <a:pt x="12460" y="1343"/>
                  </a:moveTo>
                  <a:cubicBezTo>
                    <a:pt x="10555" y="2295"/>
                    <a:pt x="7697" y="4200"/>
                    <a:pt x="5793" y="5153"/>
                  </a:cubicBezTo>
                  <a:cubicBezTo>
                    <a:pt x="77" y="8963"/>
                    <a:pt x="-1828" y="15630"/>
                    <a:pt x="1982" y="21345"/>
                  </a:cubicBezTo>
                  <a:cubicBezTo>
                    <a:pt x="3887" y="25155"/>
                    <a:pt x="8650" y="27060"/>
                    <a:pt x="12460" y="27060"/>
                  </a:cubicBezTo>
                  <a:cubicBezTo>
                    <a:pt x="14365" y="27060"/>
                    <a:pt x="16270" y="26108"/>
                    <a:pt x="19127" y="25155"/>
                  </a:cubicBezTo>
                  <a:cubicBezTo>
                    <a:pt x="21032" y="24203"/>
                    <a:pt x="23890" y="22298"/>
                    <a:pt x="25795" y="21345"/>
                  </a:cubicBezTo>
                  <a:cubicBezTo>
                    <a:pt x="31510" y="17535"/>
                    <a:pt x="33415" y="10868"/>
                    <a:pt x="29605" y="5153"/>
                  </a:cubicBezTo>
                  <a:cubicBezTo>
                    <a:pt x="25795" y="390"/>
                    <a:pt x="18175" y="-1515"/>
                    <a:pt x="12460" y="1343"/>
                  </a:cubicBezTo>
                  <a:close/>
                </a:path>
              </a:pathLst>
            </a:custGeom>
            <a:solidFill>
              <a:srgbClr val="FFFFFF"/>
            </a:solidFill>
            <a:ln w="9525"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ECCC550C-943E-4758-A7A8-3C4DB560AFAE}"/>
                </a:ext>
              </a:extLst>
            </p:cNvPr>
            <p:cNvSpPr/>
            <p:nvPr/>
          </p:nvSpPr>
          <p:spPr>
            <a:xfrm>
              <a:off x="9160749" y="3809764"/>
              <a:ext cx="30917" cy="28652"/>
            </a:xfrm>
            <a:custGeom>
              <a:avLst/>
              <a:gdLst>
                <a:gd name="connsiteX0" fmla="*/ 24842 w 30917"/>
                <a:gd name="connsiteY0" fmla="*/ 5792 h 28652"/>
                <a:gd name="connsiteX1" fmla="*/ 18175 w 30917"/>
                <a:gd name="connsiteY1" fmla="*/ 1982 h 28652"/>
                <a:gd name="connsiteX2" fmla="*/ 1982 w 30917"/>
                <a:gd name="connsiteY2" fmla="*/ 5792 h 28652"/>
                <a:gd name="connsiteX3" fmla="*/ 5792 w 30917"/>
                <a:gd name="connsiteY3" fmla="*/ 21985 h 28652"/>
                <a:gd name="connsiteX4" fmla="*/ 12460 w 30917"/>
                <a:gd name="connsiteY4" fmla="*/ 26747 h 28652"/>
                <a:gd name="connsiteX5" fmla="*/ 19127 w 30917"/>
                <a:gd name="connsiteY5" fmla="*/ 28652 h 28652"/>
                <a:gd name="connsiteX6" fmla="*/ 29605 w 30917"/>
                <a:gd name="connsiteY6" fmla="*/ 22937 h 28652"/>
                <a:gd name="connsiteX7" fmla="*/ 24842 w 30917"/>
                <a:gd name="connsiteY7" fmla="*/ 5792 h 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17" h="28652">
                  <a:moveTo>
                    <a:pt x="24842" y="5792"/>
                  </a:moveTo>
                  <a:cubicBezTo>
                    <a:pt x="22937" y="4840"/>
                    <a:pt x="20080" y="2935"/>
                    <a:pt x="18175" y="1982"/>
                  </a:cubicBezTo>
                  <a:cubicBezTo>
                    <a:pt x="12460" y="-1828"/>
                    <a:pt x="4839" y="77"/>
                    <a:pt x="1982" y="5792"/>
                  </a:cubicBezTo>
                  <a:cubicBezTo>
                    <a:pt x="-1828" y="11507"/>
                    <a:pt x="77" y="19127"/>
                    <a:pt x="5792" y="21985"/>
                  </a:cubicBezTo>
                  <a:cubicBezTo>
                    <a:pt x="7697" y="23890"/>
                    <a:pt x="10555" y="24842"/>
                    <a:pt x="12460" y="26747"/>
                  </a:cubicBezTo>
                  <a:cubicBezTo>
                    <a:pt x="14364" y="27700"/>
                    <a:pt x="16270" y="28652"/>
                    <a:pt x="19127" y="28652"/>
                  </a:cubicBezTo>
                  <a:cubicBezTo>
                    <a:pt x="22937" y="28652"/>
                    <a:pt x="26747" y="26747"/>
                    <a:pt x="29605" y="22937"/>
                  </a:cubicBezTo>
                  <a:cubicBezTo>
                    <a:pt x="32462" y="16270"/>
                    <a:pt x="30557" y="8650"/>
                    <a:pt x="24842" y="5792"/>
                  </a:cubicBezTo>
                  <a:close/>
                </a:path>
              </a:pathLst>
            </a:custGeom>
            <a:solidFill>
              <a:srgbClr val="FFFFFF"/>
            </a:solidFill>
            <a:ln w="9525"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7D128A28-7551-4062-9898-CDAAE668CD60}"/>
                </a:ext>
              </a:extLst>
            </p:cNvPr>
            <p:cNvSpPr/>
            <p:nvPr/>
          </p:nvSpPr>
          <p:spPr>
            <a:xfrm>
              <a:off x="9216855" y="3840152"/>
              <a:ext cx="31769" cy="27791"/>
            </a:xfrm>
            <a:custGeom>
              <a:avLst/>
              <a:gdLst>
                <a:gd name="connsiteX0" fmla="*/ 24933 w 31769"/>
                <a:gd name="connsiteY0" fmla="*/ 3979 h 27791"/>
                <a:gd name="connsiteX1" fmla="*/ 17314 w 31769"/>
                <a:gd name="connsiteY1" fmla="*/ 1121 h 27791"/>
                <a:gd name="connsiteX2" fmla="*/ 1121 w 31769"/>
                <a:gd name="connsiteY2" fmla="*/ 6836 h 27791"/>
                <a:gd name="connsiteX3" fmla="*/ 6836 w 31769"/>
                <a:gd name="connsiteY3" fmla="*/ 23029 h 27791"/>
                <a:gd name="connsiteX4" fmla="*/ 14456 w 31769"/>
                <a:gd name="connsiteY4" fmla="*/ 26838 h 27791"/>
                <a:gd name="connsiteX5" fmla="*/ 19219 w 31769"/>
                <a:gd name="connsiteY5" fmla="*/ 27791 h 27791"/>
                <a:gd name="connsiteX6" fmla="*/ 30649 w 31769"/>
                <a:gd name="connsiteY6" fmla="*/ 20171 h 27791"/>
                <a:gd name="connsiteX7" fmla="*/ 24933 w 31769"/>
                <a:gd name="connsiteY7" fmla="*/ 3979 h 2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9" h="27791">
                  <a:moveTo>
                    <a:pt x="24933" y="3979"/>
                  </a:moveTo>
                  <a:cubicBezTo>
                    <a:pt x="22076" y="3026"/>
                    <a:pt x="20171" y="2074"/>
                    <a:pt x="17314" y="1121"/>
                  </a:cubicBezTo>
                  <a:cubicBezTo>
                    <a:pt x="11599" y="-1737"/>
                    <a:pt x="3979" y="1121"/>
                    <a:pt x="1121" y="6836"/>
                  </a:cubicBezTo>
                  <a:cubicBezTo>
                    <a:pt x="-1736" y="12551"/>
                    <a:pt x="1121" y="20171"/>
                    <a:pt x="6836" y="23029"/>
                  </a:cubicBezTo>
                  <a:cubicBezTo>
                    <a:pt x="9694" y="23981"/>
                    <a:pt x="11599" y="24934"/>
                    <a:pt x="14456" y="26838"/>
                  </a:cubicBezTo>
                  <a:cubicBezTo>
                    <a:pt x="16361" y="27791"/>
                    <a:pt x="17314" y="27791"/>
                    <a:pt x="19219" y="27791"/>
                  </a:cubicBezTo>
                  <a:cubicBezTo>
                    <a:pt x="23981" y="27791"/>
                    <a:pt x="27791" y="24934"/>
                    <a:pt x="30649" y="20171"/>
                  </a:cubicBezTo>
                  <a:cubicBezTo>
                    <a:pt x="33506" y="13504"/>
                    <a:pt x="30649" y="6836"/>
                    <a:pt x="24933" y="3979"/>
                  </a:cubicBezTo>
                  <a:close/>
                </a:path>
              </a:pathLst>
            </a:custGeom>
            <a:solidFill>
              <a:srgbClr val="FFFFFF"/>
            </a:solidFill>
            <a:ln w="9525"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5D1C7A45-3798-45F1-B908-78BDA62C5383}"/>
                </a:ext>
              </a:extLst>
            </p:cNvPr>
            <p:cNvSpPr/>
            <p:nvPr/>
          </p:nvSpPr>
          <p:spPr>
            <a:xfrm>
              <a:off x="9027095" y="3134137"/>
              <a:ext cx="28856" cy="30860"/>
            </a:xfrm>
            <a:custGeom>
              <a:avLst/>
              <a:gdLst>
                <a:gd name="connsiteX0" fmla="*/ 24193 w 28856"/>
                <a:gd name="connsiteY0" fmla="*/ 2286 h 30860"/>
                <a:gd name="connsiteX1" fmla="*/ 7048 w 28856"/>
                <a:gd name="connsiteY1" fmla="*/ 5144 h 30860"/>
                <a:gd name="connsiteX2" fmla="*/ 2286 w 28856"/>
                <a:gd name="connsiteY2" fmla="*/ 11811 h 30860"/>
                <a:gd name="connsiteX3" fmla="*/ 5143 w 28856"/>
                <a:gd name="connsiteY3" fmla="*/ 28956 h 30860"/>
                <a:gd name="connsiteX4" fmla="*/ 11811 w 28856"/>
                <a:gd name="connsiteY4" fmla="*/ 30861 h 30860"/>
                <a:gd name="connsiteX5" fmla="*/ 21336 w 28856"/>
                <a:gd name="connsiteY5" fmla="*/ 26098 h 30860"/>
                <a:gd name="connsiteX6" fmla="*/ 26098 w 28856"/>
                <a:gd name="connsiteY6" fmla="*/ 19431 h 30860"/>
                <a:gd name="connsiteX7" fmla="*/ 24193 w 28856"/>
                <a:gd name="connsiteY7" fmla="*/ 2286 h 3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6" h="30860">
                  <a:moveTo>
                    <a:pt x="24193" y="2286"/>
                  </a:moveTo>
                  <a:cubicBezTo>
                    <a:pt x="18478" y="-1524"/>
                    <a:pt x="11811" y="-572"/>
                    <a:pt x="7048" y="5144"/>
                  </a:cubicBezTo>
                  <a:cubicBezTo>
                    <a:pt x="5143" y="7048"/>
                    <a:pt x="4191" y="9906"/>
                    <a:pt x="2286" y="11811"/>
                  </a:cubicBezTo>
                  <a:cubicBezTo>
                    <a:pt x="-1524" y="17526"/>
                    <a:pt x="-572" y="25146"/>
                    <a:pt x="5143" y="28956"/>
                  </a:cubicBezTo>
                  <a:cubicBezTo>
                    <a:pt x="7048" y="30861"/>
                    <a:pt x="9906" y="30861"/>
                    <a:pt x="11811" y="30861"/>
                  </a:cubicBezTo>
                  <a:cubicBezTo>
                    <a:pt x="15621" y="30861"/>
                    <a:pt x="19431" y="28956"/>
                    <a:pt x="21336" y="26098"/>
                  </a:cubicBezTo>
                  <a:cubicBezTo>
                    <a:pt x="23241" y="24194"/>
                    <a:pt x="24193" y="22289"/>
                    <a:pt x="26098" y="19431"/>
                  </a:cubicBezTo>
                  <a:cubicBezTo>
                    <a:pt x="30861" y="13716"/>
                    <a:pt x="28956" y="6096"/>
                    <a:pt x="24193" y="2286"/>
                  </a:cubicBezTo>
                  <a:close/>
                </a:path>
              </a:pathLst>
            </a:custGeom>
            <a:solidFill>
              <a:srgbClr val="FFFFFF"/>
            </a:solidFill>
            <a:ln w="9525"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1F904BEB-FE2B-4C6C-AC58-C87E0EC0B802}"/>
                </a:ext>
              </a:extLst>
            </p:cNvPr>
            <p:cNvSpPr/>
            <p:nvPr/>
          </p:nvSpPr>
          <p:spPr>
            <a:xfrm>
              <a:off x="8942599" y="3371586"/>
              <a:ext cx="24973" cy="32489"/>
            </a:xfrm>
            <a:custGeom>
              <a:avLst/>
              <a:gdLst>
                <a:gd name="connsiteX0" fmla="*/ 11534 w 24973"/>
                <a:gd name="connsiteY0" fmla="*/ 32490 h 32489"/>
                <a:gd name="connsiteX1" fmla="*/ 11534 w 24973"/>
                <a:gd name="connsiteY1" fmla="*/ 32490 h 32489"/>
                <a:gd name="connsiteX2" fmla="*/ 23917 w 24973"/>
                <a:gd name="connsiteY2" fmla="*/ 21060 h 32489"/>
                <a:gd name="connsiteX3" fmla="*/ 24869 w 24973"/>
                <a:gd name="connsiteY3" fmla="*/ 13440 h 32489"/>
                <a:gd name="connsiteX4" fmla="*/ 14392 w 24973"/>
                <a:gd name="connsiteY4" fmla="*/ 105 h 32489"/>
                <a:gd name="connsiteX5" fmla="*/ 1057 w 24973"/>
                <a:gd name="connsiteY5" fmla="*/ 10582 h 32489"/>
                <a:gd name="connsiteX6" fmla="*/ 104 w 24973"/>
                <a:gd name="connsiteY6" fmla="*/ 19155 h 32489"/>
                <a:gd name="connsiteX7" fmla="*/ 11534 w 24973"/>
                <a:gd name="connsiteY7" fmla="*/ 32490 h 3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3" h="32489">
                  <a:moveTo>
                    <a:pt x="11534" y="32490"/>
                  </a:moveTo>
                  <a:cubicBezTo>
                    <a:pt x="11534" y="32490"/>
                    <a:pt x="11534" y="32490"/>
                    <a:pt x="11534" y="32490"/>
                  </a:cubicBezTo>
                  <a:cubicBezTo>
                    <a:pt x="18201" y="32490"/>
                    <a:pt x="23917" y="27727"/>
                    <a:pt x="23917" y="21060"/>
                  </a:cubicBezTo>
                  <a:cubicBezTo>
                    <a:pt x="23917" y="18202"/>
                    <a:pt x="23917" y="16297"/>
                    <a:pt x="24869" y="13440"/>
                  </a:cubicBezTo>
                  <a:cubicBezTo>
                    <a:pt x="25822" y="6772"/>
                    <a:pt x="20107" y="1057"/>
                    <a:pt x="14392" y="105"/>
                  </a:cubicBezTo>
                  <a:cubicBezTo>
                    <a:pt x="7724" y="-848"/>
                    <a:pt x="2009" y="4867"/>
                    <a:pt x="1057" y="10582"/>
                  </a:cubicBezTo>
                  <a:cubicBezTo>
                    <a:pt x="1057" y="13440"/>
                    <a:pt x="1057" y="16297"/>
                    <a:pt x="104" y="19155"/>
                  </a:cubicBezTo>
                  <a:cubicBezTo>
                    <a:pt x="-849" y="25822"/>
                    <a:pt x="4867" y="31537"/>
                    <a:pt x="11534" y="32490"/>
                  </a:cubicBezTo>
                  <a:close/>
                </a:path>
              </a:pathLst>
            </a:custGeom>
            <a:solidFill>
              <a:srgbClr val="FFFFFF"/>
            </a:solidFill>
            <a:ln w="9525"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5B0EB3BA-64AF-4E23-8D71-405C6EA5555A}"/>
                </a:ext>
              </a:extLst>
            </p:cNvPr>
            <p:cNvSpPr/>
            <p:nvPr/>
          </p:nvSpPr>
          <p:spPr>
            <a:xfrm>
              <a:off x="8968402" y="3247278"/>
              <a:ext cx="26324" cy="31067"/>
            </a:xfrm>
            <a:custGeom>
              <a:avLst/>
              <a:gdLst>
                <a:gd name="connsiteX0" fmla="*/ 7639 w 26324"/>
                <a:gd name="connsiteY0" fmla="*/ 30115 h 31067"/>
                <a:gd name="connsiteX1" fmla="*/ 11449 w 26324"/>
                <a:gd name="connsiteY1" fmla="*/ 31068 h 31067"/>
                <a:gd name="connsiteX2" fmla="*/ 22879 w 26324"/>
                <a:gd name="connsiteY2" fmla="*/ 23448 h 31067"/>
                <a:gd name="connsiteX3" fmla="*/ 25736 w 26324"/>
                <a:gd name="connsiteY3" fmla="*/ 15828 h 31067"/>
                <a:gd name="connsiteX4" fmla="*/ 19069 w 26324"/>
                <a:gd name="connsiteY4" fmla="*/ 588 h 31067"/>
                <a:gd name="connsiteX5" fmla="*/ 3829 w 26324"/>
                <a:gd name="connsiteY5" fmla="*/ 7255 h 31067"/>
                <a:gd name="connsiteX6" fmla="*/ 972 w 26324"/>
                <a:gd name="connsiteY6" fmla="*/ 14875 h 31067"/>
                <a:gd name="connsiteX7" fmla="*/ 7639 w 26324"/>
                <a:gd name="connsiteY7" fmla="*/ 30115 h 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24" h="31067">
                  <a:moveTo>
                    <a:pt x="7639" y="30115"/>
                  </a:moveTo>
                  <a:cubicBezTo>
                    <a:pt x="8592" y="30115"/>
                    <a:pt x="10497" y="31068"/>
                    <a:pt x="11449" y="31068"/>
                  </a:cubicBezTo>
                  <a:cubicBezTo>
                    <a:pt x="16211" y="31068"/>
                    <a:pt x="20974" y="28210"/>
                    <a:pt x="22879" y="23448"/>
                  </a:cubicBezTo>
                  <a:cubicBezTo>
                    <a:pt x="23832" y="20590"/>
                    <a:pt x="24784" y="18685"/>
                    <a:pt x="25736" y="15828"/>
                  </a:cubicBezTo>
                  <a:cubicBezTo>
                    <a:pt x="27642" y="10113"/>
                    <a:pt x="24784" y="2493"/>
                    <a:pt x="19069" y="588"/>
                  </a:cubicBezTo>
                  <a:cubicBezTo>
                    <a:pt x="12402" y="-1317"/>
                    <a:pt x="5734" y="1540"/>
                    <a:pt x="3829" y="7255"/>
                  </a:cubicBezTo>
                  <a:cubicBezTo>
                    <a:pt x="2877" y="10113"/>
                    <a:pt x="1924" y="12018"/>
                    <a:pt x="972" y="14875"/>
                  </a:cubicBezTo>
                  <a:cubicBezTo>
                    <a:pt x="-1886" y="21543"/>
                    <a:pt x="1924" y="28210"/>
                    <a:pt x="7639" y="30115"/>
                  </a:cubicBezTo>
                  <a:close/>
                </a:path>
              </a:pathLst>
            </a:custGeom>
            <a:solidFill>
              <a:srgbClr val="FFFFFF"/>
            </a:solidFill>
            <a:ln w="9525"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06D432A0-954E-423C-AC44-3AC1949FCED7}"/>
                </a:ext>
              </a:extLst>
            </p:cNvPr>
            <p:cNvSpPr/>
            <p:nvPr/>
          </p:nvSpPr>
          <p:spPr>
            <a:xfrm>
              <a:off x="8951131" y="3307450"/>
              <a:ext cx="26285" cy="31855"/>
            </a:xfrm>
            <a:custGeom>
              <a:avLst/>
              <a:gdLst>
                <a:gd name="connsiteX0" fmla="*/ 9670 w 26285"/>
                <a:gd name="connsiteY0" fmla="*/ 31856 h 31855"/>
                <a:gd name="connsiteX1" fmla="*/ 12528 w 26285"/>
                <a:gd name="connsiteY1" fmla="*/ 31856 h 31855"/>
                <a:gd name="connsiteX2" fmla="*/ 23957 w 26285"/>
                <a:gd name="connsiteY2" fmla="*/ 22331 h 31855"/>
                <a:gd name="connsiteX3" fmla="*/ 25862 w 26285"/>
                <a:gd name="connsiteY3" fmla="*/ 14711 h 31855"/>
                <a:gd name="connsiteX4" fmla="*/ 16337 w 26285"/>
                <a:gd name="connsiteY4" fmla="*/ 423 h 31855"/>
                <a:gd name="connsiteX5" fmla="*/ 2050 w 26285"/>
                <a:gd name="connsiteY5" fmla="*/ 9948 h 31855"/>
                <a:gd name="connsiteX6" fmla="*/ 145 w 26285"/>
                <a:gd name="connsiteY6" fmla="*/ 17568 h 31855"/>
                <a:gd name="connsiteX7" fmla="*/ 9670 w 26285"/>
                <a:gd name="connsiteY7" fmla="*/ 31856 h 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5" h="31855">
                  <a:moveTo>
                    <a:pt x="9670" y="31856"/>
                  </a:moveTo>
                  <a:cubicBezTo>
                    <a:pt x="10623" y="31856"/>
                    <a:pt x="11575" y="31856"/>
                    <a:pt x="12528" y="31856"/>
                  </a:cubicBezTo>
                  <a:cubicBezTo>
                    <a:pt x="18243" y="31856"/>
                    <a:pt x="23005" y="28046"/>
                    <a:pt x="23957" y="22331"/>
                  </a:cubicBezTo>
                  <a:cubicBezTo>
                    <a:pt x="24910" y="19473"/>
                    <a:pt x="24910" y="17568"/>
                    <a:pt x="25862" y="14711"/>
                  </a:cubicBezTo>
                  <a:cubicBezTo>
                    <a:pt x="27768" y="8043"/>
                    <a:pt x="23005" y="2328"/>
                    <a:pt x="16337" y="423"/>
                  </a:cubicBezTo>
                  <a:cubicBezTo>
                    <a:pt x="9670" y="-1482"/>
                    <a:pt x="3955" y="3281"/>
                    <a:pt x="2050" y="9948"/>
                  </a:cubicBezTo>
                  <a:cubicBezTo>
                    <a:pt x="1098" y="12806"/>
                    <a:pt x="1098" y="15663"/>
                    <a:pt x="145" y="17568"/>
                  </a:cubicBezTo>
                  <a:cubicBezTo>
                    <a:pt x="-807" y="24236"/>
                    <a:pt x="3003" y="30903"/>
                    <a:pt x="9670" y="31856"/>
                  </a:cubicBezTo>
                  <a:close/>
                </a:path>
              </a:pathLst>
            </a:custGeom>
            <a:solidFill>
              <a:srgbClr val="FFFFFF"/>
            </a:solidFill>
            <a:ln w="9525"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A5443478-B80D-4140-8B6B-0E73C3578B3B}"/>
                </a:ext>
              </a:extLst>
            </p:cNvPr>
            <p:cNvSpPr/>
            <p:nvPr/>
          </p:nvSpPr>
          <p:spPr>
            <a:xfrm>
              <a:off x="9829651" y="3193744"/>
              <a:ext cx="27620" cy="31262"/>
            </a:xfrm>
            <a:custGeom>
              <a:avLst/>
              <a:gdLst>
                <a:gd name="connsiteX0" fmla="*/ 4592 w 27620"/>
                <a:gd name="connsiteY0" fmla="*/ 24595 h 31262"/>
                <a:gd name="connsiteX1" fmla="*/ 15070 w 27620"/>
                <a:gd name="connsiteY1" fmla="*/ 31262 h 31262"/>
                <a:gd name="connsiteX2" fmla="*/ 20785 w 27620"/>
                <a:gd name="connsiteY2" fmla="*/ 30310 h 31262"/>
                <a:gd name="connsiteX3" fmla="*/ 26500 w 27620"/>
                <a:gd name="connsiteY3" fmla="*/ 14117 h 31262"/>
                <a:gd name="connsiteX4" fmla="*/ 22690 w 27620"/>
                <a:gd name="connsiteY4" fmla="*/ 6497 h 31262"/>
                <a:gd name="connsiteX5" fmla="*/ 6497 w 27620"/>
                <a:gd name="connsiteY5" fmla="*/ 1735 h 31262"/>
                <a:gd name="connsiteX6" fmla="*/ 1735 w 27620"/>
                <a:gd name="connsiteY6" fmla="*/ 17927 h 31262"/>
                <a:gd name="connsiteX7" fmla="*/ 4592 w 27620"/>
                <a:gd name="connsiteY7" fmla="*/ 24595 h 3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31262">
                  <a:moveTo>
                    <a:pt x="4592" y="24595"/>
                  </a:moveTo>
                  <a:cubicBezTo>
                    <a:pt x="6497" y="28405"/>
                    <a:pt x="11260" y="31262"/>
                    <a:pt x="15070" y="31262"/>
                  </a:cubicBezTo>
                  <a:cubicBezTo>
                    <a:pt x="16975" y="31262"/>
                    <a:pt x="18880" y="31262"/>
                    <a:pt x="20785" y="30310"/>
                  </a:cubicBezTo>
                  <a:cubicBezTo>
                    <a:pt x="26500" y="27452"/>
                    <a:pt x="29358" y="19832"/>
                    <a:pt x="26500" y="14117"/>
                  </a:cubicBezTo>
                  <a:cubicBezTo>
                    <a:pt x="25547" y="11260"/>
                    <a:pt x="23642" y="9355"/>
                    <a:pt x="22690" y="6497"/>
                  </a:cubicBezTo>
                  <a:cubicBezTo>
                    <a:pt x="19833" y="782"/>
                    <a:pt x="12212" y="-2075"/>
                    <a:pt x="6497" y="1735"/>
                  </a:cubicBezTo>
                  <a:cubicBezTo>
                    <a:pt x="783" y="4592"/>
                    <a:pt x="-2075" y="12212"/>
                    <a:pt x="1735" y="17927"/>
                  </a:cubicBezTo>
                  <a:cubicBezTo>
                    <a:pt x="2687" y="19832"/>
                    <a:pt x="3640" y="22690"/>
                    <a:pt x="4592" y="24595"/>
                  </a:cubicBezTo>
                  <a:close/>
                </a:path>
              </a:pathLst>
            </a:custGeom>
            <a:solidFill>
              <a:srgbClr val="FFFFFF"/>
            </a:solidFill>
            <a:ln w="9525"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51AE0205-0F05-460B-88C2-2FCDAA734F96}"/>
                </a:ext>
              </a:extLst>
            </p:cNvPr>
            <p:cNvSpPr/>
            <p:nvPr/>
          </p:nvSpPr>
          <p:spPr>
            <a:xfrm>
              <a:off x="9023285" y="3676110"/>
              <a:ext cx="28384" cy="29908"/>
            </a:xfrm>
            <a:custGeom>
              <a:avLst/>
              <a:gdLst>
                <a:gd name="connsiteX0" fmla="*/ 21336 w 28384"/>
                <a:gd name="connsiteY0" fmla="*/ 5143 h 29908"/>
                <a:gd name="connsiteX1" fmla="*/ 5144 w 28384"/>
                <a:gd name="connsiteY1" fmla="*/ 2286 h 29908"/>
                <a:gd name="connsiteX2" fmla="*/ 2286 w 28384"/>
                <a:gd name="connsiteY2" fmla="*/ 18479 h 29908"/>
                <a:gd name="connsiteX3" fmla="*/ 7049 w 28384"/>
                <a:gd name="connsiteY3" fmla="*/ 25146 h 29908"/>
                <a:gd name="connsiteX4" fmla="*/ 16574 w 28384"/>
                <a:gd name="connsiteY4" fmla="*/ 29908 h 29908"/>
                <a:gd name="connsiteX5" fmla="*/ 23241 w 28384"/>
                <a:gd name="connsiteY5" fmla="*/ 28004 h 29908"/>
                <a:gd name="connsiteX6" fmla="*/ 26099 w 28384"/>
                <a:gd name="connsiteY6" fmla="*/ 10858 h 29908"/>
                <a:gd name="connsiteX7" fmla="*/ 21336 w 28384"/>
                <a:gd name="connsiteY7" fmla="*/ 514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 h="29908">
                  <a:moveTo>
                    <a:pt x="21336" y="5143"/>
                  </a:moveTo>
                  <a:cubicBezTo>
                    <a:pt x="17526" y="-571"/>
                    <a:pt x="9906" y="-1524"/>
                    <a:pt x="5144" y="2286"/>
                  </a:cubicBezTo>
                  <a:cubicBezTo>
                    <a:pt x="-572" y="6096"/>
                    <a:pt x="-1524" y="13716"/>
                    <a:pt x="2286" y="18479"/>
                  </a:cubicBezTo>
                  <a:cubicBezTo>
                    <a:pt x="4191" y="20383"/>
                    <a:pt x="5144" y="23241"/>
                    <a:pt x="7049" y="25146"/>
                  </a:cubicBezTo>
                  <a:cubicBezTo>
                    <a:pt x="8953" y="28004"/>
                    <a:pt x="12764" y="29908"/>
                    <a:pt x="16574" y="29908"/>
                  </a:cubicBezTo>
                  <a:cubicBezTo>
                    <a:pt x="19431" y="29908"/>
                    <a:pt x="21336" y="28956"/>
                    <a:pt x="23241" y="28004"/>
                  </a:cubicBezTo>
                  <a:cubicBezTo>
                    <a:pt x="28956" y="24193"/>
                    <a:pt x="29908" y="16574"/>
                    <a:pt x="26099" y="10858"/>
                  </a:cubicBezTo>
                  <a:cubicBezTo>
                    <a:pt x="24194" y="9906"/>
                    <a:pt x="23241" y="8001"/>
                    <a:pt x="21336" y="5143"/>
                  </a:cubicBezTo>
                  <a:close/>
                </a:path>
              </a:pathLst>
            </a:custGeom>
            <a:solidFill>
              <a:srgbClr val="FFFFFF"/>
            </a:solidFill>
            <a:ln w="9525"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82976637-7CC9-4D75-939B-2601E96F96EB}"/>
                </a:ext>
              </a:extLst>
            </p:cNvPr>
            <p:cNvSpPr/>
            <p:nvPr/>
          </p:nvSpPr>
          <p:spPr>
            <a:xfrm>
              <a:off x="9855191" y="3253002"/>
              <a:ext cx="27256" cy="32011"/>
            </a:xfrm>
            <a:custGeom>
              <a:avLst/>
              <a:gdLst>
                <a:gd name="connsiteX0" fmla="*/ 960 w 27256"/>
                <a:gd name="connsiteY0" fmla="*/ 15819 h 32011"/>
                <a:gd name="connsiteX1" fmla="*/ 3818 w 27256"/>
                <a:gd name="connsiteY1" fmla="*/ 23439 h 32011"/>
                <a:gd name="connsiteX2" fmla="*/ 15247 w 27256"/>
                <a:gd name="connsiteY2" fmla="*/ 32012 h 32011"/>
                <a:gd name="connsiteX3" fmla="*/ 19058 w 27256"/>
                <a:gd name="connsiteY3" fmla="*/ 31059 h 32011"/>
                <a:gd name="connsiteX4" fmla="*/ 26677 w 27256"/>
                <a:gd name="connsiteY4" fmla="*/ 15819 h 32011"/>
                <a:gd name="connsiteX5" fmla="*/ 23820 w 27256"/>
                <a:gd name="connsiteY5" fmla="*/ 8199 h 32011"/>
                <a:gd name="connsiteX6" fmla="*/ 8580 w 27256"/>
                <a:gd name="connsiteY6" fmla="*/ 579 h 32011"/>
                <a:gd name="connsiteX7" fmla="*/ 960 w 27256"/>
                <a:gd name="connsiteY7" fmla="*/ 15819 h 3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56" h="32011">
                  <a:moveTo>
                    <a:pt x="960" y="15819"/>
                  </a:moveTo>
                  <a:cubicBezTo>
                    <a:pt x="1913" y="18677"/>
                    <a:pt x="2865" y="20582"/>
                    <a:pt x="3818" y="23439"/>
                  </a:cubicBezTo>
                  <a:cubicBezTo>
                    <a:pt x="5722" y="28202"/>
                    <a:pt x="10485" y="32012"/>
                    <a:pt x="15247" y="32012"/>
                  </a:cubicBezTo>
                  <a:cubicBezTo>
                    <a:pt x="16200" y="32012"/>
                    <a:pt x="18105" y="32012"/>
                    <a:pt x="19058" y="31059"/>
                  </a:cubicBezTo>
                  <a:cubicBezTo>
                    <a:pt x="25725" y="29154"/>
                    <a:pt x="28583" y="22487"/>
                    <a:pt x="26677" y="15819"/>
                  </a:cubicBezTo>
                  <a:cubicBezTo>
                    <a:pt x="25725" y="12962"/>
                    <a:pt x="24772" y="11057"/>
                    <a:pt x="23820" y="8199"/>
                  </a:cubicBezTo>
                  <a:cubicBezTo>
                    <a:pt x="21915" y="1532"/>
                    <a:pt x="14295" y="-1326"/>
                    <a:pt x="8580" y="579"/>
                  </a:cubicBezTo>
                  <a:cubicBezTo>
                    <a:pt x="1913" y="2484"/>
                    <a:pt x="-1898" y="9152"/>
                    <a:pt x="960" y="15819"/>
                  </a:cubicBezTo>
                  <a:close/>
                </a:path>
              </a:pathLst>
            </a:custGeom>
            <a:solidFill>
              <a:srgbClr val="FFFFFF"/>
            </a:solidFill>
            <a:ln w="9525"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B8DBEA75-FDDA-4D28-B5B0-AB04E3647595}"/>
                </a:ext>
              </a:extLst>
            </p:cNvPr>
            <p:cNvSpPr/>
            <p:nvPr/>
          </p:nvSpPr>
          <p:spPr>
            <a:xfrm>
              <a:off x="8993778" y="3188451"/>
              <a:ext cx="27812" cy="30840"/>
            </a:xfrm>
            <a:custGeom>
              <a:avLst/>
              <a:gdLst>
                <a:gd name="connsiteX0" fmla="*/ 21315 w 27812"/>
                <a:gd name="connsiteY0" fmla="*/ 1313 h 30840"/>
                <a:gd name="connsiteX1" fmla="*/ 5122 w 27812"/>
                <a:gd name="connsiteY1" fmla="*/ 6075 h 30840"/>
                <a:gd name="connsiteX2" fmla="*/ 1313 w 27812"/>
                <a:gd name="connsiteY2" fmla="*/ 13695 h 30840"/>
                <a:gd name="connsiteX3" fmla="*/ 6075 w 27812"/>
                <a:gd name="connsiteY3" fmla="*/ 29888 h 30840"/>
                <a:gd name="connsiteX4" fmla="*/ 11790 w 27812"/>
                <a:gd name="connsiteY4" fmla="*/ 30840 h 30840"/>
                <a:gd name="connsiteX5" fmla="*/ 22268 w 27812"/>
                <a:gd name="connsiteY5" fmla="*/ 24173 h 30840"/>
                <a:gd name="connsiteX6" fmla="*/ 26078 w 27812"/>
                <a:gd name="connsiteY6" fmla="*/ 17505 h 30840"/>
                <a:gd name="connsiteX7" fmla="*/ 21315 w 27812"/>
                <a:gd name="connsiteY7" fmla="*/ 1313 h 3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12" h="30840">
                  <a:moveTo>
                    <a:pt x="21315" y="1313"/>
                  </a:moveTo>
                  <a:cubicBezTo>
                    <a:pt x="15600" y="-1545"/>
                    <a:pt x="7980" y="360"/>
                    <a:pt x="5122" y="6075"/>
                  </a:cubicBezTo>
                  <a:cubicBezTo>
                    <a:pt x="4170" y="8933"/>
                    <a:pt x="2265" y="10838"/>
                    <a:pt x="1313" y="13695"/>
                  </a:cubicBezTo>
                  <a:cubicBezTo>
                    <a:pt x="-1545" y="19410"/>
                    <a:pt x="360" y="27030"/>
                    <a:pt x="6075" y="29888"/>
                  </a:cubicBezTo>
                  <a:cubicBezTo>
                    <a:pt x="7980" y="30840"/>
                    <a:pt x="9885" y="30840"/>
                    <a:pt x="11790" y="30840"/>
                  </a:cubicBezTo>
                  <a:cubicBezTo>
                    <a:pt x="16553" y="30840"/>
                    <a:pt x="20363" y="28935"/>
                    <a:pt x="22268" y="24173"/>
                  </a:cubicBezTo>
                  <a:cubicBezTo>
                    <a:pt x="23220" y="22268"/>
                    <a:pt x="25125" y="19410"/>
                    <a:pt x="26078" y="17505"/>
                  </a:cubicBezTo>
                  <a:cubicBezTo>
                    <a:pt x="29888" y="11790"/>
                    <a:pt x="27030" y="4170"/>
                    <a:pt x="21315" y="1313"/>
                  </a:cubicBezTo>
                  <a:close/>
                </a:path>
              </a:pathLst>
            </a:custGeom>
            <a:solidFill>
              <a:srgbClr val="FFFFFF"/>
            </a:solidFill>
            <a:ln w="9525"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7CE5500D-1855-4C36-8863-C5381CFB5011}"/>
                </a:ext>
              </a:extLst>
            </p:cNvPr>
            <p:cNvSpPr/>
            <p:nvPr/>
          </p:nvSpPr>
          <p:spPr>
            <a:xfrm>
              <a:off x="8990160" y="3621077"/>
              <a:ext cx="27620" cy="31600"/>
            </a:xfrm>
            <a:custGeom>
              <a:avLst/>
              <a:gdLst>
                <a:gd name="connsiteX0" fmla="*/ 23028 w 27620"/>
                <a:gd name="connsiteY0" fmla="*/ 6836 h 31600"/>
                <a:gd name="connsiteX1" fmla="*/ 6836 w 27620"/>
                <a:gd name="connsiteY1" fmla="*/ 1121 h 31600"/>
                <a:gd name="connsiteX2" fmla="*/ 1121 w 27620"/>
                <a:gd name="connsiteY2" fmla="*/ 17313 h 31600"/>
                <a:gd name="connsiteX3" fmla="*/ 4931 w 27620"/>
                <a:gd name="connsiteY3" fmla="*/ 24934 h 31600"/>
                <a:gd name="connsiteX4" fmla="*/ 15408 w 27620"/>
                <a:gd name="connsiteY4" fmla="*/ 31601 h 31600"/>
                <a:gd name="connsiteX5" fmla="*/ 21124 w 27620"/>
                <a:gd name="connsiteY5" fmla="*/ 30649 h 31600"/>
                <a:gd name="connsiteX6" fmla="*/ 25886 w 27620"/>
                <a:gd name="connsiteY6" fmla="*/ 14456 h 31600"/>
                <a:gd name="connsiteX7" fmla="*/ 23028 w 27620"/>
                <a:gd name="connsiteY7" fmla="*/ 6836 h 3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31600">
                  <a:moveTo>
                    <a:pt x="23028" y="6836"/>
                  </a:moveTo>
                  <a:cubicBezTo>
                    <a:pt x="20171" y="1121"/>
                    <a:pt x="12551" y="-1737"/>
                    <a:pt x="6836" y="1121"/>
                  </a:cubicBezTo>
                  <a:cubicBezTo>
                    <a:pt x="1121" y="3979"/>
                    <a:pt x="-1736" y="11599"/>
                    <a:pt x="1121" y="17313"/>
                  </a:cubicBezTo>
                  <a:cubicBezTo>
                    <a:pt x="2074" y="20171"/>
                    <a:pt x="3978" y="22076"/>
                    <a:pt x="4931" y="24934"/>
                  </a:cubicBezTo>
                  <a:cubicBezTo>
                    <a:pt x="6836" y="28744"/>
                    <a:pt x="11599" y="31601"/>
                    <a:pt x="15408" y="31601"/>
                  </a:cubicBezTo>
                  <a:cubicBezTo>
                    <a:pt x="17314" y="31601"/>
                    <a:pt x="19219" y="31601"/>
                    <a:pt x="21124" y="30649"/>
                  </a:cubicBezTo>
                  <a:cubicBezTo>
                    <a:pt x="26839" y="27791"/>
                    <a:pt x="29696" y="20171"/>
                    <a:pt x="25886" y="14456"/>
                  </a:cubicBezTo>
                  <a:cubicBezTo>
                    <a:pt x="25886" y="11599"/>
                    <a:pt x="23981" y="8741"/>
                    <a:pt x="23028" y="6836"/>
                  </a:cubicBezTo>
                  <a:close/>
                </a:path>
              </a:pathLst>
            </a:custGeom>
            <a:solidFill>
              <a:srgbClr val="FFFFFF"/>
            </a:solidFill>
            <a:ln w="9525"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E94C19F9-5DB5-44A1-AFC1-35C2695557BC}"/>
                </a:ext>
              </a:extLst>
            </p:cNvPr>
            <p:cNvSpPr/>
            <p:nvPr/>
          </p:nvSpPr>
          <p:spPr>
            <a:xfrm>
              <a:off x="8949226" y="3500134"/>
              <a:ext cx="26006" cy="32529"/>
            </a:xfrm>
            <a:custGeom>
              <a:avLst/>
              <a:gdLst>
                <a:gd name="connsiteX0" fmla="*/ 25862 w 26006"/>
                <a:gd name="connsiteY0" fmla="*/ 17290 h 32529"/>
                <a:gd name="connsiteX1" fmla="*/ 23957 w 26006"/>
                <a:gd name="connsiteY1" fmla="*/ 9670 h 32529"/>
                <a:gd name="connsiteX2" fmla="*/ 9670 w 26006"/>
                <a:gd name="connsiteY2" fmla="*/ 145 h 32529"/>
                <a:gd name="connsiteX3" fmla="*/ 145 w 26006"/>
                <a:gd name="connsiteY3" fmla="*/ 14432 h 32529"/>
                <a:gd name="connsiteX4" fmla="*/ 2049 w 26006"/>
                <a:gd name="connsiteY4" fmla="*/ 23005 h 32529"/>
                <a:gd name="connsiteX5" fmla="*/ 13480 w 26006"/>
                <a:gd name="connsiteY5" fmla="*/ 32530 h 32529"/>
                <a:gd name="connsiteX6" fmla="*/ 16337 w 26006"/>
                <a:gd name="connsiteY6" fmla="*/ 32530 h 32529"/>
                <a:gd name="connsiteX7" fmla="*/ 25862 w 26006"/>
                <a:gd name="connsiteY7" fmla="*/ 17290 h 3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6" h="32529">
                  <a:moveTo>
                    <a:pt x="25862" y="17290"/>
                  </a:moveTo>
                  <a:cubicBezTo>
                    <a:pt x="24910" y="14432"/>
                    <a:pt x="24910" y="12527"/>
                    <a:pt x="23957" y="9670"/>
                  </a:cubicBezTo>
                  <a:cubicBezTo>
                    <a:pt x="23005" y="3002"/>
                    <a:pt x="16337" y="-808"/>
                    <a:pt x="9670" y="145"/>
                  </a:cubicBezTo>
                  <a:cubicBezTo>
                    <a:pt x="3002" y="1097"/>
                    <a:pt x="-808" y="7765"/>
                    <a:pt x="145" y="14432"/>
                  </a:cubicBezTo>
                  <a:cubicBezTo>
                    <a:pt x="1097" y="17290"/>
                    <a:pt x="1097" y="20147"/>
                    <a:pt x="2049" y="23005"/>
                  </a:cubicBezTo>
                  <a:cubicBezTo>
                    <a:pt x="3002" y="28720"/>
                    <a:pt x="7765" y="32530"/>
                    <a:pt x="13480" y="32530"/>
                  </a:cubicBezTo>
                  <a:cubicBezTo>
                    <a:pt x="14432" y="32530"/>
                    <a:pt x="15385" y="32530"/>
                    <a:pt x="16337" y="32530"/>
                  </a:cubicBezTo>
                  <a:cubicBezTo>
                    <a:pt x="23005" y="29672"/>
                    <a:pt x="26815" y="23005"/>
                    <a:pt x="25862" y="17290"/>
                  </a:cubicBezTo>
                  <a:close/>
                </a:path>
              </a:pathLst>
            </a:custGeom>
            <a:solidFill>
              <a:srgbClr val="FFFFFF"/>
            </a:solidFill>
            <a:ln w="9525"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222490CC-ABE3-48F5-A323-74DD980DE115}"/>
                </a:ext>
              </a:extLst>
            </p:cNvPr>
            <p:cNvSpPr/>
            <p:nvPr/>
          </p:nvSpPr>
          <p:spPr>
            <a:xfrm>
              <a:off x="8965937" y="3561612"/>
              <a:ext cx="26876" cy="31059"/>
            </a:xfrm>
            <a:custGeom>
              <a:avLst/>
              <a:gdLst>
                <a:gd name="connsiteX0" fmla="*/ 26297 w 26876"/>
                <a:gd name="connsiteY0" fmla="*/ 15819 h 31059"/>
                <a:gd name="connsiteX1" fmla="*/ 23439 w 26876"/>
                <a:gd name="connsiteY1" fmla="*/ 8199 h 31059"/>
                <a:gd name="connsiteX2" fmla="*/ 8199 w 26876"/>
                <a:gd name="connsiteY2" fmla="*/ 579 h 31059"/>
                <a:gd name="connsiteX3" fmla="*/ 579 w 26876"/>
                <a:gd name="connsiteY3" fmla="*/ 15819 h 31059"/>
                <a:gd name="connsiteX4" fmla="*/ 3437 w 26876"/>
                <a:gd name="connsiteY4" fmla="*/ 23439 h 31059"/>
                <a:gd name="connsiteX5" fmla="*/ 14867 w 26876"/>
                <a:gd name="connsiteY5" fmla="*/ 31059 h 31059"/>
                <a:gd name="connsiteX6" fmla="*/ 18677 w 26876"/>
                <a:gd name="connsiteY6" fmla="*/ 30107 h 31059"/>
                <a:gd name="connsiteX7" fmla="*/ 26297 w 26876"/>
                <a:gd name="connsiteY7" fmla="*/ 15819 h 3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76" h="31059">
                  <a:moveTo>
                    <a:pt x="26297" y="15819"/>
                  </a:moveTo>
                  <a:cubicBezTo>
                    <a:pt x="25344" y="12962"/>
                    <a:pt x="24392" y="11057"/>
                    <a:pt x="23439" y="8199"/>
                  </a:cubicBezTo>
                  <a:cubicBezTo>
                    <a:pt x="21535" y="1532"/>
                    <a:pt x="14867" y="-1326"/>
                    <a:pt x="8199" y="579"/>
                  </a:cubicBezTo>
                  <a:cubicBezTo>
                    <a:pt x="1532" y="2484"/>
                    <a:pt x="-1326" y="9152"/>
                    <a:pt x="579" y="15819"/>
                  </a:cubicBezTo>
                  <a:cubicBezTo>
                    <a:pt x="1532" y="18677"/>
                    <a:pt x="2485" y="20582"/>
                    <a:pt x="3437" y="23439"/>
                  </a:cubicBezTo>
                  <a:cubicBezTo>
                    <a:pt x="5342" y="28202"/>
                    <a:pt x="10104" y="31059"/>
                    <a:pt x="14867" y="31059"/>
                  </a:cubicBezTo>
                  <a:cubicBezTo>
                    <a:pt x="15819" y="31059"/>
                    <a:pt x="17724" y="31059"/>
                    <a:pt x="18677" y="30107"/>
                  </a:cubicBezTo>
                  <a:cubicBezTo>
                    <a:pt x="25344" y="29154"/>
                    <a:pt x="28202" y="21534"/>
                    <a:pt x="26297" y="15819"/>
                  </a:cubicBezTo>
                  <a:close/>
                </a:path>
              </a:pathLst>
            </a:custGeom>
            <a:solidFill>
              <a:srgbClr val="FFFFFF"/>
            </a:solidFill>
            <a:ln w="9525"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E4451FCB-5687-40AA-9459-1EF48A375BE9}"/>
                </a:ext>
              </a:extLst>
            </p:cNvPr>
            <p:cNvSpPr/>
            <p:nvPr/>
          </p:nvSpPr>
          <p:spPr>
            <a:xfrm>
              <a:off x="8942704" y="3436461"/>
              <a:ext cx="23812" cy="31432"/>
            </a:xfrm>
            <a:custGeom>
              <a:avLst/>
              <a:gdLst>
                <a:gd name="connsiteX0" fmla="*/ 12382 w 23812"/>
                <a:gd name="connsiteY0" fmla="*/ 31433 h 31432"/>
                <a:gd name="connsiteX1" fmla="*/ 23813 w 23812"/>
                <a:gd name="connsiteY1" fmla="*/ 19050 h 31432"/>
                <a:gd name="connsiteX2" fmla="*/ 23813 w 23812"/>
                <a:gd name="connsiteY2" fmla="*/ 11430 h 31432"/>
                <a:gd name="connsiteX3" fmla="*/ 11430 w 23812"/>
                <a:gd name="connsiteY3" fmla="*/ 0 h 31432"/>
                <a:gd name="connsiteX4" fmla="*/ 0 w 23812"/>
                <a:gd name="connsiteY4" fmla="*/ 12383 h 31432"/>
                <a:gd name="connsiteX5" fmla="*/ 952 w 23812"/>
                <a:gd name="connsiteY5" fmla="*/ 20955 h 31432"/>
                <a:gd name="connsiteX6" fmla="*/ 12382 w 23812"/>
                <a:gd name="connsiteY6" fmla="*/ 31433 h 31432"/>
                <a:gd name="connsiteX7" fmla="*/ 12382 w 23812"/>
                <a:gd name="connsiteY7" fmla="*/ 31433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 h="31432">
                  <a:moveTo>
                    <a:pt x="12382" y="31433"/>
                  </a:moveTo>
                  <a:cubicBezTo>
                    <a:pt x="19050" y="31433"/>
                    <a:pt x="23813" y="25717"/>
                    <a:pt x="23813" y="19050"/>
                  </a:cubicBezTo>
                  <a:cubicBezTo>
                    <a:pt x="23813" y="16192"/>
                    <a:pt x="23813" y="14288"/>
                    <a:pt x="23813" y="11430"/>
                  </a:cubicBezTo>
                  <a:cubicBezTo>
                    <a:pt x="23813" y="4763"/>
                    <a:pt x="18097" y="0"/>
                    <a:pt x="11430" y="0"/>
                  </a:cubicBezTo>
                  <a:cubicBezTo>
                    <a:pt x="4763" y="0"/>
                    <a:pt x="0" y="5715"/>
                    <a:pt x="0" y="12383"/>
                  </a:cubicBezTo>
                  <a:cubicBezTo>
                    <a:pt x="0" y="15240"/>
                    <a:pt x="0" y="18098"/>
                    <a:pt x="952" y="20955"/>
                  </a:cubicBezTo>
                  <a:cubicBezTo>
                    <a:pt x="0" y="26670"/>
                    <a:pt x="5715" y="31433"/>
                    <a:pt x="12382" y="31433"/>
                  </a:cubicBezTo>
                  <a:cubicBezTo>
                    <a:pt x="12382" y="31433"/>
                    <a:pt x="12382" y="31433"/>
                    <a:pt x="12382" y="31433"/>
                  </a:cubicBezTo>
                  <a:close/>
                </a:path>
              </a:pathLst>
            </a:custGeom>
            <a:solidFill>
              <a:srgbClr val="FFFFFF"/>
            </a:solidFill>
            <a:ln w="9525"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0F557C84-E2E4-48B6-8BC9-9EB33A7F6AEA}"/>
                </a:ext>
              </a:extLst>
            </p:cNvPr>
            <p:cNvSpPr/>
            <p:nvPr/>
          </p:nvSpPr>
          <p:spPr>
            <a:xfrm>
              <a:off x="9538478" y="2957816"/>
              <a:ext cx="32067" cy="26207"/>
            </a:xfrm>
            <a:custGeom>
              <a:avLst/>
              <a:gdLst>
                <a:gd name="connsiteX0" fmla="*/ 22398 w 32067"/>
                <a:gd name="connsiteY0" fmla="*/ 2395 h 26207"/>
                <a:gd name="connsiteX1" fmla="*/ 14778 w 32067"/>
                <a:gd name="connsiteY1" fmla="*/ 490 h 26207"/>
                <a:gd name="connsiteX2" fmla="*/ 490 w 32067"/>
                <a:gd name="connsiteY2" fmla="*/ 9063 h 26207"/>
                <a:gd name="connsiteX3" fmla="*/ 9063 w 32067"/>
                <a:gd name="connsiteY3" fmla="*/ 23350 h 26207"/>
                <a:gd name="connsiteX4" fmla="*/ 16683 w 32067"/>
                <a:gd name="connsiteY4" fmla="*/ 25255 h 26207"/>
                <a:gd name="connsiteX5" fmla="*/ 20493 w 32067"/>
                <a:gd name="connsiteY5" fmla="*/ 26208 h 26207"/>
                <a:gd name="connsiteX6" fmla="*/ 31923 w 32067"/>
                <a:gd name="connsiteY6" fmla="*/ 17635 h 26207"/>
                <a:gd name="connsiteX7" fmla="*/ 22398 w 32067"/>
                <a:gd name="connsiteY7" fmla="*/ 2395 h 2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67" h="26207">
                  <a:moveTo>
                    <a:pt x="22398" y="2395"/>
                  </a:moveTo>
                  <a:cubicBezTo>
                    <a:pt x="19540" y="1443"/>
                    <a:pt x="16683" y="490"/>
                    <a:pt x="14778" y="490"/>
                  </a:cubicBezTo>
                  <a:cubicBezTo>
                    <a:pt x="8110" y="-1415"/>
                    <a:pt x="1443" y="2395"/>
                    <a:pt x="490" y="9063"/>
                  </a:cubicBezTo>
                  <a:cubicBezTo>
                    <a:pt x="-1415" y="15730"/>
                    <a:pt x="2396" y="22398"/>
                    <a:pt x="9063" y="23350"/>
                  </a:cubicBezTo>
                  <a:cubicBezTo>
                    <a:pt x="11921" y="24303"/>
                    <a:pt x="13826" y="24303"/>
                    <a:pt x="16683" y="25255"/>
                  </a:cubicBezTo>
                  <a:cubicBezTo>
                    <a:pt x="17635" y="25255"/>
                    <a:pt x="18588" y="26208"/>
                    <a:pt x="20493" y="26208"/>
                  </a:cubicBezTo>
                  <a:cubicBezTo>
                    <a:pt x="25256" y="26208"/>
                    <a:pt x="30018" y="22398"/>
                    <a:pt x="31923" y="17635"/>
                  </a:cubicBezTo>
                  <a:cubicBezTo>
                    <a:pt x="32876" y="10968"/>
                    <a:pt x="29065" y="4300"/>
                    <a:pt x="22398" y="2395"/>
                  </a:cubicBezTo>
                  <a:close/>
                </a:path>
              </a:pathLst>
            </a:custGeom>
            <a:solidFill>
              <a:srgbClr val="FFFFFF"/>
            </a:solidFill>
            <a:ln w="9525"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AD9E0F54-5510-4955-8259-10BBF7F56E08}"/>
                </a:ext>
              </a:extLst>
            </p:cNvPr>
            <p:cNvSpPr/>
            <p:nvPr/>
          </p:nvSpPr>
          <p:spPr>
            <a:xfrm>
              <a:off x="9795762" y="3138900"/>
              <a:ext cx="28384" cy="30860"/>
            </a:xfrm>
            <a:custGeom>
              <a:avLst/>
              <a:gdLst>
                <a:gd name="connsiteX0" fmla="*/ 22288 w 28384"/>
                <a:gd name="connsiteY0" fmla="*/ 5144 h 30860"/>
                <a:gd name="connsiteX1" fmla="*/ 5143 w 28384"/>
                <a:gd name="connsiteY1" fmla="*/ 2286 h 30860"/>
                <a:gd name="connsiteX2" fmla="*/ 2286 w 28384"/>
                <a:gd name="connsiteY2" fmla="*/ 19431 h 30860"/>
                <a:gd name="connsiteX3" fmla="*/ 7049 w 28384"/>
                <a:gd name="connsiteY3" fmla="*/ 26098 h 30860"/>
                <a:gd name="connsiteX4" fmla="*/ 16574 w 28384"/>
                <a:gd name="connsiteY4" fmla="*/ 30861 h 30860"/>
                <a:gd name="connsiteX5" fmla="*/ 23241 w 28384"/>
                <a:gd name="connsiteY5" fmla="*/ 28956 h 30860"/>
                <a:gd name="connsiteX6" fmla="*/ 26099 w 28384"/>
                <a:gd name="connsiteY6" fmla="*/ 12764 h 30860"/>
                <a:gd name="connsiteX7" fmla="*/ 22288 w 28384"/>
                <a:gd name="connsiteY7" fmla="*/ 5144 h 3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 h="30860">
                  <a:moveTo>
                    <a:pt x="22288" y="5144"/>
                  </a:moveTo>
                  <a:cubicBezTo>
                    <a:pt x="18479" y="-572"/>
                    <a:pt x="10859" y="-1524"/>
                    <a:pt x="5143" y="2286"/>
                  </a:cubicBezTo>
                  <a:cubicBezTo>
                    <a:pt x="-571" y="6096"/>
                    <a:pt x="-1524" y="13716"/>
                    <a:pt x="2286" y="19431"/>
                  </a:cubicBezTo>
                  <a:cubicBezTo>
                    <a:pt x="4191" y="21336"/>
                    <a:pt x="5143" y="23241"/>
                    <a:pt x="7049" y="26098"/>
                  </a:cubicBezTo>
                  <a:cubicBezTo>
                    <a:pt x="8954" y="29909"/>
                    <a:pt x="12763" y="30861"/>
                    <a:pt x="16574" y="30861"/>
                  </a:cubicBezTo>
                  <a:cubicBezTo>
                    <a:pt x="18479" y="30861"/>
                    <a:pt x="21336" y="29909"/>
                    <a:pt x="23241" y="28956"/>
                  </a:cubicBezTo>
                  <a:cubicBezTo>
                    <a:pt x="28956" y="25146"/>
                    <a:pt x="29909" y="17526"/>
                    <a:pt x="26099" y="12764"/>
                  </a:cubicBezTo>
                  <a:cubicBezTo>
                    <a:pt x="25146" y="9906"/>
                    <a:pt x="23241" y="8001"/>
                    <a:pt x="22288" y="5144"/>
                  </a:cubicBezTo>
                  <a:close/>
                </a:path>
              </a:pathLst>
            </a:custGeom>
            <a:solidFill>
              <a:srgbClr val="FFFFFF"/>
            </a:solidFill>
            <a:ln w="9525"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3A95029E-A7B2-4B59-9781-38269214C5C0}"/>
                </a:ext>
              </a:extLst>
            </p:cNvPr>
            <p:cNvSpPr/>
            <p:nvPr/>
          </p:nvSpPr>
          <p:spPr>
            <a:xfrm>
              <a:off x="9791952" y="3681825"/>
              <a:ext cx="29147" cy="30860"/>
            </a:xfrm>
            <a:custGeom>
              <a:avLst/>
              <a:gdLst>
                <a:gd name="connsiteX0" fmla="*/ 24194 w 29147"/>
                <a:gd name="connsiteY0" fmla="*/ 2286 h 30860"/>
                <a:gd name="connsiteX1" fmla="*/ 7048 w 29147"/>
                <a:gd name="connsiteY1" fmla="*/ 5144 h 30860"/>
                <a:gd name="connsiteX2" fmla="*/ 2286 w 29147"/>
                <a:gd name="connsiteY2" fmla="*/ 11811 h 30860"/>
                <a:gd name="connsiteX3" fmla="*/ 5144 w 29147"/>
                <a:gd name="connsiteY3" fmla="*/ 28956 h 30860"/>
                <a:gd name="connsiteX4" fmla="*/ 11811 w 29147"/>
                <a:gd name="connsiteY4" fmla="*/ 30861 h 30860"/>
                <a:gd name="connsiteX5" fmla="*/ 21336 w 29147"/>
                <a:gd name="connsiteY5" fmla="*/ 26098 h 30860"/>
                <a:gd name="connsiteX6" fmla="*/ 26098 w 29147"/>
                <a:gd name="connsiteY6" fmla="*/ 19431 h 30860"/>
                <a:gd name="connsiteX7" fmla="*/ 24194 w 29147"/>
                <a:gd name="connsiteY7" fmla="*/ 2286 h 3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47" h="30860">
                  <a:moveTo>
                    <a:pt x="24194" y="2286"/>
                  </a:moveTo>
                  <a:cubicBezTo>
                    <a:pt x="18478" y="-1524"/>
                    <a:pt x="10859" y="-572"/>
                    <a:pt x="7048" y="5144"/>
                  </a:cubicBezTo>
                  <a:cubicBezTo>
                    <a:pt x="5144" y="7048"/>
                    <a:pt x="4191" y="8953"/>
                    <a:pt x="2286" y="11811"/>
                  </a:cubicBezTo>
                  <a:cubicBezTo>
                    <a:pt x="-1524" y="17526"/>
                    <a:pt x="-572" y="24194"/>
                    <a:pt x="5144" y="28956"/>
                  </a:cubicBezTo>
                  <a:cubicBezTo>
                    <a:pt x="7048" y="30861"/>
                    <a:pt x="9906" y="30861"/>
                    <a:pt x="11811" y="30861"/>
                  </a:cubicBezTo>
                  <a:cubicBezTo>
                    <a:pt x="15621" y="30861"/>
                    <a:pt x="19431" y="28956"/>
                    <a:pt x="21336" y="26098"/>
                  </a:cubicBezTo>
                  <a:cubicBezTo>
                    <a:pt x="23241" y="24194"/>
                    <a:pt x="24194" y="21336"/>
                    <a:pt x="26098" y="19431"/>
                  </a:cubicBezTo>
                  <a:cubicBezTo>
                    <a:pt x="30861" y="13716"/>
                    <a:pt x="29909" y="6096"/>
                    <a:pt x="24194" y="2286"/>
                  </a:cubicBezTo>
                  <a:close/>
                </a:path>
              </a:pathLst>
            </a:custGeom>
            <a:solidFill>
              <a:srgbClr val="FFFFFF"/>
            </a:solidFill>
            <a:ln w="9525"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15875FC7-9F73-4596-8EFA-CB2AFBCA9753}"/>
                </a:ext>
              </a:extLst>
            </p:cNvPr>
            <p:cNvSpPr/>
            <p:nvPr/>
          </p:nvSpPr>
          <p:spPr>
            <a:xfrm>
              <a:off x="9755295" y="3089860"/>
              <a:ext cx="28739" cy="29418"/>
            </a:xfrm>
            <a:custGeom>
              <a:avLst/>
              <a:gdLst>
                <a:gd name="connsiteX0" fmla="*/ 20846 w 28739"/>
                <a:gd name="connsiteY0" fmla="*/ 3701 h 29418"/>
                <a:gd name="connsiteX1" fmla="*/ 3701 w 28739"/>
                <a:gd name="connsiteY1" fmla="*/ 2748 h 29418"/>
                <a:gd name="connsiteX2" fmla="*/ 2748 w 28739"/>
                <a:gd name="connsiteY2" fmla="*/ 19893 h 29418"/>
                <a:gd name="connsiteX3" fmla="*/ 8463 w 28739"/>
                <a:gd name="connsiteY3" fmla="*/ 25608 h 29418"/>
                <a:gd name="connsiteX4" fmla="*/ 17036 w 28739"/>
                <a:gd name="connsiteY4" fmla="*/ 29418 h 29418"/>
                <a:gd name="connsiteX5" fmla="*/ 24655 w 28739"/>
                <a:gd name="connsiteY5" fmla="*/ 26561 h 29418"/>
                <a:gd name="connsiteX6" fmla="*/ 25608 w 28739"/>
                <a:gd name="connsiteY6" fmla="*/ 9416 h 29418"/>
                <a:gd name="connsiteX7" fmla="*/ 20846 w 28739"/>
                <a:gd name="connsiteY7" fmla="*/ 3701 h 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39" h="29418">
                  <a:moveTo>
                    <a:pt x="20846" y="3701"/>
                  </a:moveTo>
                  <a:cubicBezTo>
                    <a:pt x="16083" y="-1062"/>
                    <a:pt x="8463" y="-1062"/>
                    <a:pt x="3701" y="2748"/>
                  </a:cubicBezTo>
                  <a:cubicBezTo>
                    <a:pt x="-1062" y="7511"/>
                    <a:pt x="-1062" y="15131"/>
                    <a:pt x="2748" y="19893"/>
                  </a:cubicBezTo>
                  <a:cubicBezTo>
                    <a:pt x="4653" y="21798"/>
                    <a:pt x="6558" y="23703"/>
                    <a:pt x="8463" y="25608"/>
                  </a:cubicBezTo>
                  <a:cubicBezTo>
                    <a:pt x="10368" y="28466"/>
                    <a:pt x="14178" y="29418"/>
                    <a:pt x="17036" y="29418"/>
                  </a:cubicBezTo>
                  <a:cubicBezTo>
                    <a:pt x="19893" y="29418"/>
                    <a:pt x="22751" y="28466"/>
                    <a:pt x="24655" y="26561"/>
                  </a:cubicBezTo>
                  <a:cubicBezTo>
                    <a:pt x="29418" y="21798"/>
                    <a:pt x="30371" y="14178"/>
                    <a:pt x="25608" y="9416"/>
                  </a:cubicBezTo>
                  <a:cubicBezTo>
                    <a:pt x="24655" y="7511"/>
                    <a:pt x="22751" y="5606"/>
                    <a:pt x="20846" y="3701"/>
                  </a:cubicBezTo>
                  <a:close/>
                </a:path>
              </a:pathLst>
            </a:custGeom>
            <a:solidFill>
              <a:srgbClr val="FFFFFF"/>
            </a:solidFill>
            <a:ln w="9525"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72399F92-B972-4889-AEF3-0121974114DE}"/>
                </a:ext>
              </a:extLst>
            </p:cNvPr>
            <p:cNvSpPr/>
            <p:nvPr/>
          </p:nvSpPr>
          <p:spPr>
            <a:xfrm>
              <a:off x="9704258" y="3775753"/>
              <a:ext cx="30419" cy="29325"/>
            </a:xfrm>
            <a:custGeom>
              <a:avLst/>
              <a:gdLst>
                <a:gd name="connsiteX0" fmla="*/ 9971 w 30419"/>
                <a:gd name="connsiteY0" fmla="*/ 2655 h 29325"/>
                <a:gd name="connsiteX1" fmla="*/ 4256 w 30419"/>
                <a:gd name="connsiteY1" fmla="*/ 7418 h 29325"/>
                <a:gd name="connsiteX2" fmla="*/ 2351 w 30419"/>
                <a:gd name="connsiteY2" fmla="*/ 24563 h 29325"/>
                <a:gd name="connsiteX3" fmla="*/ 11876 w 30419"/>
                <a:gd name="connsiteY3" fmla="*/ 29325 h 29325"/>
                <a:gd name="connsiteX4" fmla="*/ 19496 w 30419"/>
                <a:gd name="connsiteY4" fmla="*/ 26468 h 29325"/>
                <a:gd name="connsiteX5" fmla="*/ 26164 w 30419"/>
                <a:gd name="connsiteY5" fmla="*/ 21705 h 29325"/>
                <a:gd name="connsiteX6" fmla="*/ 28068 w 30419"/>
                <a:gd name="connsiteY6" fmla="*/ 4560 h 29325"/>
                <a:gd name="connsiteX7" fmla="*/ 9971 w 30419"/>
                <a:gd name="connsiteY7" fmla="*/ 2655 h 2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9" h="29325">
                  <a:moveTo>
                    <a:pt x="9971" y="2655"/>
                  </a:moveTo>
                  <a:cubicBezTo>
                    <a:pt x="8066" y="4560"/>
                    <a:pt x="6161" y="5513"/>
                    <a:pt x="4256" y="7418"/>
                  </a:cubicBezTo>
                  <a:cubicBezTo>
                    <a:pt x="-507" y="11228"/>
                    <a:pt x="-1459" y="18848"/>
                    <a:pt x="2351" y="24563"/>
                  </a:cubicBezTo>
                  <a:cubicBezTo>
                    <a:pt x="4256" y="27420"/>
                    <a:pt x="8066" y="29325"/>
                    <a:pt x="11876" y="29325"/>
                  </a:cubicBezTo>
                  <a:cubicBezTo>
                    <a:pt x="14734" y="29325"/>
                    <a:pt x="16639" y="28373"/>
                    <a:pt x="19496" y="26468"/>
                  </a:cubicBezTo>
                  <a:cubicBezTo>
                    <a:pt x="21401" y="24563"/>
                    <a:pt x="24259" y="22658"/>
                    <a:pt x="26164" y="21705"/>
                  </a:cubicBezTo>
                  <a:cubicBezTo>
                    <a:pt x="30926" y="17895"/>
                    <a:pt x="31878" y="10275"/>
                    <a:pt x="28068" y="4560"/>
                  </a:cubicBezTo>
                  <a:cubicBezTo>
                    <a:pt x="23306" y="-1155"/>
                    <a:pt x="15686" y="-1155"/>
                    <a:pt x="9971" y="2655"/>
                  </a:cubicBezTo>
                  <a:close/>
                </a:path>
              </a:pathLst>
            </a:custGeom>
            <a:solidFill>
              <a:srgbClr val="FFFFFF"/>
            </a:solidFill>
            <a:ln w="9525"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F9117C71-1536-4F65-AC82-CF1F9E9AB39D}"/>
                </a:ext>
              </a:extLst>
            </p:cNvPr>
            <p:cNvSpPr/>
            <p:nvPr/>
          </p:nvSpPr>
          <p:spPr>
            <a:xfrm>
              <a:off x="9750662" y="3731974"/>
              <a:ext cx="29562" cy="30241"/>
            </a:xfrm>
            <a:custGeom>
              <a:avLst/>
              <a:gdLst>
                <a:gd name="connsiteX0" fmla="*/ 9287 w 29562"/>
                <a:gd name="connsiteY0" fmla="*/ 3572 h 30241"/>
                <a:gd name="connsiteX1" fmla="*/ 3572 w 29562"/>
                <a:gd name="connsiteY1" fmla="*/ 9287 h 30241"/>
                <a:gd name="connsiteX2" fmla="*/ 3572 w 29562"/>
                <a:gd name="connsiteY2" fmla="*/ 26432 h 30241"/>
                <a:gd name="connsiteX3" fmla="*/ 12144 w 29562"/>
                <a:gd name="connsiteY3" fmla="*/ 30242 h 30241"/>
                <a:gd name="connsiteX4" fmla="*/ 20717 w 29562"/>
                <a:gd name="connsiteY4" fmla="*/ 26432 h 30241"/>
                <a:gd name="connsiteX5" fmla="*/ 26432 w 29562"/>
                <a:gd name="connsiteY5" fmla="*/ 20717 h 30241"/>
                <a:gd name="connsiteX6" fmla="*/ 25479 w 29562"/>
                <a:gd name="connsiteY6" fmla="*/ 3572 h 30241"/>
                <a:gd name="connsiteX7" fmla="*/ 9287 w 29562"/>
                <a:gd name="connsiteY7" fmla="*/ 3572 h 3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62" h="30241">
                  <a:moveTo>
                    <a:pt x="9287" y="3572"/>
                  </a:moveTo>
                  <a:cubicBezTo>
                    <a:pt x="7382" y="5477"/>
                    <a:pt x="5476" y="7382"/>
                    <a:pt x="3572" y="9287"/>
                  </a:cubicBezTo>
                  <a:cubicBezTo>
                    <a:pt x="-1191" y="14049"/>
                    <a:pt x="-1191" y="21669"/>
                    <a:pt x="3572" y="26432"/>
                  </a:cubicBezTo>
                  <a:cubicBezTo>
                    <a:pt x="5476" y="28337"/>
                    <a:pt x="9287" y="30242"/>
                    <a:pt x="12144" y="30242"/>
                  </a:cubicBezTo>
                  <a:cubicBezTo>
                    <a:pt x="15001" y="30242"/>
                    <a:pt x="18812" y="29289"/>
                    <a:pt x="20717" y="26432"/>
                  </a:cubicBezTo>
                  <a:cubicBezTo>
                    <a:pt x="22622" y="24527"/>
                    <a:pt x="24526" y="22622"/>
                    <a:pt x="26432" y="20717"/>
                  </a:cubicBezTo>
                  <a:cubicBezTo>
                    <a:pt x="31194" y="15954"/>
                    <a:pt x="30242" y="8334"/>
                    <a:pt x="25479" y="3572"/>
                  </a:cubicBezTo>
                  <a:cubicBezTo>
                    <a:pt x="21669" y="-1191"/>
                    <a:pt x="14049" y="-1191"/>
                    <a:pt x="9287" y="3572"/>
                  </a:cubicBezTo>
                  <a:close/>
                </a:path>
              </a:pathLst>
            </a:custGeom>
            <a:solidFill>
              <a:srgbClr val="FFFFFF"/>
            </a:solidFill>
            <a:ln w="9525"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DDB17549-93CC-4A04-85F1-45BF2512ECA5}"/>
                </a:ext>
              </a:extLst>
            </p:cNvPr>
            <p:cNvSpPr/>
            <p:nvPr/>
          </p:nvSpPr>
          <p:spPr>
            <a:xfrm>
              <a:off x="9707763" y="3046138"/>
              <a:ext cx="30075" cy="29325"/>
            </a:xfrm>
            <a:custGeom>
              <a:avLst/>
              <a:gdLst>
                <a:gd name="connsiteX0" fmla="*/ 19800 w 30075"/>
                <a:gd name="connsiteY0" fmla="*/ 2655 h 29325"/>
                <a:gd name="connsiteX1" fmla="*/ 2655 w 30075"/>
                <a:gd name="connsiteY1" fmla="*/ 4560 h 29325"/>
                <a:gd name="connsiteX2" fmla="*/ 4560 w 30075"/>
                <a:gd name="connsiteY2" fmla="*/ 21705 h 29325"/>
                <a:gd name="connsiteX3" fmla="*/ 10275 w 30075"/>
                <a:gd name="connsiteY3" fmla="*/ 26468 h 29325"/>
                <a:gd name="connsiteX4" fmla="*/ 17895 w 30075"/>
                <a:gd name="connsiteY4" fmla="*/ 29325 h 29325"/>
                <a:gd name="connsiteX5" fmla="*/ 27420 w 30075"/>
                <a:gd name="connsiteY5" fmla="*/ 25515 h 29325"/>
                <a:gd name="connsiteX6" fmla="*/ 25515 w 30075"/>
                <a:gd name="connsiteY6" fmla="*/ 8370 h 29325"/>
                <a:gd name="connsiteX7" fmla="*/ 19800 w 30075"/>
                <a:gd name="connsiteY7" fmla="*/ 2655 h 2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5" h="29325">
                  <a:moveTo>
                    <a:pt x="19800" y="2655"/>
                  </a:moveTo>
                  <a:cubicBezTo>
                    <a:pt x="15037" y="-1155"/>
                    <a:pt x="7418" y="-1155"/>
                    <a:pt x="2655" y="4560"/>
                  </a:cubicBezTo>
                  <a:cubicBezTo>
                    <a:pt x="-1155" y="9323"/>
                    <a:pt x="-1155" y="16943"/>
                    <a:pt x="4560" y="21705"/>
                  </a:cubicBezTo>
                  <a:cubicBezTo>
                    <a:pt x="6465" y="23610"/>
                    <a:pt x="8370" y="24563"/>
                    <a:pt x="10275" y="26468"/>
                  </a:cubicBezTo>
                  <a:cubicBezTo>
                    <a:pt x="12180" y="28373"/>
                    <a:pt x="15037" y="29325"/>
                    <a:pt x="17895" y="29325"/>
                  </a:cubicBezTo>
                  <a:cubicBezTo>
                    <a:pt x="21705" y="29325"/>
                    <a:pt x="24562" y="27420"/>
                    <a:pt x="27420" y="25515"/>
                  </a:cubicBezTo>
                  <a:cubicBezTo>
                    <a:pt x="31230" y="20753"/>
                    <a:pt x="31230" y="13133"/>
                    <a:pt x="25515" y="8370"/>
                  </a:cubicBezTo>
                  <a:cubicBezTo>
                    <a:pt x="24562" y="5513"/>
                    <a:pt x="22658" y="3608"/>
                    <a:pt x="19800" y="2655"/>
                  </a:cubicBezTo>
                  <a:close/>
                </a:path>
              </a:pathLst>
            </a:custGeom>
            <a:solidFill>
              <a:srgbClr val="FFFFFF"/>
            </a:solidFill>
            <a:ln w="9525"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0A2CF0B7-E6B9-4FDB-BE45-4C5930B06464}"/>
                </a:ext>
              </a:extLst>
            </p:cNvPr>
            <p:cNvSpPr/>
            <p:nvPr/>
          </p:nvSpPr>
          <p:spPr>
            <a:xfrm>
              <a:off x="9340727" y="3876395"/>
              <a:ext cx="32506" cy="24886"/>
            </a:xfrm>
            <a:custGeom>
              <a:avLst/>
              <a:gdLst>
                <a:gd name="connsiteX0" fmla="*/ 21076 w 32506"/>
                <a:gd name="connsiteY0" fmla="*/ 1074 h 24886"/>
                <a:gd name="connsiteX1" fmla="*/ 13457 w 32506"/>
                <a:gd name="connsiteY1" fmla="*/ 121 h 24886"/>
                <a:gd name="connsiteX2" fmla="*/ 121 w 32506"/>
                <a:gd name="connsiteY2" fmla="*/ 10599 h 24886"/>
                <a:gd name="connsiteX3" fmla="*/ 10599 w 32506"/>
                <a:gd name="connsiteY3" fmla="*/ 23934 h 24886"/>
                <a:gd name="connsiteX4" fmla="*/ 19171 w 32506"/>
                <a:gd name="connsiteY4" fmla="*/ 24886 h 24886"/>
                <a:gd name="connsiteX5" fmla="*/ 21076 w 32506"/>
                <a:gd name="connsiteY5" fmla="*/ 24886 h 24886"/>
                <a:gd name="connsiteX6" fmla="*/ 32507 w 32506"/>
                <a:gd name="connsiteY6" fmla="*/ 14409 h 24886"/>
                <a:gd name="connsiteX7" fmla="*/ 21076 w 32506"/>
                <a:gd name="connsiteY7" fmla="*/ 1074 h 2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06" h="24886">
                  <a:moveTo>
                    <a:pt x="21076" y="1074"/>
                  </a:moveTo>
                  <a:cubicBezTo>
                    <a:pt x="18219" y="1074"/>
                    <a:pt x="16314" y="121"/>
                    <a:pt x="13457" y="121"/>
                  </a:cubicBezTo>
                  <a:cubicBezTo>
                    <a:pt x="6789" y="-831"/>
                    <a:pt x="1074" y="3931"/>
                    <a:pt x="121" y="10599"/>
                  </a:cubicBezTo>
                  <a:cubicBezTo>
                    <a:pt x="-831" y="17266"/>
                    <a:pt x="3932" y="22981"/>
                    <a:pt x="10599" y="23934"/>
                  </a:cubicBezTo>
                  <a:cubicBezTo>
                    <a:pt x="13457" y="23934"/>
                    <a:pt x="16314" y="24886"/>
                    <a:pt x="19171" y="24886"/>
                  </a:cubicBezTo>
                  <a:cubicBezTo>
                    <a:pt x="20124" y="24886"/>
                    <a:pt x="20124" y="24886"/>
                    <a:pt x="21076" y="24886"/>
                  </a:cubicBezTo>
                  <a:cubicBezTo>
                    <a:pt x="26791" y="24886"/>
                    <a:pt x="32507" y="20124"/>
                    <a:pt x="32507" y="14409"/>
                  </a:cubicBezTo>
                  <a:cubicBezTo>
                    <a:pt x="32507" y="8694"/>
                    <a:pt x="27744" y="2026"/>
                    <a:pt x="21076" y="1074"/>
                  </a:cubicBezTo>
                  <a:close/>
                </a:path>
              </a:pathLst>
            </a:custGeom>
            <a:solidFill>
              <a:srgbClr val="FFFFFF"/>
            </a:solidFill>
            <a:ln w="9525"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06FBD01A-AB2B-431A-B733-64605B44658F}"/>
                </a:ext>
              </a:extLst>
            </p:cNvPr>
            <p:cNvSpPr/>
            <p:nvPr/>
          </p:nvSpPr>
          <p:spPr>
            <a:xfrm>
              <a:off x="9880811" y="3442176"/>
              <a:ext cx="24869" cy="32384"/>
            </a:xfrm>
            <a:custGeom>
              <a:avLst/>
              <a:gdLst>
                <a:gd name="connsiteX0" fmla="*/ 13439 w 24869"/>
                <a:gd name="connsiteY0" fmla="*/ 0 h 32384"/>
                <a:gd name="connsiteX1" fmla="*/ 1057 w 24869"/>
                <a:gd name="connsiteY1" fmla="*/ 11430 h 32384"/>
                <a:gd name="connsiteX2" fmla="*/ 105 w 24869"/>
                <a:gd name="connsiteY2" fmla="*/ 19050 h 32384"/>
                <a:gd name="connsiteX3" fmla="*/ 10582 w 24869"/>
                <a:gd name="connsiteY3" fmla="*/ 32385 h 32384"/>
                <a:gd name="connsiteX4" fmla="*/ 11535 w 24869"/>
                <a:gd name="connsiteY4" fmla="*/ 32385 h 32384"/>
                <a:gd name="connsiteX5" fmla="*/ 23917 w 24869"/>
                <a:gd name="connsiteY5" fmla="*/ 21908 h 32384"/>
                <a:gd name="connsiteX6" fmla="*/ 24869 w 24869"/>
                <a:gd name="connsiteY6" fmla="*/ 13335 h 32384"/>
                <a:gd name="connsiteX7" fmla="*/ 13439 w 24869"/>
                <a:gd name="connsiteY7" fmla="*/ 0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69" h="32384">
                  <a:moveTo>
                    <a:pt x="13439" y="0"/>
                  </a:moveTo>
                  <a:cubicBezTo>
                    <a:pt x="6772" y="0"/>
                    <a:pt x="1057" y="4763"/>
                    <a:pt x="1057" y="11430"/>
                  </a:cubicBezTo>
                  <a:cubicBezTo>
                    <a:pt x="1057" y="14288"/>
                    <a:pt x="1057" y="16192"/>
                    <a:pt x="105" y="19050"/>
                  </a:cubicBezTo>
                  <a:cubicBezTo>
                    <a:pt x="-848" y="25717"/>
                    <a:pt x="4867" y="31433"/>
                    <a:pt x="10582" y="32385"/>
                  </a:cubicBezTo>
                  <a:cubicBezTo>
                    <a:pt x="10582" y="32385"/>
                    <a:pt x="11535" y="32385"/>
                    <a:pt x="11535" y="32385"/>
                  </a:cubicBezTo>
                  <a:cubicBezTo>
                    <a:pt x="17250" y="32385"/>
                    <a:pt x="22964" y="27622"/>
                    <a:pt x="23917" y="21908"/>
                  </a:cubicBezTo>
                  <a:cubicBezTo>
                    <a:pt x="23917" y="19050"/>
                    <a:pt x="23917" y="16192"/>
                    <a:pt x="24869" y="13335"/>
                  </a:cubicBezTo>
                  <a:cubicBezTo>
                    <a:pt x="24869" y="6667"/>
                    <a:pt x="20107" y="952"/>
                    <a:pt x="13439" y="0"/>
                  </a:cubicBezTo>
                  <a:close/>
                </a:path>
              </a:pathLst>
            </a:custGeom>
            <a:solidFill>
              <a:srgbClr val="FFFFFF"/>
            </a:solidFill>
            <a:ln w="9525"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746D3708-0119-4BBA-9663-E767E533215C}"/>
                </a:ext>
              </a:extLst>
            </p:cNvPr>
            <p:cNvSpPr/>
            <p:nvPr/>
          </p:nvSpPr>
          <p:spPr>
            <a:xfrm>
              <a:off x="9871246" y="3505849"/>
              <a:ext cx="26007" cy="31577"/>
            </a:xfrm>
            <a:custGeom>
              <a:avLst/>
              <a:gdLst>
                <a:gd name="connsiteX0" fmla="*/ 16338 w 26007"/>
                <a:gd name="connsiteY0" fmla="*/ 145 h 31577"/>
                <a:gd name="connsiteX1" fmla="*/ 2050 w 26007"/>
                <a:gd name="connsiteY1" fmla="*/ 9670 h 31577"/>
                <a:gd name="connsiteX2" fmla="*/ 145 w 26007"/>
                <a:gd name="connsiteY2" fmla="*/ 17290 h 31577"/>
                <a:gd name="connsiteX3" fmla="*/ 9670 w 26007"/>
                <a:gd name="connsiteY3" fmla="*/ 31577 h 31577"/>
                <a:gd name="connsiteX4" fmla="*/ 12527 w 26007"/>
                <a:gd name="connsiteY4" fmla="*/ 31577 h 31577"/>
                <a:gd name="connsiteX5" fmla="*/ 23957 w 26007"/>
                <a:gd name="connsiteY5" fmla="*/ 22052 h 31577"/>
                <a:gd name="connsiteX6" fmla="*/ 25863 w 26007"/>
                <a:gd name="connsiteY6" fmla="*/ 14432 h 31577"/>
                <a:gd name="connsiteX7" fmla="*/ 16338 w 26007"/>
                <a:gd name="connsiteY7" fmla="*/ 145 h 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7" h="31577">
                  <a:moveTo>
                    <a:pt x="16338" y="145"/>
                  </a:moveTo>
                  <a:cubicBezTo>
                    <a:pt x="9670" y="-808"/>
                    <a:pt x="3955" y="3002"/>
                    <a:pt x="2050" y="9670"/>
                  </a:cubicBezTo>
                  <a:cubicBezTo>
                    <a:pt x="1097" y="12527"/>
                    <a:pt x="1097" y="14432"/>
                    <a:pt x="145" y="17290"/>
                  </a:cubicBezTo>
                  <a:cubicBezTo>
                    <a:pt x="-808" y="23957"/>
                    <a:pt x="3002" y="29672"/>
                    <a:pt x="9670" y="31577"/>
                  </a:cubicBezTo>
                  <a:cubicBezTo>
                    <a:pt x="10622" y="31577"/>
                    <a:pt x="11575" y="31577"/>
                    <a:pt x="12527" y="31577"/>
                  </a:cubicBezTo>
                  <a:cubicBezTo>
                    <a:pt x="18242" y="31577"/>
                    <a:pt x="23005" y="27767"/>
                    <a:pt x="23957" y="22052"/>
                  </a:cubicBezTo>
                  <a:cubicBezTo>
                    <a:pt x="24910" y="19195"/>
                    <a:pt x="24910" y="16337"/>
                    <a:pt x="25863" y="14432"/>
                  </a:cubicBezTo>
                  <a:cubicBezTo>
                    <a:pt x="26815" y="7765"/>
                    <a:pt x="23005" y="2050"/>
                    <a:pt x="16338" y="145"/>
                  </a:cubicBezTo>
                  <a:close/>
                </a:path>
              </a:pathLst>
            </a:custGeom>
            <a:solidFill>
              <a:srgbClr val="FFFFFF"/>
            </a:solidFill>
            <a:ln w="9525"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D9908AA5-B14F-4EF3-8C28-636223A68827}"/>
                </a:ext>
              </a:extLst>
            </p:cNvPr>
            <p:cNvSpPr/>
            <p:nvPr/>
          </p:nvSpPr>
          <p:spPr>
            <a:xfrm>
              <a:off x="9853658" y="3568279"/>
              <a:ext cx="26324" cy="32011"/>
            </a:xfrm>
            <a:custGeom>
              <a:avLst/>
              <a:gdLst>
                <a:gd name="connsiteX0" fmla="*/ 18685 w 26324"/>
                <a:gd name="connsiteY0" fmla="*/ 579 h 32011"/>
                <a:gd name="connsiteX1" fmla="*/ 3445 w 26324"/>
                <a:gd name="connsiteY1" fmla="*/ 8199 h 32011"/>
                <a:gd name="connsiteX2" fmla="*/ 588 w 26324"/>
                <a:gd name="connsiteY2" fmla="*/ 15819 h 32011"/>
                <a:gd name="connsiteX3" fmla="*/ 7255 w 26324"/>
                <a:gd name="connsiteY3" fmla="*/ 31059 h 32011"/>
                <a:gd name="connsiteX4" fmla="*/ 11065 w 26324"/>
                <a:gd name="connsiteY4" fmla="*/ 32012 h 32011"/>
                <a:gd name="connsiteX5" fmla="*/ 22495 w 26324"/>
                <a:gd name="connsiteY5" fmla="*/ 24392 h 32011"/>
                <a:gd name="connsiteX6" fmla="*/ 25353 w 26324"/>
                <a:gd name="connsiteY6" fmla="*/ 16772 h 32011"/>
                <a:gd name="connsiteX7" fmla="*/ 18685 w 26324"/>
                <a:gd name="connsiteY7" fmla="*/ 579 h 3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24" h="32011">
                  <a:moveTo>
                    <a:pt x="18685" y="579"/>
                  </a:moveTo>
                  <a:cubicBezTo>
                    <a:pt x="12017" y="-1326"/>
                    <a:pt x="5350" y="1532"/>
                    <a:pt x="3445" y="8199"/>
                  </a:cubicBezTo>
                  <a:cubicBezTo>
                    <a:pt x="2492" y="11057"/>
                    <a:pt x="1540" y="12962"/>
                    <a:pt x="588" y="15819"/>
                  </a:cubicBezTo>
                  <a:cubicBezTo>
                    <a:pt x="-1317" y="22487"/>
                    <a:pt x="1540" y="29154"/>
                    <a:pt x="7255" y="31059"/>
                  </a:cubicBezTo>
                  <a:cubicBezTo>
                    <a:pt x="8208" y="32012"/>
                    <a:pt x="10113" y="32012"/>
                    <a:pt x="11065" y="32012"/>
                  </a:cubicBezTo>
                  <a:cubicBezTo>
                    <a:pt x="15828" y="32012"/>
                    <a:pt x="20590" y="29154"/>
                    <a:pt x="22495" y="24392"/>
                  </a:cubicBezTo>
                  <a:cubicBezTo>
                    <a:pt x="23447" y="21534"/>
                    <a:pt x="24400" y="19629"/>
                    <a:pt x="25353" y="16772"/>
                  </a:cubicBezTo>
                  <a:cubicBezTo>
                    <a:pt x="28210" y="9152"/>
                    <a:pt x="24400" y="2484"/>
                    <a:pt x="18685" y="579"/>
                  </a:cubicBezTo>
                  <a:close/>
                </a:path>
              </a:pathLst>
            </a:custGeom>
            <a:solidFill>
              <a:srgbClr val="FFFFFF"/>
            </a:solidFill>
            <a:ln w="9525"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519137DA-C99A-4DE9-A649-2877A2AE8E77}"/>
                </a:ext>
              </a:extLst>
            </p:cNvPr>
            <p:cNvSpPr/>
            <p:nvPr/>
          </p:nvSpPr>
          <p:spPr>
            <a:xfrm>
              <a:off x="9827216" y="3626601"/>
              <a:ext cx="27390" cy="30840"/>
            </a:xfrm>
            <a:custGeom>
              <a:avLst/>
              <a:gdLst>
                <a:gd name="connsiteX0" fmla="*/ 21315 w 27390"/>
                <a:gd name="connsiteY0" fmla="*/ 1313 h 30840"/>
                <a:gd name="connsiteX1" fmla="*/ 5122 w 27390"/>
                <a:gd name="connsiteY1" fmla="*/ 6075 h 30840"/>
                <a:gd name="connsiteX2" fmla="*/ 1313 w 27390"/>
                <a:gd name="connsiteY2" fmla="*/ 12743 h 30840"/>
                <a:gd name="connsiteX3" fmla="*/ 6075 w 27390"/>
                <a:gd name="connsiteY3" fmla="*/ 28935 h 30840"/>
                <a:gd name="connsiteX4" fmla="*/ 11790 w 27390"/>
                <a:gd name="connsiteY4" fmla="*/ 30840 h 30840"/>
                <a:gd name="connsiteX5" fmla="*/ 22268 w 27390"/>
                <a:gd name="connsiteY5" fmla="*/ 24173 h 30840"/>
                <a:gd name="connsiteX6" fmla="*/ 26078 w 27390"/>
                <a:gd name="connsiteY6" fmla="*/ 16553 h 30840"/>
                <a:gd name="connsiteX7" fmla="*/ 21315 w 27390"/>
                <a:gd name="connsiteY7" fmla="*/ 1313 h 3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0" h="30840">
                  <a:moveTo>
                    <a:pt x="21315" y="1313"/>
                  </a:moveTo>
                  <a:cubicBezTo>
                    <a:pt x="15600" y="-1545"/>
                    <a:pt x="7980" y="360"/>
                    <a:pt x="5122" y="6075"/>
                  </a:cubicBezTo>
                  <a:cubicBezTo>
                    <a:pt x="4170" y="7980"/>
                    <a:pt x="2265" y="10838"/>
                    <a:pt x="1313" y="12743"/>
                  </a:cubicBezTo>
                  <a:cubicBezTo>
                    <a:pt x="-1545" y="18458"/>
                    <a:pt x="360" y="26078"/>
                    <a:pt x="6075" y="28935"/>
                  </a:cubicBezTo>
                  <a:cubicBezTo>
                    <a:pt x="7980" y="29888"/>
                    <a:pt x="9885" y="30840"/>
                    <a:pt x="11790" y="30840"/>
                  </a:cubicBezTo>
                  <a:cubicBezTo>
                    <a:pt x="15600" y="30840"/>
                    <a:pt x="20363" y="28935"/>
                    <a:pt x="22268" y="24173"/>
                  </a:cubicBezTo>
                  <a:cubicBezTo>
                    <a:pt x="23220" y="21315"/>
                    <a:pt x="25125" y="19410"/>
                    <a:pt x="26078" y="16553"/>
                  </a:cubicBezTo>
                  <a:cubicBezTo>
                    <a:pt x="28935" y="11790"/>
                    <a:pt x="27030" y="4170"/>
                    <a:pt x="21315" y="1313"/>
                  </a:cubicBezTo>
                  <a:close/>
                </a:path>
              </a:pathLst>
            </a:custGeom>
            <a:solidFill>
              <a:srgbClr val="FFFFFF"/>
            </a:solidFill>
            <a:ln w="9525"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4F9F8677-55E5-4A1C-A047-16443FBFB184}"/>
                </a:ext>
              </a:extLst>
            </p:cNvPr>
            <p:cNvSpPr/>
            <p:nvPr/>
          </p:nvSpPr>
          <p:spPr>
            <a:xfrm>
              <a:off x="9880916" y="3378237"/>
              <a:ext cx="24764" cy="31553"/>
            </a:xfrm>
            <a:custGeom>
              <a:avLst/>
              <a:gdLst>
                <a:gd name="connsiteX0" fmla="*/ 11430 w 24764"/>
                <a:gd name="connsiteY0" fmla="*/ 121 h 31553"/>
                <a:gd name="connsiteX1" fmla="*/ 0 w 24764"/>
                <a:gd name="connsiteY1" fmla="*/ 12504 h 31553"/>
                <a:gd name="connsiteX2" fmla="*/ 0 w 24764"/>
                <a:gd name="connsiteY2" fmla="*/ 20124 h 31553"/>
                <a:gd name="connsiteX3" fmla="*/ 12382 w 24764"/>
                <a:gd name="connsiteY3" fmla="*/ 31554 h 31553"/>
                <a:gd name="connsiteX4" fmla="*/ 13335 w 24764"/>
                <a:gd name="connsiteY4" fmla="*/ 31554 h 31553"/>
                <a:gd name="connsiteX5" fmla="*/ 24765 w 24764"/>
                <a:gd name="connsiteY5" fmla="*/ 19171 h 31553"/>
                <a:gd name="connsiteX6" fmla="*/ 23813 w 24764"/>
                <a:gd name="connsiteY6" fmla="*/ 10599 h 31553"/>
                <a:gd name="connsiteX7" fmla="*/ 11430 w 24764"/>
                <a:gd name="connsiteY7" fmla="*/ 121 h 3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4" h="31553">
                  <a:moveTo>
                    <a:pt x="11430" y="121"/>
                  </a:moveTo>
                  <a:cubicBezTo>
                    <a:pt x="4763" y="121"/>
                    <a:pt x="0" y="5836"/>
                    <a:pt x="0" y="12504"/>
                  </a:cubicBezTo>
                  <a:cubicBezTo>
                    <a:pt x="0" y="15361"/>
                    <a:pt x="0" y="17266"/>
                    <a:pt x="0" y="20124"/>
                  </a:cubicBezTo>
                  <a:cubicBezTo>
                    <a:pt x="0" y="26791"/>
                    <a:pt x="5715" y="31554"/>
                    <a:pt x="12382" y="31554"/>
                  </a:cubicBezTo>
                  <a:cubicBezTo>
                    <a:pt x="12382" y="31554"/>
                    <a:pt x="12382" y="31554"/>
                    <a:pt x="13335" y="31554"/>
                  </a:cubicBezTo>
                  <a:cubicBezTo>
                    <a:pt x="20002" y="31554"/>
                    <a:pt x="24765" y="25839"/>
                    <a:pt x="24765" y="19171"/>
                  </a:cubicBezTo>
                  <a:cubicBezTo>
                    <a:pt x="24765" y="16314"/>
                    <a:pt x="24765" y="13456"/>
                    <a:pt x="23813" y="10599"/>
                  </a:cubicBezTo>
                  <a:cubicBezTo>
                    <a:pt x="23813" y="3931"/>
                    <a:pt x="18097" y="-831"/>
                    <a:pt x="11430" y="121"/>
                  </a:cubicBezTo>
                  <a:close/>
                </a:path>
              </a:pathLst>
            </a:custGeom>
            <a:solidFill>
              <a:srgbClr val="FFFFFF"/>
            </a:solidFill>
            <a:ln w="9525"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F41BBD1E-C619-4FCD-9515-08F5F808B60B}"/>
                </a:ext>
              </a:extLst>
            </p:cNvPr>
            <p:cNvSpPr/>
            <p:nvPr/>
          </p:nvSpPr>
          <p:spPr>
            <a:xfrm>
              <a:off x="9475029" y="2944850"/>
              <a:ext cx="31977" cy="24886"/>
            </a:xfrm>
            <a:custGeom>
              <a:avLst/>
              <a:gdLst>
                <a:gd name="connsiteX0" fmla="*/ 22029 w 31977"/>
                <a:gd name="connsiteY0" fmla="*/ 1074 h 24886"/>
                <a:gd name="connsiteX1" fmla="*/ 13457 w 31977"/>
                <a:gd name="connsiteY1" fmla="*/ 121 h 24886"/>
                <a:gd name="connsiteX2" fmla="*/ 121 w 31977"/>
                <a:gd name="connsiteY2" fmla="*/ 10599 h 24886"/>
                <a:gd name="connsiteX3" fmla="*/ 10599 w 31977"/>
                <a:gd name="connsiteY3" fmla="*/ 23934 h 24886"/>
                <a:gd name="connsiteX4" fmla="*/ 18219 w 31977"/>
                <a:gd name="connsiteY4" fmla="*/ 24886 h 24886"/>
                <a:gd name="connsiteX5" fmla="*/ 20124 w 31977"/>
                <a:gd name="connsiteY5" fmla="*/ 24886 h 24886"/>
                <a:gd name="connsiteX6" fmla="*/ 31554 w 31977"/>
                <a:gd name="connsiteY6" fmla="*/ 14409 h 24886"/>
                <a:gd name="connsiteX7" fmla="*/ 22029 w 31977"/>
                <a:gd name="connsiteY7" fmla="*/ 1074 h 2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77" h="24886">
                  <a:moveTo>
                    <a:pt x="22029" y="1074"/>
                  </a:moveTo>
                  <a:cubicBezTo>
                    <a:pt x="19171" y="1074"/>
                    <a:pt x="16314" y="121"/>
                    <a:pt x="13457" y="121"/>
                  </a:cubicBezTo>
                  <a:cubicBezTo>
                    <a:pt x="6789" y="-831"/>
                    <a:pt x="1074" y="3931"/>
                    <a:pt x="121" y="10599"/>
                  </a:cubicBezTo>
                  <a:cubicBezTo>
                    <a:pt x="-831" y="17266"/>
                    <a:pt x="3932" y="22981"/>
                    <a:pt x="10599" y="23934"/>
                  </a:cubicBezTo>
                  <a:cubicBezTo>
                    <a:pt x="13457" y="23934"/>
                    <a:pt x="15362" y="24886"/>
                    <a:pt x="18219" y="24886"/>
                  </a:cubicBezTo>
                  <a:cubicBezTo>
                    <a:pt x="19171" y="24886"/>
                    <a:pt x="19171" y="24886"/>
                    <a:pt x="20124" y="24886"/>
                  </a:cubicBezTo>
                  <a:cubicBezTo>
                    <a:pt x="25839" y="24886"/>
                    <a:pt x="30601" y="21076"/>
                    <a:pt x="31554" y="14409"/>
                  </a:cubicBezTo>
                  <a:cubicBezTo>
                    <a:pt x="33459" y="8694"/>
                    <a:pt x="28696" y="2026"/>
                    <a:pt x="22029" y="1074"/>
                  </a:cubicBezTo>
                  <a:close/>
                </a:path>
              </a:pathLst>
            </a:custGeom>
            <a:solidFill>
              <a:srgbClr val="FFFFFF"/>
            </a:solidFill>
            <a:ln w="9525"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A135E7D9-6B2D-4547-B56D-1B6CDCEA15B2}"/>
                </a:ext>
              </a:extLst>
            </p:cNvPr>
            <p:cNvSpPr/>
            <p:nvPr/>
          </p:nvSpPr>
          <p:spPr>
            <a:xfrm>
              <a:off x="9470267" y="3877347"/>
              <a:ext cx="32627" cy="24886"/>
            </a:xfrm>
            <a:custGeom>
              <a:avLst/>
              <a:gdLst>
                <a:gd name="connsiteX0" fmla="*/ 18219 w 32627"/>
                <a:gd name="connsiteY0" fmla="*/ 121 h 24886"/>
                <a:gd name="connsiteX1" fmla="*/ 10599 w 32627"/>
                <a:gd name="connsiteY1" fmla="*/ 1074 h 24886"/>
                <a:gd name="connsiteX2" fmla="*/ 121 w 32627"/>
                <a:gd name="connsiteY2" fmla="*/ 14409 h 24886"/>
                <a:gd name="connsiteX3" fmla="*/ 11551 w 32627"/>
                <a:gd name="connsiteY3" fmla="*/ 24886 h 24886"/>
                <a:gd name="connsiteX4" fmla="*/ 13457 w 32627"/>
                <a:gd name="connsiteY4" fmla="*/ 24886 h 24886"/>
                <a:gd name="connsiteX5" fmla="*/ 22029 w 32627"/>
                <a:gd name="connsiteY5" fmla="*/ 23934 h 24886"/>
                <a:gd name="connsiteX6" fmla="*/ 32507 w 32627"/>
                <a:gd name="connsiteY6" fmla="*/ 10599 h 24886"/>
                <a:gd name="connsiteX7" fmla="*/ 18219 w 32627"/>
                <a:gd name="connsiteY7" fmla="*/ 121 h 2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7" h="24886">
                  <a:moveTo>
                    <a:pt x="18219" y="121"/>
                  </a:moveTo>
                  <a:cubicBezTo>
                    <a:pt x="15362" y="121"/>
                    <a:pt x="13457" y="1074"/>
                    <a:pt x="10599" y="1074"/>
                  </a:cubicBezTo>
                  <a:cubicBezTo>
                    <a:pt x="3932" y="2026"/>
                    <a:pt x="-831" y="7741"/>
                    <a:pt x="121" y="14409"/>
                  </a:cubicBezTo>
                  <a:cubicBezTo>
                    <a:pt x="1074" y="20124"/>
                    <a:pt x="5837" y="24886"/>
                    <a:pt x="11551" y="24886"/>
                  </a:cubicBezTo>
                  <a:cubicBezTo>
                    <a:pt x="12504" y="24886"/>
                    <a:pt x="12504" y="24886"/>
                    <a:pt x="13457" y="24886"/>
                  </a:cubicBezTo>
                  <a:cubicBezTo>
                    <a:pt x="16314" y="24886"/>
                    <a:pt x="19171" y="23934"/>
                    <a:pt x="22029" y="23934"/>
                  </a:cubicBezTo>
                  <a:cubicBezTo>
                    <a:pt x="28696" y="22981"/>
                    <a:pt x="33459" y="17266"/>
                    <a:pt x="32507" y="10599"/>
                  </a:cubicBezTo>
                  <a:cubicBezTo>
                    <a:pt x="30601" y="3931"/>
                    <a:pt x="23934" y="-831"/>
                    <a:pt x="18219" y="121"/>
                  </a:cubicBezTo>
                  <a:close/>
                </a:path>
              </a:pathLst>
            </a:custGeom>
            <a:solidFill>
              <a:srgbClr val="FFFFFF"/>
            </a:solidFill>
            <a:ln w="9525"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4B90321D-B4B2-491B-9FB3-14432DD31347}"/>
                </a:ext>
              </a:extLst>
            </p:cNvPr>
            <p:cNvSpPr/>
            <p:nvPr/>
          </p:nvSpPr>
          <p:spPr>
            <a:xfrm>
              <a:off x="9410381" y="2941161"/>
              <a:ext cx="32489" cy="24765"/>
            </a:xfrm>
            <a:custGeom>
              <a:avLst/>
              <a:gdLst>
                <a:gd name="connsiteX0" fmla="*/ 20955 w 32489"/>
                <a:gd name="connsiteY0" fmla="*/ 0 h 24765"/>
                <a:gd name="connsiteX1" fmla="*/ 13335 w 32489"/>
                <a:gd name="connsiteY1" fmla="*/ 0 h 24765"/>
                <a:gd name="connsiteX2" fmla="*/ 12382 w 32489"/>
                <a:gd name="connsiteY2" fmla="*/ 0 h 24765"/>
                <a:gd name="connsiteX3" fmla="*/ 0 w 32489"/>
                <a:gd name="connsiteY3" fmla="*/ 12383 h 24765"/>
                <a:gd name="connsiteX4" fmla="*/ 12382 w 32489"/>
                <a:gd name="connsiteY4" fmla="*/ 24765 h 24765"/>
                <a:gd name="connsiteX5" fmla="*/ 13335 w 32489"/>
                <a:gd name="connsiteY5" fmla="*/ 24765 h 24765"/>
                <a:gd name="connsiteX6" fmla="*/ 20003 w 32489"/>
                <a:gd name="connsiteY6" fmla="*/ 24765 h 24765"/>
                <a:gd name="connsiteX7" fmla="*/ 20003 w 32489"/>
                <a:gd name="connsiteY7" fmla="*/ 24765 h 24765"/>
                <a:gd name="connsiteX8" fmla="*/ 32385 w 32489"/>
                <a:gd name="connsiteY8" fmla="*/ 13335 h 24765"/>
                <a:gd name="connsiteX9" fmla="*/ 20955 w 32489"/>
                <a:gd name="connsiteY9" fmla="*/ 0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89" h="24765">
                  <a:moveTo>
                    <a:pt x="20955" y="0"/>
                  </a:moveTo>
                  <a:cubicBezTo>
                    <a:pt x="18098" y="0"/>
                    <a:pt x="16193" y="0"/>
                    <a:pt x="13335" y="0"/>
                  </a:cubicBezTo>
                  <a:lnTo>
                    <a:pt x="12382" y="0"/>
                  </a:lnTo>
                  <a:cubicBezTo>
                    <a:pt x="5715" y="0"/>
                    <a:pt x="0" y="5715"/>
                    <a:pt x="0" y="12383"/>
                  </a:cubicBezTo>
                  <a:cubicBezTo>
                    <a:pt x="0" y="19050"/>
                    <a:pt x="5715" y="24765"/>
                    <a:pt x="12382" y="24765"/>
                  </a:cubicBezTo>
                  <a:lnTo>
                    <a:pt x="13335" y="24765"/>
                  </a:lnTo>
                  <a:cubicBezTo>
                    <a:pt x="15240" y="24765"/>
                    <a:pt x="18098" y="24765"/>
                    <a:pt x="20003" y="24765"/>
                  </a:cubicBezTo>
                  <a:cubicBezTo>
                    <a:pt x="20003" y="24765"/>
                    <a:pt x="20003" y="24765"/>
                    <a:pt x="20003" y="24765"/>
                  </a:cubicBezTo>
                  <a:cubicBezTo>
                    <a:pt x="26670" y="24765"/>
                    <a:pt x="31432" y="19050"/>
                    <a:pt x="32385" y="13335"/>
                  </a:cubicBezTo>
                  <a:cubicBezTo>
                    <a:pt x="33338" y="4763"/>
                    <a:pt x="27623" y="0"/>
                    <a:pt x="20955" y="0"/>
                  </a:cubicBezTo>
                  <a:close/>
                </a:path>
              </a:pathLst>
            </a:custGeom>
            <a:solidFill>
              <a:srgbClr val="FFFFFF"/>
            </a:solidFill>
            <a:ln w="9525"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66E5CF9A-3722-4599-8A44-DC5CCDF9B9D7}"/>
                </a:ext>
              </a:extLst>
            </p:cNvPr>
            <p:cNvSpPr/>
            <p:nvPr/>
          </p:nvSpPr>
          <p:spPr>
            <a:xfrm>
              <a:off x="9403713" y="3882231"/>
              <a:ext cx="34290" cy="23812"/>
            </a:xfrm>
            <a:custGeom>
              <a:avLst/>
              <a:gdLst>
                <a:gd name="connsiteX0" fmla="*/ 21908 w 34290"/>
                <a:gd name="connsiteY0" fmla="*/ 0 h 23812"/>
                <a:gd name="connsiteX1" fmla="*/ 20003 w 34290"/>
                <a:gd name="connsiteY1" fmla="*/ 0 h 23812"/>
                <a:gd name="connsiteX2" fmla="*/ 12383 w 34290"/>
                <a:gd name="connsiteY2" fmla="*/ 0 h 23812"/>
                <a:gd name="connsiteX3" fmla="*/ 12383 w 34290"/>
                <a:gd name="connsiteY3" fmla="*/ 0 h 23812"/>
                <a:gd name="connsiteX4" fmla="*/ 0 w 34290"/>
                <a:gd name="connsiteY4" fmla="*/ 11430 h 23812"/>
                <a:gd name="connsiteX5" fmla="*/ 11430 w 34290"/>
                <a:gd name="connsiteY5" fmla="*/ 23813 h 23812"/>
                <a:gd name="connsiteX6" fmla="*/ 20003 w 34290"/>
                <a:gd name="connsiteY6" fmla="*/ 23813 h 23812"/>
                <a:gd name="connsiteX7" fmla="*/ 21908 w 34290"/>
                <a:gd name="connsiteY7" fmla="*/ 23813 h 23812"/>
                <a:gd name="connsiteX8" fmla="*/ 34290 w 34290"/>
                <a:gd name="connsiteY8" fmla="*/ 11430 h 23812"/>
                <a:gd name="connsiteX9" fmla="*/ 21908 w 34290"/>
                <a:gd name="connsiteY9"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 h="23812">
                  <a:moveTo>
                    <a:pt x="21908" y="0"/>
                  </a:moveTo>
                  <a:lnTo>
                    <a:pt x="20003" y="0"/>
                  </a:lnTo>
                  <a:cubicBezTo>
                    <a:pt x="17145" y="0"/>
                    <a:pt x="15240" y="0"/>
                    <a:pt x="12383" y="0"/>
                  </a:cubicBezTo>
                  <a:cubicBezTo>
                    <a:pt x="12383" y="0"/>
                    <a:pt x="12383" y="0"/>
                    <a:pt x="12383" y="0"/>
                  </a:cubicBezTo>
                  <a:cubicBezTo>
                    <a:pt x="5715" y="0"/>
                    <a:pt x="953" y="4763"/>
                    <a:pt x="0" y="11430"/>
                  </a:cubicBezTo>
                  <a:cubicBezTo>
                    <a:pt x="0" y="18097"/>
                    <a:pt x="4763" y="23813"/>
                    <a:pt x="11430" y="23813"/>
                  </a:cubicBezTo>
                  <a:cubicBezTo>
                    <a:pt x="14288" y="23813"/>
                    <a:pt x="17145" y="23813"/>
                    <a:pt x="20003" y="23813"/>
                  </a:cubicBezTo>
                  <a:lnTo>
                    <a:pt x="21908" y="23813"/>
                  </a:lnTo>
                  <a:cubicBezTo>
                    <a:pt x="28575" y="23813"/>
                    <a:pt x="34290" y="18097"/>
                    <a:pt x="34290" y="11430"/>
                  </a:cubicBezTo>
                  <a:cubicBezTo>
                    <a:pt x="34290" y="4763"/>
                    <a:pt x="28575" y="0"/>
                    <a:pt x="21908" y="0"/>
                  </a:cubicBezTo>
                  <a:close/>
                </a:path>
              </a:pathLst>
            </a:custGeom>
            <a:solidFill>
              <a:srgbClr val="FFFFFF"/>
            </a:solidFill>
            <a:ln w="9525"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9D2F359D-43AB-411A-A8AF-6325B874A038}"/>
                </a:ext>
              </a:extLst>
            </p:cNvPr>
            <p:cNvSpPr/>
            <p:nvPr/>
          </p:nvSpPr>
          <p:spPr>
            <a:xfrm>
              <a:off x="9656049" y="3007759"/>
              <a:ext cx="30917" cy="27699"/>
            </a:xfrm>
            <a:custGeom>
              <a:avLst/>
              <a:gdLst>
                <a:gd name="connsiteX0" fmla="*/ 24842 w 30917"/>
                <a:gd name="connsiteY0" fmla="*/ 6745 h 27699"/>
                <a:gd name="connsiteX1" fmla="*/ 18175 w 30917"/>
                <a:gd name="connsiteY1" fmla="*/ 1982 h 27699"/>
                <a:gd name="connsiteX2" fmla="*/ 1982 w 30917"/>
                <a:gd name="connsiteY2" fmla="*/ 5792 h 27699"/>
                <a:gd name="connsiteX3" fmla="*/ 5792 w 30917"/>
                <a:gd name="connsiteY3" fmla="*/ 21985 h 27699"/>
                <a:gd name="connsiteX4" fmla="*/ 12460 w 30917"/>
                <a:gd name="connsiteY4" fmla="*/ 25795 h 27699"/>
                <a:gd name="connsiteX5" fmla="*/ 19127 w 30917"/>
                <a:gd name="connsiteY5" fmla="*/ 27700 h 27699"/>
                <a:gd name="connsiteX6" fmla="*/ 29605 w 30917"/>
                <a:gd name="connsiteY6" fmla="*/ 21985 h 27699"/>
                <a:gd name="connsiteX7" fmla="*/ 24842 w 30917"/>
                <a:gd name="connsiteY7" fmla="*/ 6745 h 2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17" h="27699">
                  <a:moveTo>
                    <a:pt x="24842" y="6745"/>
                  </a:moveTo>
                  <a:cubicBezTo>
                    <a:pt x="22937" y="4840"/>
                    <a:pt x="20080" y="3887"/>
                    <a:pt x="18175" y="1982"/>
                  </a:cubicBezTo>
                  <a:cubicBezTo>
                    <a:pt x="12460" y="-1828"/>
                    <a:pt x="4839" y="77"/>
                    <a:pt x="1982" y="5792"/>
                  </a:cubicBezTo>
                  <a:cubicBezTo>
                    <a:pt x="-1828" y="11507"/>
                    <a:pt x="77" y="19127"/>
                    <a:pt x="5792" y="21985"/>
                  </a:cubicBezTo>
                  <a:cubicBezTo>
                    <a:pt x="7697" y="22937"/>
                    <a:pt x="10555" y="24842"/>
                    <a:pt x="12460" y="25795"/>
                  </a:cubicBezTo>
                  <a:cubicBezTo>
                    <a:pt x="14364" y="26747"/>
                    <a:pt x="16270" y="27700"/>
                    <a:pt x="19127" y="27700"/>
                  </a:cubicBezTo>
                  <a:cubicBezTo>
                    <a:pt x="22937" y="27700"/>
                    <a:pt x="26747" y="25795"/>
                    <a:pt x="29605" y="21985"/>
                  </a:cubicBezTo>
                  <a:cubicBezTo>
                    <a:pt x="32462" y="18175"/>
                    <a:pt x="30557" y="10555"/>
                    <a:pt x="24842" y="6745"/>
                  </a:cubicBezTo>
                  <a:close/>
                </a:path>
              </a:pathLst>
            </a:custGeom>
            <a:solidFill>
              <a:srgbClr val="FFFFFF"/>
            </a:solidFill>
            <a:ln w="9525"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8564B389-5EE8-4760-9714-5F0FD05CAB06}"/>
                </a:ext>
              </a:extLst>
            </p:cNvPr>
            <p:cNvSpPr/>
            <p:nvPr/>
          </p:nvSpPr>
          <p:spPr>
            <a:xfrm>
              <a:off x="9346442" y="2944019"/>
              <a:ext cx="31675" cy="24764"/>
            </a:xfrm>
            <a:custGeom>
              <a:avLst/>
              <a:gdLst>
                <a:gd name="connsiteX0" fmla="*/ 19171 w 31675"/>
                <a:gd name="connsiteY0" fmla="*/ 0 h 24764"/>
                <a:gd name="connsiteX1" fmla="*/ 10599 w 31675"/>
                <a:gd name="connsiteY1" fmla="*/ 952 h 24764"/>
                <a:gd name="connsiteX2" fmla="*/ 121 w 31675"/>
                <a:gd name="connsiteY2" fmla="*/ 14288 h 24764"/>
                <a:gd name="connsiteX3" fmla="*/ 11551 w 31675"/>
                <a:gd name="connsiteY3" fmla="*/ 24765 h 24764"/>
                <a:gd name="connsiteX4" fmla="*/ 13457 w 31675"/>
                <a:gd name="connsiteY4" fmla="*/ 24765 h 24764"/>
                <a:gd name="connsiteX5" fmla="*/ 21076 w 31675"/>
                <a:gd name="connsiteY5" fmla="*/ 23813 h 24764"/>
                <a:gd name="connsiteX6" fmla="*/ 31554 w 31675"/>
                <a:gd name="connsiteY6" fmla="*/ 10477 h 24764"/>
                <a:gd name="connsiteX7" fmla="*/ 19171 w 31675"/>
                <a:gd name="connsiteY7" fmla="*/ 0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5" h="24764">
                  <a:moveTo>
                    <a:pt x="19171" y="0"/>
                  </a:moveTo>
                  <a:cubicBezTo>
                    <a:pt x="16314" y="0"/>
                    <a:pt x="13457" y="952"/>
                    <a:pt x="10599" y="952"/>
                  </a:cubicBezTo>
                  <a:cubicBezTo>
                    <a:pt x="3932" y="1905"/>
                    <a:pt x="-831" y="7620"/>
                    <a:pt x="121" y="14288"/>
                  </a:cubicBezTo>
                  <a:cubicBezTo>
                    <a:pt x="1074" y="20002"/>
                    <a:pt x="5837" y="24765"/>
                    <a:pt x="11551" y="24765"/>
                  </a:cubicBezTo>
                  <a:cubicBezTo>
                    <a:pt x="12504" y="24765"/>
                    <a:pt x="12504" y="24765"/>
                    <a:pt x="13457" y="24765"/>
                  </a:cubicBezTo>
                  <a:cubicBezTo>
                    <a:pt x="16314" y="24765"/>
                    <a:pt x="18219" y="23813"/>
                    <a:pt x="21076" y="23813"/>
                  </a:cubicBezTo>
                  <a:cubicBezTo>
                    <a:pt x="27744" y="22860"/>
                    <a:pt x="32507" y="17145"/>
                    <a:pt x="31554" y="10477"/>
                  </a:cubicBezTo>
                  <a:cubicBezTo>
                    <a:pt x="31554" y="3810"/>
                    <a:pt x="25839" y="0"/>
                    <a:pt x="19171" y="0"/>
                  </a:cubicBezTo>
                  <a:close/>
                </a:path>
              </a:pathLst>
            </a:custGeom>
            <a:solidFill>
              <a:srgbClr val="FFFFFF"/>
            </a:solidFill>
            <a:ln w="9525"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063ABB77-9DFC-4CA2-A48D-68B4D4E870AD}"/>
                </a:ext>
              </a:extLst>
            </p:cNvPr>
            <p:cNvSpPr/>
            <p:nvPr/>
          </p:nvSpPr>
          <p:spPr>
            <a:xfrm>
              <a:off x="9532763" y="3864590"/>
              <a:ext cx="31460" cy="25260"/>
            </a:xfrm>
            <a:custGeom>
              <a:avLst/>
              <a:gdLst>
                <a:gd name="connsiteX0" fmla="*/ 16683 w 31460"/>
                <a:gd name="connsiteY0" fmla="*/ 496 h 25260"/>
                <a:gd name="connsiteX1" fmla="*/ 9063 w 31460"/>
                <a:gd name="connsiteY1" fmla="*/ 2401 h 25260"/>
                <a:gd name="connsiteX2" fmla="*/ 490 w 31460"/>
                <a:gd name="connsiteY2" fmla="*/ 16688 h 25260"/>
                <a:gd name="connsiteX3" fmla="*/ 11921 w 31460"/>
                <a:gd name="connsiteY3" fmla="*/ 25261 h 25260"/>
                <a:gd name="connsiteX4" fmla="*/ 14778 w 31460"/>
                <a:gd name="connsiteY4" fmla="*/ 25261 h 25260"/>
                <a:gd name="connsiteX5" fmla="*/ 22398 w 31460"/>
                <a:gd name="connsiteY5" fmla="*/ 23356 h 25260"/>
                <a:gd name="connsiteX6" fmla="*/ 30971 w 31460"/>
                <a:gd name="connsiteY6" fmla="*/ 8116 h 25260"/>
                <a:gd name="connsiteX7" fmla="*/ 16683 w 31460"/>
                <a:gd name="connsiteY7" fmla="*/ 496 h 2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0" h="25260">
                  <a:moveTo>
                    <a:pt x="16683" y="496"/>
                  </a:moveTo>
                  <a:cubicBezTo>
                    <a:pt x="13825" y="1448"/>
                    <a:pt x="11921" y="1448"/>
                    <a:pt x="9063" y="2401"/>
                  </a:cubicBezTo>
                  <a:cubicBezTo>
                    <a:pt x="2396" y="4306"/>
                    <a:pt x="-1415" y="10973"/>
                    <a:pt x="490" y="16688"/>
                  </a:cubicBezTo>
                  <a:cubicBezTo>
                    <a:pt x="1443" y="22403"/>
                    <a:pt x="7158" y="25261"/>
                    <a:pt x="11921" y="25261"/>
                  </a:cubicBezTo>
                  <a:cubicBezTo>
                    <a:pt x="12873" y="25261"/>
                    <a:pt x="13825" y="25261"/>
                    <a:pt x="14778" y="25261"/>
                  </a:cubicBezTo>
                  <a:cubicBezTo>
                    <a:pt x="17635" y="24308"/>
                    <a:pt x="20493" y="23356"/>
                    <a:pt x="22398" y="23356"/>
                  </a:cubicBezTo>
                  <a:cubicBezTo>
                    <a:pt x="29065" y="21451"/>
                    <a:pt x="32875" y="14783"/>
                    <a:pt x="30971" y="8116"/>
                  </a:cubicBezTo>
                  <a:cubicBezTo>
                    <a:pt x="29065" y="2401"/>
                    <a:pt x="22398" y="-1409"/>
                    <a:pt x="16683" y="496"/>
                  </a:cubicBezTo>
                  <a:close/>
                </a:path>
              </a:pathLst>
            </a:custGeom>
            <a:solidFill>
              <a:srgbClr val="FFFFFF"/>
            </a:solidFill>
            <a:ln w="9525" cap="flat">
              <a:noFill/>
              <a:prstDash val="solid"/>
              <a:miter/>
            </a:ln>
          </p:spPr>
          <p:txBody>
            <a:bodyPr rtlCol="0" anchor="ctr"/>
            <a:lstStyle/>
            <a:p>
              <a:endParaRPr lang="en-GB" dirty="0"/>
            </a:p>
          </p:txBody>
        </p:sp>
        <p:sp>
          <p:nvSpPr>
            <p:cNvPr id="53" name="Freeform: Shape 52">
              <a:extLst>
                <a:ext uri="{FF2B5EF4-FFF2-40B4-BE49-F238E27FC236}">
                  <a16:creationId xmlns:a16="http://schemas.microsoft.com/office/drawing/2014/main" id="{7F348BBF-A92C-4D4E-8AA4-9D008ACA0FE2}"/>
                </a:ext>
              </a:extLst>
            </p:cNvPr>
            <p:cNvSpPr/>
            <p:nvPr/>
          </p:nvSpPr>
          <p:spPr>
            <a:xfrm>
              <a:off x="9651286" y="3812621"/>
              <a:ext cx="30634" cy="27699"/>
            </a:xfrm>
            <a:custGeom>
              <a:avLst/>
              <a:gdLst>
                <a:gd name="connsiteX0" fmla="*/ 12460 w 30634"/>
                <a:gd name="connsiteY0" fmla="*/ 1982 h 27699"/>
                <a:gd name="connsiteX1" fmla="*/ 5792 w 30634"/>
                <a:gd name="connsiteY1" fmla="*/ 5792 h 27699"/>
                <a:gd name="connsiteX2" fmla="*/ 1982 w 30634"/>
                <a:gd name="connsiteY2" fmla="*/ 21985 h 27699"/>
                <a:gd name="connsiteX3" fmla="*/ 12460 w 30634"/>
                <a:gd name="connsiteY3" fmla="*/ 27700 h 27699"/>
                <a:gd name="connsiteX4" fmla="*/ 18175 w 30634"/>
                <a:gd name="connsiteY4" fmla="*/ 25795 h 27699"/>
                <a:gd name="connsiteX5" fmla="*/ 24842 w 30634"/>
                <a:gd name="connsiteY5" fmla="*/ 21985 h 27699"/>
                <a:gd name="connsiteX6" fmla="*/ 28652 w 30634"/>
                <a:gd name="connsiteY6" fmla="*/ 5792 h 27699"/>
                <a:gd name="connsiteX7" fmla="*/ 12460 w 30634"/>
                <a:gd name="connsiteY7" fmla="*/ 1982 h 2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34" h="27699">
                  <a:moveTo>
                    <a:pt x="12460" y="1982"/>
                  </a:moveTo>
                  <a:cubicBezTo>
                    <a:pt x="10555" y="2935"/>
                    <a:pt x="7697" y="4840"/>
                    <a:pt x="5792" y="5792"/>
                  </a:cubicBezTo>
                  <a:cubicBezTo>
                    <a:pt x="77" y="9602"/>
                    <a:pt x="-1828" y="16270"/>
                    <a:pt x="1982" y="21985"/>
                  </a:cubicBezTo>
                  <a:cubicBezTo>
                    <a:pt x="3887" y="25795"/>
                    <a:pt x="8650" y="27700"/>
                    <a:pt x="12460" y="27700"/>
                  </a:cubicBezTo>
                  <a:cubicBezTo>
                    <a:pt x="14364" y="27700"/>
                    <a:pt x="16270" y="26747"/>
                    <a:pt x="18175" y="25795"/>
                  </a:cubicBezTo>
                  <a:cubicBezTo>
                    <a:pt x="20080" y="24842"/>
                    <a:pt x="22937" y="22937"/>
                    <a:pt x="24842" y="21985"/>
                  </a:cubicBezTo>
                  <a:cubicBezTo>
                    <a:pt x="30557" y="18175"/>
                    <a:pt x="32462" y="11507"/>
                    <a:pt x="28652" y="5792"/>
                  </a:cubicBezTo>
                  <a:cubicBezTo>
                    <a:pt x="24842" y="77"/>
                    <a:pt x="18175" y="-1828"/>
                    <a:pt x="12460" y="1982"/>
                  </a:cubicBezTo>
                  <a:close/>
                </a:path>
              </a:pathLst>
            </a:custGeom>
            <a:solidFill>
              <a:srgbClr val="FFFFFF"/>
            </a:solidFill>
            <a:ln w="9525"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A03AD63D-CBDB-47C3-B63E-1BC1EF3C1261}"/>
                </a:ext>
              </a:extLst>
            </p:cNvPr>
            <p:cNvSpPr/>
            <p:nvPr/>
          </p:nvSpPr>
          <p:spPr>
            <a:xfrm>
              <a:off x="9597872" y="2979110"/>
              <a:ext cx="31916" cy="27773"/>
            </a:xfrm>
            <a:custGeom>
              <a:avLst/>
              <a:gdLst>
                <a:gd name="connsiteX0" fmla="*/ 24916 w 31916"/>
                <a:gd name="connsiteY0" fmla="*/ 4913 h 27773"/>
                <a:gd name="connsiteX1" fmla="*/ 17296 w 31916"/>
                <a:gd name="connsiteY1" fmla="*/ 1103 h 27773"/>
                <a:gd name="connsiteX2" fmla="*/ 1103 w 31916"/>
                <a:gd name="connsiteY2" fmla="*/ 7771 h 27773"/>
                <a:gd name="connsiteX3" fmla="*/ 7771 w 31916"/>
                <a:gd name="connsiteY3" fmla="*/ 23963 h 27773"/>
                <a:gd name="connsiteX4" fmla="*/ 15391 w 31916"/>
                <a:gd name="connsiteY4" fmla="*/ 26821 h 27773"/>
                <a:gd name="connsiteX5" fmla="*/ 20153 w 31916"/>
                <a:gd name="connsiteY5" fmla="*/ 27773 h 27773"/>
                <a:gd name="connsiteX6" fmla="*/ 30631 w 31916"/>
                <a:gd name="connsiteY6" fmla="*/ 21106 h 27773"/>
                <a:gd name="connsiteX7" fmla="*/ 24916 w 31916"/>
                <a:gd name="connsiteY7" fmla="*/ 4913 h 2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16" h="27773">
                  <a:moveTo>
                    <a:pt x="24916" y="4913"/>
                  </a:moveTo>
                  <a:cubicBezTo>
                    <a:pt x="22058" y="3961"/>
                    <a:pt x="20153" y="3008"/>
                    <a:pt x="17296" y="1103"/>
                  </a:cubicBezTo>
                  <a:cubicBezTo>
                    <a:pt x="11581" y="-1754"/>
                    <a:pt x="3961" y="1103"/>
                    <a:pt x="1103" y="7771"/>
                  </a:cubicBezTo>
                  <a:cubicBezTo>
                    <a:pt x="-1754" y="13486"/>
                    <a:pt x="1103" y="21106"/>
                    <a:pt x="7771" y="23963"/>
                  </a:cubicBezTo>
                  <a:cubicBezTo>
                    <a:pt x="10628" y="24916"/>
                    <a:pt x="12533" y="25868"/>
                    <a:pt x="15391" y="26821"/>
                  </a:cubicBezTo>
                  <a:cubicBezTo>
                    <a:pt x="17296" y="27773"/>
                    <a:pt x="18249" y="27773"/>
                    <a:pt x="20153" y="27773"/>
                  </a:cubicBezTo>
                  <a:cubicBezTo>
                    <a:pt x="24916" y="27773"/>
                    <a:pt x="28726" y="24916"/>
                    <a:pt x="30631" y="21106"/>
                  </a:cubicBezTo>
                  <a:cubicBezTo>
                    <a:pt x="33489" y="14438"/>
                    <a:pt x="31583" y="6818"/>
                    <a:pt x="24916" y="4913"/>
                  </a:cubicBezTo>
                  <a:close/>
                </a:path>
              </a:pathLst>
            </a:custGeom>
            <a:solidFill>
              <a:srgbClr val="FFFFFF"/>
            </a:solidFill>
            <a:ln w="9525" cap="flat">
              <a:noFill/>
              <a:prstDash val="solid"/>
              <a:miter/>
            </a:ln>
          </p:spPr>
          <p:txBody>
            <a:bodyPr rtlCol="0" anchor="ctr"/>
            <a:lstStyle/>
            <a:p>
              <a:endParaRPr lang="en-GB" dirty="0"/>
            </a:p>
          </p:txBody>
        </p:sp>
        <p:sp>
          <p:nvSpPr>
            <p:cNvPr id="55" name="Freeform: Shape 54">
              <a:extLst>
                <a:ext uri="{FF2B5EF4-FFF2-40B4-BE49-F238E27FC236}">
                  <a16:creationId xmlns:a16="http://schemas.microsoft.com/office/drawing/2014/main" id="{587DD1C2-BF55-470C-A734-2745300B6409}"/>
                </a:ext>
              </a:extLst>
            </p:cNvPr>
            <p:cNvSpPr/>
            <p:nvPr/>
          </p:nvSpPr>
          <p:spPr>
            <a:xfrm>
              <a:off x="9593626" y="3842582"/>
              <a:ext cx="31236" cy="26314"/>
            </a:xfrm>
            <a:custGeom>
              <a:avLst/>
              <a:gdLst>
                <a:gd name="connsiteX0" fmla="*/ 14875 w 31236"/>
                <a:gd name="connsiteY0" fmla="*/ 597 h 26314"/>
                <a:gd name="connsiteX1" fmla="*/ 7255 w 31236"/>
                <a:gd name="connsiteY1" fmla="*/ 3454 h 26314"/>
                <a:gd name="connsiteX2" fmla="*/ 588 w 31236"/>
                <a:gd name="connsiteY2" fmla="*/ 18694 h 26314"/>
                <a:gd name="connsiteX3" fmla="*/ 12018 w 31236"/>
                <a:gd name="connsiteY3" fmla="*/ 26314 h 26314"/>
                <a:gd name="connsiteX4" fmla="*/ 16780 w 31236"/>
                <a:gd name="connsiteY4" fmla="*/ 25362 h 26314"/>
                <a:gd name="connsiteX5" fmla="*/ 24400 w 31236"/>
                <a:gd name="connsiteY5" fmla="*/ 22504 h 26314"/>
                <a:gd name="connsiteX6" fmla="*/ 30115 w 31236"/>
                <a:gd name="connsiteY6" fmla="*/ 6312 h 26314"/>
                <a:gd name="connsiteX7" fmla="*/ 14875 w 31236"/>
                <a:gd name="connsiteY7" fmla="*/ 597 h 2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36" h="26314">
                  <a:moveTo>
                    <a:pt x="14875" y="597"/>
                  </a:moveTo>
                  <a:cubicBezTo>
                    <a:pt x="12970" y="1549"/>
                    <a:pt x="10113" y="2502"/>
                    <a:pt x="7255" y="3454"/>
                  </a:cubicBezTo>
                  <a:cubicBezTo>
                    <a:pt x="1540" y="6312"/>
                    <a:pt x="-1317" y="12979"/>
                    <a:pt x="588" y="18694"/>
                  </a:cubicBezTo>
                  <a:cubicBezTo>
                    <a:pt x="2493" y="23457"/>
                    <a:pt x="7255" y="26314"/>
                    <a:pt x="12018" y="26314"/>
                  </a:cubicBezTo>
                  <a:cubicBezTo>
                    <a:pt x="13923" y="26314"/>
                    <a:pt x="14875" y="26314"/>
                    <a:pt x="16780" y="25362"/>
                  </a:cubicBezTo>
                  <a:cubicBezTo>
                    <a:pt x="19638" y="24409"/>
                    <a:pt x="21543" y="23457"/>
                    <a:pt x="24400" y="22504"/>
                  </a:cubicBezTo>
                  <a:cubicBezTo>
                    <a:pt x="30115" y="19647"/>
                    <a:pt x="32973" y="12979"/>
                    <a:pt x="30115" y="6312"/>
                  </a:cubicBezTo>
                  <a:cubicBezTo>
                    <a:pt x="27258" y="1549"/>
                    <a:pt x="20590" y="-1308"/>
                    <a:pt x="14875" y="597"/>
                  </a:cubicBezTo>
                  <a:close/>
                </a:path>
              </a:pathLst>
            </a:custGeom>
            <a:solidFill>
              <a:srgbClr val="FFFFFF"/>
            </a:solidFill>
            <a:ln w="9525" cap="flat">
              <a:noFill/>
              <a:prstDash val="solid"/>
              <a:miter/>
            </a:ln>
          </p:spPr>
          <p:txBody>
            <a:bodyPr rtlCol="0" anchor="ctr"/>
            <a:lstStyle/>
            <a:p>
              <a:endParaRPr lang="en-GB" dirty="0"/>
            </a:p>
          </p:txBody>
        </p:sp>
      </p:grpSp>
      <p:sp>
        <p:nvSpPr>
          <p:cNvPr id="57" name="Freeform: Shape 56">
            <a:extLst>
              <a:ext uri="{FF2B5EF4-FFF2-40B4-BE49-F238E27FC236}">
                <a16:creationId xmlns:a16="http://schemas.microsoft.com/office/drawing/2014/main" id="{4D9EBB2A-2F6F-44AB-9907-D1F945F750C8}"/>
              </a:ext>
            </a:extLst>
          </p:cNvPr>
          <p:cNvSpPr/>
          <p:nvPr/>
        </p:nvSpPr>
        <p:spPr>
          <a:xfrm>
            <a:off x="4323253" y="4009867"/>
            <a:ext cx="283845" cy="277177"/>
          </a:xfrm>
          <a:custGeom>
            <a:avLst/>
            <a:gdLst>
              <a:gd name="connsiteX0" fmla="*/ 243840 w 283845"/>
              <a:gd name="connsiteY0" fmla="*/ 120967 h 277177"/>
              <a:gd name="connsiteX1" fmla="*/ 240983 w 283845"/>
              <a:gd name="connsiteY1" fmla="*/ 109538 h 277177"/>
              <a:gd name="connsiteX2" fmla="*/ 237173 w 283845"/>
              <a:gd name="connsiteY2" fmla="*/ 97155 h 277177"/>
              <a:gd name="connsiteX3" fmla="*/ 263842 w 283845"/>
              <a:gd name="connsiteY3" fmla="*/ 70485 h 277177"/>
              <a:gd name="connsiteX4" fmla="*/ 249555 w 283845"/>
              <a:gd name="connsiteY4" fmla="*/ 49530 h 277177"/>
              <a:gd name="connsiteX5" fmla="*/ 214313 w 283845"/>
              <a:gd name="connsiteY5" fmla="*/ 63817 h 277177"/>
              <a:gd name="connsiteX6" fmla="*/ 194310 w 283845"/>
              <a:gd name="connsiteY6" fmla="*/ 48577 h 277177"/>
              <a:gd name="connsiteX7" fmla="*/ 200025 w 283845"/>
              <a:gd name="connsiteY7" fmla="*/ 11430 h 277177"/>
              <a:gd name="connsiteX8" fmla="*/ 175260 w 283845"/>
              <a:gd name="connsiteY8" fmla="*/ 1905 h 277177"/>
              <a:gd name="connsiteX9" fmla="*/ 156210 w 283845"/>
              <a:gd name="connsiteY9" fmla="*/ 34290 h 277177"/>
              <a:gd name="connsiteX10" fmla="*/ 130492 w 283845"/>
              <a:gd name="connsiteY10" fmla="*/ 33338 h 277177"/>
              <a:gd name="connsiteX11" fmla="*/ 113348 w 283845"/>
              <a:gd name="connsiteY11" fmla="*/ 0 h 277177"/>
              <a:gd name="connsiteX12" fmla="*/ 100965 w 283845"/>
              <a:gd name="connsiteY12" fmla="*/ 2857 h 277177"/>
              <a:gd name="connsiteX13" fmla="*/ 88583 w 283845"/>
              <a:gd name="connsiteY13" fmla="*/ 6667 h 277177"/>
              <a:gd name="connsiteX14" fmla="*/ 92392 w 283845"/>
              <a:gd name="connsiteY14" fmla="*/ 44767 h 277177"/>
              <a:gd name="connsiteX15" fmla="*/ 71438 w 283845"/>
              <a:gd name="connsiteY15" fmla="*/ 59055 h 277177"/>
              <a:gd name="connsiteX16" fmla="*/ 38100 w 283845"/>
              <a:gd name="connsiteY16" fmla="*/ 41910 h 277177"/>
              <a:gd name="connsiteX17" fmla="*/ 21908 w 283845"/>
              <a:gd name="connsiteY17" fmla="*/ 62865 h 277177"/>
              <a:gd name="connsiteX18" fmla="*/ 46673 w 283845"/>
              <a:gd name="connsiteY18" fmla="*/ 91440 h 277177"/>
              <a:gd name="connsiteX19" fmla="*/ 38100 w 283845"/>
              <a:gd name="connsiteY19" fmla="*/ 115252 h 277177"/>
              <a:gd name="connsiteX20" fmla="*/ 953 w 283845"/>
              <a:gd name="connsiteY20" fmla="*/ 121920 h 277177"/>
              <a:gd name="connsiteX21" fmla="*/ 0 w 283845"/>
              <a:gd name="connsiteY21" fmla="*/ 147638 h 277177"/>
              <a:gd name="connsiteX22" fmla="*/ 37148 w 283845"/>
              <a:gd name="connsiteY22" fmla="*/ 156210 h 277177"/>
              <a:gd name="connsiteX23" fmla="*/ 40005 w 283845"/>
              <a:gd name="connsiteY23" fmla="*/ 168592 h 277177"/>
              <a:gd name="connsiteX24" fmla="*/ 43815 w 283845"/>
              <a:gd name="connsiteY24" fmla="*/ 180022 h 277177"/>
              <a:gd name="connsiteX25" fmla="*/ 17145 w 283845"/>
              <a:gd name="connsiteY25" fmla="*/ 206692 h 277177"/>
              <a:gd name="connsiteX26" fmla="*/ 32385 w 283845"/>
              <a:gd name="connsiteY26" fmla="*/ 228600 h 277177"/>
              <a:gd name="connsiteX27" fmla="*/ 67628 w 283845"/>
              <a:gd name="connsiteY27" fmla="*/ 213360 h 277177"/>
              <a:gd name="connsiteX28" fmla="*/ 87630 w 283845"/>
              <a:gd name="connsiteY28" fmla="*/ 229552 h 277177"/>
              <a:gd name="connsiteX29" fmla="*/ 81915 w 283845"/>
              <a:gd name="connsiteY29" fmla="*/ 266700 h 277177"/>
              <a:gd name="connsiteX30" fmla="*/ 106680 w 283845"/>
              <a:gd name="connsiteY30" fmla="*/ 275272 h 277177"/>
              <a:gd name="connsiteX31" fmla="*/ 126683 w 283845"/>
              <a:gd name="connsiteY31" fmla="*/ 242888 h 277177"/>
              <a:gd name="connsiteX32" fmla="*/ 152400 w 283845"/>
              <a:gd name="connsiteY32" fmla="*/ 243840 h 277177"/>
              <a:gd name="connsiteX33" fmla="*/ 169545 w 283845"/>
              <a:gd name="connsiteY33" fmla="*/ 277177 h 277177"/>
              <a:gd name="connsiteX34" fmla="*/ 181928 w 283845"/>
              <a:gd name="connsiteY34" fmla="*/ 274320 h 277177"/>
              <a:gd name="connsiteX35" fmla="*/ 194310 w 283845"/>
              <a:gd name="connsiteY35" fmla="*/ 269557 h 277177"/>
              <a:gd name="connsiteX36" fmla="*/ 191453 w 283845"/>
              <a:gd name="connsiteY36" fmla="*/ 231457 h 277177"/>
              <a:gd name="connsiteX37" fmla="*/ 212408 w 283845"/>
              <a:gd name="connsiteY37" fmla="*/ 217170 h 277177"/>
              <a:gd name="connsiteX38" fmla="*/ 245745 w 283845"/>
              <a:gd name="connsiteY38" fmla="*/ 233363 h 277177"/>
              <a:gd name="connsiteX39" fmla="*/ 261938 w 283845"/>
              <a:gd name="connsiteY39" fmla="*/ 213360 h 277177"/>
              <a:gd name="connsiteX40" fmla="*/ 237173 w 283845"/>
              <a:gd name="connsiteY40" fmla="*/ 184785 h 277177"/>
              <a:gd name="connsiteX41" fmla="*/ 245745 w 283845"/>
              <a:gd name="connsiteY41" fmla="*/ 160972 h 277177"/>
              <a:gd name="connsiteX42" fmla="*/ 282892 w 283845"/>
              <a:gd name="connsiteY42" fmla="*/ 155257 h 277177"/>
              <a:gd name="connsiteX43" fmla="*/ 283845 w 283845"/>
              <a:gd name="connsiteY43" fmla="*/ 128588 h 277177"/>
              <a:gd name="connsiteX44" fmla="*/ 243840 w 283845"/>
              <a:gd name="connsiteY44" fmla="*/ 120967 h 277177"/>
              <a:gd name="connsiteX45" fmla="*/ 157163 w 283845"/>
              <a:gd name="connsiteY45" fmla="*/ 200977 h 277177"/>
              <a:gd name="connsiteX46" fmla="*/ 75248 w 283845"/>
              <a:gd name="connsiteY46" fmla="*/ 156210 h 277177"/>
              <a:gd name="connsiteX47" fmla="*/ 120015 w 283845"/>
              <a:gd name="connsiteY47" fmla="*/ 74295 h 277177"/>
              <a:gd name="connsiteX48" fmla="*/ 201930 w 283845"/>
              <a:gd name="connsiteY48" fmla="*/ 120015 h 277177"/>
              <a:gd name="connsiteX49" fmla="*/ 157163 w 283845"/>
              <a:gd name="connsiteY49" fmla="*/ 200977 h 2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83845" h="277177">
                <a:moveTo>
                  <a:pt x="243840" y="120967"/>
                </a:moveTo>
                <a:cubicBezTo>
                  <a:pt x="242888" y="117157"/>
                  <a:pt x="241935" y="113347"/>
                  <a:pt x="240983" y="109538"/>
                </a:cubicBezTo>
                <a:cubicBezTo>
                  <a:pt x="240030" y="105727"/>
                  <a:pt x="238125" y="100965"/>
                  <a:pt x="237173" y="97155"/>
                </a:cubicBezTo>
                <a:lnTo>
                  <a:pt x="263842" y="70485"/>
                </a:lnTo>
                <a:cubicBezTo>
                  <a:pt x="259080" y="62865"/>
                  <a:pt x="254317" y="56197"/>
                  <a:pt x="249555" y="49530"/>
                </a:cubicBezTo>
                <a:lnTo>
                  <a:pt x="214313" y="63817"/>
                </a:lnTo>
                <a:cubicBezTo>
                  <a:pt x="208598" y="57150"/>
                  <a:pt x="201930" y="52388"/>
                  <a:pt x="194310" y="48577"/>
                </a:cubicBezTo>
                <a:lnTo>
                  <a:pt x="200025" y="11430"/>
                </a:lnTo>
                <a:cubicBezTo>
                  <a:pt x="192405" y="7620"/>
                  <a:pt x="183833" y="4763"/>
                  <a:pt x="175260" y="1905"/>
                </a:cubicBezTo>
                <a:lnTo>
                  <a:pt x="156210" y="34290"/>
                </a:lnTo>
                <a:cubicBezTo>
                  <a:pt x="147638" y="33338"/>
                  <a:pt x="139065" y="33338"/>
                  <a:pt x="130492" y="33338"/>
                </a:cubicBezTo>
                <a:lnTo>
                  <a:pt x="113348" y="0"/>
                </a:lnTo>
                <a:cubicBezTo>
                  <a:pt x="109538" y="952"/>
                  <a:pt x="104775" y="1905"/>
                  <a:pt x="100965" y="2857"/>
                </a:cubicBezTo>
                <a:cubicBezTo>
                  <a:pt x="97155" y="3810"/>
                  <a:pt x="93345" y="5715"/>
                  <a:pt x="88583" y="6667"/>
                </a:cubicBezTo>
                <a:lnTo>
                  <a:pt x="92392" y="44767"/>
                </a:lnTo>
                <a:cubicBezTo>
                  <a:pt x="84773" y="48577"/>
                  <a:pt x="78105" y="53340"/>
                  <a:pt x="71438" y="59055"/>
                </a:cubicBezTo>
                <a:lnTo>
                  <a:pt x="38100" y="41910"/>
                </a:lnTo>
                <a:cubicBezTo>
                  <a:pt x="32385" y="48577"/>
                  <a:pt x="26670" y="55245"/>
                  <a:pt x="21908" y="62865"/>
                </a:cubicBezTo>
                <a:lnTo>
                  <a:pt x="46673" y="91440"/>
                </a:lnTo>
                <a:cubicBezTo>
                  <a:pt x="42863" y="98107"/>
                  <a:pt x="40005" y="106680"/>
                  <a:pt x="38100" y="115252"/>
                </a:cubicBezTo>
                <a:lnTo>
                  <a:pt x="953" y="121920"/>
                </a:lnTo>
                <a:cubicBezTo>
                  <a:pt x="0" y="130492"/>
                  <a:pt x="0" y="139065"/>
                  <a:pt x="0" y="147638"/>
                </a:cubicBezTo>
                <a:lnTo>
                  <a:pt x="37148" y="156210"/>
                </a:lnTo>
                <a:cubicBezTo>
                  <a:pt x="38100" y="160020"/>
                  <a:pt x="39053" y="164782"/>
                  <a:pt x="40005" y="168592"/>
                </a:cubicBezTo>
                <a:cubicBezTo>
                  <a:pt x="40958" y="172402"/>
                  <a:pt x="41910" y="176213"/>
                  <a:pt x="43815" y="180022"/>
                </a:cubicBezTo>
                <a:lnTo>
                  <a:pt x="17145" y="206692"/>
                </a:lnTo>
                <a:cubicBezTo>
                  <a:pt x="21908" y="215265"/>
                  <a:pt x="26670" y="221932"/>
                  <a:pt x="32385" y="228600"/>
                </a:cubicBezTo>
                <a:lnTo>
                  <a:pt x="67628" y="213360"/>
                </a:lnTo>
                <a:cubicBezTo>
                  <a:pt x="73342" y="219075"/>
                  <a:pt x="80010" y="223838"/>
                  <a:pt x="87630" y="229552"/>
                </a:cubicBezTo>
                <a:lnTo>
                  <a:pt x="81915" y="266700"/>
                </a:lnTo>
                <a:cubicBezTo>
                  <a:pt x="89535" y="270510"/>
                  <a:pt x="98108" y="273367"/>
                  <a:pt x="106680" y="275272"/>
                </a:cubicBezTo>
                <a:lnTo>
                  <a:pt x="126683" y="242888"/>
                </a:lnTo>
                <a:cubicBezTo>
                  <a:pt x="135255" y="243840"/>
                  <a:pt x="143828" y="244792"/>
                  <a:pt x="152400" y="243840"/>
                </a:cubicBezTo>
                <a:lnTo>
                  <a:pt x="169545" y="277177"/>
                </a:lnTo>
                <a:cubicBezTo>
                  <a:pt x="174308" y="276225"/>
                  <a:pt x="178117" y="275272"/>
                  <a:pt x="181928" y="274320"/>
                </a:cubicBezTo>
                <a:cubicBezTo>
                  <a:pt x="185738" y="273367"/>
                  <a:pt x="189548" y="271463"/>
                  <a:pt x="194310" y="269557"/>
                </a:cubicBezTo>
                <a:lnTo>
                  <a:pt x="191453" y="231457"/>
                </a:lnTo>
                <a:cubicBezTo>
                  <a:pt x="199073" y="227647"/>
                  <a:pt x="206692" y="222885"/>
                  <a:pt x="212408" y="217170"/>
                </a:cubicBezTo>
                <a:lnTo>
                  <a:pt x="245745" y="233363"/>
                </a:lnTo>
                <a:cubicBezTo>
                  <a:pt x="251460" y="226695"/>
                  <a:pt x="257175" y="220027"/>
                  <a:pt x="261938" y="213360"/>
                </a:cubicBezTo>
                <a:lnTo>
                  <a:pt x="237173" y="184785"/>
                </a:lnTo>
                <a:cubicBezTo>
                  <a:pt x="240030" y="177165"/>
                  <a:pt x="243840" y="168592"/>
                  <a:pt x="245745" y="160972"/>
                </a:cubicBezTo>
                <a:lnTo>
                  <a:pt x="282892" y="155257"/>
                </a:lnTo>
                <a:cubicBezTo>
                  <a:pt x="283845" y="146685"/>
                  <a:pt x="283845" y="138113"/>
                  <a:pt x="283845" y="128588"/>
                </a:cubicBezTo>
                <a:lnTo>
                  <a:pt x="243840" y="120967"/>
                </a:lnTo>
                <a:close/>
                <a:moveTo>
                  <a:pt x="157163" y="200977"/>
                </a:moveTo>
                <a:cubicBezTo>
                  <a:pt x="122873" y="211455"/>
                  <a:pt x="85725" y="191452"/>
                  <a:pt x="75248" y="156210"/>
                </a:cubicBezTo>
                <a:cubicBezTo>
                  <a:pt x="64770" y="120967"/>
                  <a:pt x="85725" y="83820"/>
                  <a:pt x="120015" y="74295"/>
                </a:cubicBezTo>
                <a:cubicBezTo>
                  <a:pt x="154305" y="63817"/>
                  <a:pt x="191453" y="83820"/>
                  <a:pt x="201930" y="120015"/>
                </a:cubicBezTo>
                <a:cubicBezTo>
                  <a:pt x="212408" y="154305"/>
                  <a:pt x="192405" y="191452"/>
                  <a:pt x="157163" y="200977"/>
                </a:cubicBezTo>
                <a:close/>
              </a:path>
            </a:pathLst>
          </a:custGeom>
          <a:solidFill>
            <a:srgbClr val="A5BD33">
              <a:alpha val="50000"/>
            </a:srgbClr>
          </a:solidFill>
          <a:ln w="9525" cap="flat">
            <a:noFill/>
            <a:prstDash val="solid"/>
            <a:miter/>
          </a:ln>
        </p:spPr>
        <p:txBody>
          <a:bodyPr rtlCol="0" anchor="ctr"/>
          <a:lstStyle/>
          <a:p>
            <a:endParaRPr lang="en-GB" dirty="0"/>
          </a:p>
        </p:txBody>
      </p:sp>
      <p:sp>
        <p:nvSpPr>
          <p:cNvPr id="58" name="Freeform: Shape 57">
            <a:extLst>
              <a:ext uri="{FF2B5EF4-FFF2-40B4-BE49-F238E27FC236}">
                <a16:creationId xmlns:a16="http://schemas.microsoft.com/office/drawing/2014/main" id="{F2DA6D30-66C0-44F3-AFB3-1A97419F05E8}"/>
              </a:ext>
            </a:extLst>
          </p:cNvPr>
          <p:cNvSpPr/>
          <p:nvPr/>
        </p:nvSpPr>
        <p:spPr>
          <a:xfrm>
            <a:off x="4483273" y="4251802"/>
            <a:ext cx="217170" cy="216470"/>
          </a:xfrm>
          <a:custGeom>
            <a:avLst/>
            <a:gdLst>
              <a:gd name="connsiteX0" fmla="*/ 217170 w 217170"/>
              <a:gd name="connsiteY0" fmla="*/ 102870 h 216470"/>
              <a:gd name="connsiteX1" fmla="*/ 214313 w 217170"/>
              <a:gd name="connsiteY1" fmla="*/ 82867 h 216470"/>
              <a:gd name="connsiteX2" fmla="*/ 184785 w 217170"/>
              <a:gd name="connsiteY2" fmla="*/ 81915 h 216470"/>
              <a:gd name="connsiteX3" fmla="*/ 180975 w 217170"/>
              <a:gd name="connsiteY3" fmla="*/ 72390 h 216470"/>
              <a:gd name="connsiteX4" fmla="*/ 176213 w 217170"/>
              <a:gd name="connsiteY4" fmla="*/ 63817 h 216470"/>
              <a:gd name="connsiteX5" fmla="*/ 192405 w 217170"/>
              <a:gd name="connsiteY5" fmla="*/ 39053 h 216470"/>
              <a:gd name="connsiteX6" fmla="*/ 178117 w 217170"/>
              <a:gd name="connsiteY6" fmla="*/ 24765 h 216470"/>
              <a:gd name="connsiteX7" fmla="*/ 153353 w 217170"/>
              <a:gd name="connsiteY7" fmla="*/ 40958 h 216470"/>
              <a:gd name="connsiteX8" fmla="*/ 136208 w 217170"/>
              <a:gd name="connsiteY8" fmla="*/ 32385 h 216470"/>
              <a:gd name="connsiteX9" fmla="*/ 135255 w 217170"/>
              <a:gd name="connsiteY9" fmla="*/ 2858 h 216470"/>
              <a:gd name="connsiteX10" fmla="*/ 115253 w 217170"/>
              <a:gd name="connsiteY10" fmla="*/ 0 h 216470"/>
              <a:gd name="connsiteX11" fmla="*/ 105728 w 217170"/>
              <a:gd name="connsiteY11" fmla="*/ 27622 h 216470"/>
              <a:gd name="connsiteX12" fmla="*/ 85725 w 217170"/>
              <a:gd name="connsiteY12" fmla="*/ 29528 h 216470"/>
              <a:gd name="connsiteX13" fmla="*/ 67628 w 217170"/>
              <a:gd name="connsiteY13" fmla="*/ 6667 h 216470"/>
              <a:gd name="connsiteX14" fmla="*/ 58103 w 217170"/>
              <a:gd name="connsiteY14" fmla="*/ 11430 h 216470"/>
              <a:gd name="connsiteX15" fmla="*/ 49530 w 217170"/>
              <a:gd name="connsiteY15" fmla="*/ 15240 h 216470"/>
              <a:gd name="connsiteX16" fmla="*/ 58103 w 217170"/>
              <a:gd name="connsiteY16" fmla="*/ 43815 h 216470"/>
              <a:gd name="connsiteX17" fmla="*/ 43815 w 217170"/>
              <a:gd name="connsiteY17" fmla="*/ 58103 h 216470"/>
              <a:gd name="connsiteX18" fmla="*/ 15240 w 217170"/>
              <a:gd name="connsiteY18" fmla="*/ 49530 h 216470"/>
              <a:gd name="connsiteX19" fmla="*/ 6667 w 217170"/>
              <a:gd name="connsiteY19" fmla="*/ 67628 h 216470"/>
              <a:gd name="connsiteX20" fmla="*/ 29528 w 217170"/>
              <a:gd name="connsiteY20" fmla="*/ 85725 h 216470"/>
              <a:gd name="connsiteX21" fmla="*/ 26670 w 217170"/>
              <a:gd name="connsiteY21" fmla="*/ 104775 h 216470"/>
              <a:gd name="connsiteX22" fmla="*/ 0 w 217170"/>
              <a:gd name="connsiteY22" fmla="*/ 115253 h 216470"/>
              <a:gd name="connsiteX23" fmla="*/ 2858 w 217170"/>
              <a:gd name="connsiteY23" fmla="*/ 134303 h 216470"/>
              <a:gd name="connsiteX24" fmla="*/ 32385 w 217170"/>
              <a:gd name="connsiteY24" fmla="*/ 135255 h 216470"/>
              <a:gd name="connsiteX25" fmla="*/ 36195 w 217170"/>
              <a:gd name="connsiteY25" fmla="*/ 143828 h 216470"/>
              <a:gd name="connsiteX26" fmla="*/ 40958 w 217170"/>
              <a:gd name="connsiteY26" fmla="*/ 152400 h 216470"/>
              <a:gd name="connsiteX27" fmla="*/ 24765 w 217170"/>
              <a:gd name="connsiteY27" fmla="*/ 177165 h 216470"/>
              <a:gd name="connsiteX28" fmla="*/ 39053 w 217170"/>
              <a:gd name="connsiteY28" fmla="*/ 191453 h 216470"/>
              <a:gd name="connsiteX29" fmla="*/ 62865 w 217170"/>
              <a:gd name="connsiteY29" fmla="*/ 175260 h 216470"/>
              <a:gd name="connsiteX30" fmla="*/ 80010 w 217170"/>
              <a:gd name="connsiteY30" fmla="*/ 183833 h 216470"/>
              <a:gd name="connsiteX31" fmla="*/ 81915 w 217170"/>
              <a:gd name="connsiteY31" fmla="*/ 213360 h 216470"/>
              <a:gd name="connsiteX32" fmla="*/ 101917 w 217170"/>
              <a:gd name="connsiteY32" fmla="*/ 216217 h 216470"/>
              <a:gd name="connsiteX33" fmla="*/ 112395 w 217170"/>
              <a:gd name="connsiteY33" fmla="*/ 189547 h 216470"/>
              <a:gd name="connsiteX34" fmla="*/ 132397 w 217170"/>
              <a:gd name="connsiteY34" fmla="*/ 186690 h 216470"/>
              <a:gd name="connsiteX35" fmla="*/ 150495 w 217170"/>
              <a:gd name="connsiteY35" fmla="*/ 209550 h 216470"/>
              <a:gd name="connsiteX36" fmla="*/ 159067 w 217170"/>
              <a:gd name="connsiteY36" fmla="*/ 205740 h 216470"/>
              <a:gd name="connsiteX37" fmla="*/ 167640 w 217170"/>
              <a:gd name="connsiteY37" fmla="*/ 200978 h 216470"/>
              <a:gd name="connsiteX38" fmla="*/ 160020 w 217170"/>
              <a:gd name="connsiteY38" fmla="*/ 172403 h 216470"/>
              <a:gd name="connsiteX39" fmla="*/ 174308 w 217170"/>
              <a:gd name="connsiteY39" fmla="*/ 158115 h 216470"/>
              <a:gd name="connsiteX40" fmla="*/ 202883 w 217170"/>
              <a:gd name="connsiteY40" fmla="*/ 166688 h 216470"/>
              <a:gd name="connsiteX41" fmla="*/ 211455 w 217170"/>
              <a:gd name="connsiteY41" fmla="*/ 148590 h 216470"/>
              <a:gd name="connsiteX42" fmla="*/ 188595 w 217170"/>
              <a:gd name="connsiteY42" fmla="*/ 130492 h 216470"/>
              <a:gd name="connsiteX43" fmla="*/ 192405 w 217170"/>
              <a:gd name="connsiteY43" fmla="*/ 111442 h 216470"/>
              <a:gd name="connsiteX44" fmla="*/ 217170 w 217170"/>
              <a:gd name="connsiteY44" fmla="*/ 102870 h 216470"/>
              <a:gd name="connsiteX45" fmla="*/ 130492 w 217170"/>
              <a:gd name="connsiteY45" fmla="*/ 155258 h 216470"/>
              <a:gd name="connsiteX46" fmla="*/ 61913 w 217170"/>
              <a:gd name="connsiteY46" fmla="*/ 132397 h 216470"/>
              <a:gd name="connsiteX47" fmla="*/ 84772 w 217170"/>
              <a:gd name="connsiteY47" fmla="*/ 63817 h 216470"/>
              <a:gd name="connsiteX48" fmla="*/ 153353 w 217170"/>
              <a:gd name="connsiteY48" fmla="*/ 86678 h 216470"/>
              <a:gd name="connsiteX49" fmla="*/ 130492 w 217170"/>
              <a:gd name="connsiteY49" fmla="*/ 155258 h 21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7170" h="216470">
                <a:moveTo>
                  <a:pt x="217170" y="102870"/>
                </a:moveTo>
                <a:cubicBezTo>
                  <a:pt x="217170" y="96203"/>
                  <a:pt x="215265" y="88583"/>
                  <a:pt x="214313" y="82867"/>
                </a:cubicBezTo>
                <a:lnTo>
                  <a:pt x="184785" y="81915"/>
                </a:lnTo>
                <a:cubicBezTo>
                  <a:pt x="183833" y="78105"/>
                  <a:pt x="181928" y="75247"/>
                  <a:pt x="180975" y="72390"/>
                </a:cubicBezTo>
                <a:cubicBezTo>
                  <a:pt x="179070" y="69533"/>
                  <a:pt x="177165" y="66675"/>
                  <a:pt x="176213" y="63817"/>
                </a:cubicBezTo>
                <a:lnTo>
                  <a:pt x="192405" y="39053"/>
                </a:lnTo>
                <a:cubicBezTo>
                  <a:pt x="187642" y="34290"/>
                  <a:pt x="183833" y="29528"/>
                  <a:pt x="178117" y="24765"/>
                </a:cubicBezTo>
                <a:lnTo>
                  <a:pt x="153353" y="40958"/>
                </a:lnTo>
                <a:cubicBezTo>
                  <a:pt x="147638" y="37147"/>
                  <a:pt x="141922" y="34290"/>
                  <a:pt x="136208" y="32385"/>
                </a:cubicBezTo>
                <a:lnTo>
                  <a:pt x="135255" y="2858"/>
                </a:lnTo>
                <a:cubicBezTo>
                  <a:pt x="128588" y="1905"/>
                  <a:pt x="121920" y="0"/>
                  <a:pt x="115253" y="0"/>
                </a:cubicBezTo>
                <a:lnTo>
                  <a:pt x="105728" y="27622"/>
                </a:lnTo>
                <a:cubicBezTo>
                  <a:pt x="99060" y="27622"/>
                  <a:pt x="92392" y="27622"/>
                  <a:pt x="85725" y="29528"/>
                </a:cubicBezTo>
                <a:lnTo>
                  <a:pt x="67628" y="6667"/>
                </a:lnTo>
                <a:cubicBezTo>
                  <a:pt x="64770" y="7620"/>
                  <a:pt x="61913" y="9525"/>
                  <a:pt x="58103" y="11430"/>
                </a:cubicBezTo>
                <a:cubicBezTo>
                  <a:pt x="55245" y="13335"/>
                  <a:pt x="52388" y="14288"/>
                  <a:pt x="49530" y="15240"/>
                </a:cubicBezTo>
                <a:lnTo>
                  <a:pt x="58103" y="43815"/>
                </a:lnTo>
                <a:cubicBezTo>
                  <a:pt x="52388" y="47625"/>
                  <a:pt x="48578" y="53340"/>
                  <a:pt x="43815" y="58103"/>
                </a:cubicBezTo>
                <a:lnTo>
                  <a:pt x="15240" y="49530"/>
                </a:lnTo>
                <a:cubicBezTo>
                  <a:pt x="11430" y="55245"/>
                  <a:pt x="8572" y="60960"/>
                  <a:pt x="6667" y="67628"/>
                </a:cubicBezTo>
                <a:lnTo>
                  <a:pt x="29528" y="85725"/>
                </a:lnTo>
                <a:cubicBezTo>
                  <a:pt x="27622" y="92392"/>
                  <a:pt x="26670" y="99060"/>
                  <a:pt x="26670" y="104775"/>
                </a:cubicBezTo>
                <a:lnTo>
                  <a:pt x="0" y="115253"/>
                </a:lnTo>
                <a:cubicBezTo>
                  <a:pt x="0" y="120967"/>
                  <a:pt x="953" y="128588"/>
                  <a:pt x="2858" y="134303"/>
                </a:cubicBezTo>
                <a:lnTo>
                  <a:pt x="32385" y="135255"/>
                </a:lnTo>
                <a:cubicBezTo>
                  <a:pt x="33338" y="139065"/>
                  <a:pt x="34290" y="141922"/>
                  <a:pt x="36195" y="143828"/>
                </a:cubicBezTo>
                <a:cubicBezTo>
                  <a:pt x="38100" y="147638"/>
                  <a:pt x="40005" y="150495"/>
                  <a:pt x="40958" y="152400"/>
                </a:cubicBezTo>
                <a:lnTo>
                  <a:pt x="24765" y="177165"/>
                </a:lnTo>
                <a:cubicBezTo>
                  <a:pt x="29528" y="182880"/>
                  <a:pt x="33338" y="187642"/>
                  <a:pt x="39053" y="191453"/>
                </a:cubicBezTo>
                <a:lnTo>
                  <a:pt x="62865" y="175260"/>
                </a:lnTo>
                <a:cubicBezTo>
                  <a:pt x="68580" y="179070"/>
                  <a:pt x="74295" y="181928"/>
                  <a:pt x="80010" y="183833"/>
                </a:cubicBezTo>
                <a:lnTo>
                  <a:pt x="81915" y="213360"/>
                </a:lnTo>
                <a:cubicBezTo>
                  <a:pt x="88583" y="215265"/>
                  <a:pt x="95250" y="217170"/>
                  <a:pt x="101917" y="216217"/>
                </a:cubicBezTo>
                <a:lnTo>
                  <a:pt x="112395" y="189547"/>
                </a:lnTo>
                <a:cubicBezTo>
                  <a:pt x="118110" y="189547"/>
                  <a:pt x="125730" y="188595"/>
                  <a:pt x="132397" y="186690"/>
                </a:cubicBezTo>
                <a:lnTo>
                  <a:pt x="150495" y="209550"/>
                </a:lnTo>
                <a:cubicBezTo>
                  <a:pt x="153353" y="208597"/>
                  <a:pt x="156210" y="206692"/>
                  <a:pt x="159067" y="205740"/>
                </a:cubicBezTo>
                <a:cubicBezTo>
                  <a:pt x="161925" y="204788"/>
                  <a:pt x="165735" y="202883"/>
                  <a:pt x="167640" y="200978"/>
                </a:cubicBezTo>
                <a:lnTo>
                  <a:pt x="160020" y="172403"/>
                </a:lnTo>
                <a:cubicBezTo>
                  <a:pt x="165735" y="169545"/>
                  <a:pt x="170497" y="163830"/>
                  <a:pt x="174308" y="158115"/>
                </a:cubicBezTo>
                <a:lnTo>
                  <a:pt x="202883" y="166688"/>
                </a:lnTo>
                <a:cubicBezTo>
                  <a:pt x="206692" y="160972"/>
                  <a:pt x="209550" y="155258"/>
                  <a:pt x="211455" y="148590"/>
                </a:cubicBezTo>
                <a:lnTo>
                  <a:pt x="188595" y="130492"/>
                </a:lnTo>
                <a:cubicBezTo>
                  <a:pt x="190500" y="123825"/>
                  <a:pt x="192405" y="119063"/>
                  <a:pt x="192405" y="111442"/>
                </a:cubicBezTo>
                <a:lnTo>
                  <a:pt x="217170" y="102870"/>
                </a:lnTo>
                <a:close/>
                <a:moveTo>
                  <a:pt x="130492" y="155258"/>
                </a:moveTo>
                <a:cubicBezTo>
                  <a:pt x="105728" y="167640"/>
                  <a:pt x="74295" y="157163"/>
                  <a:pt x="61913" y="132397"/>
                </a:cubicBezTo>
                <a:cubicBezTo>
                  <a:pt x="49530" y="106680"/>
                  <a:pt x="59055" y="76200"/>
                  <a:pt x="84772" y="63817"/>
                </a:cubicBezTo>
                <a:cubicBezTo>
                  <a:pt x="110490" y="51435"/>
                  <a:pt x="140970" y="61913"/>
                  <a:pt x="153353" y="86678"/>
                </a:cubicBezTo>
                <a:cubicBezTo>
                  <a:pt x="165735" y="111442"/>
                  <a:pt x="155258" y="141922"/>
                  <a:pt x="130492" y="155258"/>
                </a:cubicBezTo>
                <a:close/>
              </a:path>
            </a:pathLst>
          </a:custGeom>
          <a:solidFill>
            <a:srgbClr val="A5BD33"/>
          </a:solidFill>
          <a:ln w="9525" cap="flat">
            <a:noFill/>
            <a:prstDash val="solid"/>
            <a:miter/>
          </a:ln>
        </p:spPr>
        <p:txBody>
          <a:bodyPr rtlCol="0" anchor="ctr"/>
          <a:lstStyle/>
          <a:p>
            <a:endParaRPr lang="en-GB" dirty="0"/>
          </a:p>
        </p:txBody>
      </p:sp>
      <p:sp>
        <p:nvSpPr>
          <p:cNvPr id="59" name="Freeform: Shape 58">
            <a:extLst>
              <a:ext uri="{FF2B5EF4-FFF2-40B4-BE49-F238E27FC236}">
                <a16:creationId xmlns:a16="http://schemas.microsoft.com/office/drawing/2014/main" id="{75D0DB5B-1B05-486E-96BB-22C7F9BE0A2F}"/>
              </a:ext>
            </a:extLst>
          </p:cNvPr>
          <p:cNvSpPr/>
          <p:nvPr/>
        </p:nvSpPr>
        <p:spPr>
          <a:xfrm>
            <a:off x="4603035" y="4066825"/>
            <a:ext cx="218375" cy="222377"/>
          </a:xfrm>
          <a:custGeom>
            <a:avLst/>
            <a:gdLst>
              <a:gd name="connsiteX0" fmla="*/ 218376 w 218375"/>
              <a:gd name="connsiteY0" fmla="*/ 104014 h 222377"/>
              <a:gd name="connsiteX1" fmla="*/ 215518 w 218375"/>
              <a:gd name="connsiteY1" fmla="*/ 84012 h 222377"/>
              <a:gd name="connsiteX2" fmla="*/ 185991 w 218375"/>
              <a:gd name="connsiteY2" fmla="*/ 83059 h 222377"/>
              <a:gd name="connsiteX3" fmla="*/ 182181 w 218375"/>
              <a:gd name="connsiteY3" fmla="*/ 73534 h 222377"/>
              <a:gd name="connsiteX4" fmla="*/ 177418 w 218375"/>
              <a:gd name="connsiteY4" fmla="*/ 64962 h 222377"/>
              <a:gd name="connsiteX5" fmla="*/ 193611 w 218375"/>
              <a:gd name="connsiteY5" fmla="*/ 40197 h 222377"/>
              <a:gd name="connsiteX6" fmla="*/ 179323 w 218375"/>
              <a:gd name="connsiteY6" fmla="*/ 25909 h 222377"/>
              <a:gd name="connsiteX7" fmla="*/ 154558 w 218375"/>
              <a:gd name="connsiteY7" fmla="*/ 42102 h 222377"/>
              <a:gd name="connsiteX8" fmla="*/ 137413 w 218375"/>
              <a:gd name="connsiteY8" fmla="*/ 33529 h 222377"/>
              <a:gd name="connsiteX9" fmla="*/ 136461 w 218375"/>
              <a:gd name="connsiteY9" fmla="*/ 3049 h 222377"/>
              <a:gd name="connsiteX10" fmla="*/ 116458 w 218375"/>
              <a:gd name="connsiteY10" fmla="*/ 192 h 222377"/>
              <a:gd name="connsiteX11" fmla="*/ 106933 w 218375"/>
              <a:gd name="connsiteY11" fmla="*/ 28767 h 222377"/>
              <a:gd name="connsiteX12" fmla="*/ 86931 w 218375"/>
              <a:gd name="connsiteY12" fmla="*/ 30672 h 222377"/>
              <a:gd name="connsiteX13" fmla="*/ 68833 w 218375"/>
              <a:gd name="connsiteY13" fmla="*/ 7812 h 222377"/>
              <a:gd name="connsiteX14" fmla="*/ 59308 w 218375"/>
              <a:gd name="connsiteY14" fmla="*/ 12574 h 222377"/>
              <a:gd name="connsiteX15" fmla="*/ 50736 w 218375"/>
              <a:gd name="connsiteY15" fmla="*/ 16384 h 222377"/>
              <a:gd name="connsiteX16" fmla="*/ 59308 w 218375"/>
              <a:gd name="connsiteY16" fmla="*/ 45912 h 222377"/>
              <a:gd name="connsiteX17" fmla="*/ 45021 w 218375"/>
              <a:gd name="connsiteY17" fmla="*/ 60199 h 222377"/>
              <a:gd name="connsiteX18" fmla="*/ 16446 w 218375"/>
              <a:gd name="connsiteY18" fmla="*/ 51627 h 222377"/>
              <a:gd name="connsiteX19" fmla="*/ 6921 w 218375"/>
              <a:gd name="connsiteY19" fmla="*/ 70677 h 222377"/>
              <a:gd name="connsiteX20" fmla="*/ 30733 w 218375"/>
              <a:gd name="connsiteY20" fmla="*/ 89727 h 222377"/>
              <a:gd name="connsiteX21" fmla="*/ 27876 w 218375"/>
              <a:gd name="connsiteY21" fmla="*/ 108777 h 222377"/>
              <a:gd name="connsiteX22" fmla="*/ 253 w 218375"/>
              <a:gd name="connsiteY22" fmla="*/ 120207 h 222377"/>
              <a:gd name="connsiteX23" fmla="*/ 3111 w 218375"/>
              <a:gd name="connsiteY23" fmla="*/ 140209 h 222377"/>
              <a:gd name="connsiteX24" fmla="*/ 32638 w 218375"/>
              <a:gd name="connsiteY24" fmla="*/ 141162 h 222377"/>
              <a:gd name="connsiteX25" fmla="*/ 36448 w 218375"/>
              <a:gd name="connsiteY25" fmla="*/ 149734 h 222377"/>
              <a:gd name="connsiteX26" fmla="*/ 41211 w 218375"/>
              <a:gd name="connsiteY26" fmla="*/ 158307 h 222377"/>
              <a:gd name="connsiteX27" fmla="*/ 25018 w 218375"/>
              <a:gd name="connsiteY27" fmla="*/ 183072 h 222377"/>
              <a:gd name="connsiteX28" fmla="*/ 39306 w 218375"/>
              <a:gd name="connsiteY28" fmla="*/ 197359 h 222377"/>
              <a:gd name="connsiteX29" fmla="*/ 64071 w 218375"/>
              <a:gd name="connsiteY29" fmla="*/ 180214 h 222377"/>
              <a:gd name="connsiteX30" fmla="*/ 81216 w 218375"/>
              <a:gd name="connsiteY30" fmla="*/ 188787 h 222377"/>
              <a:gd name="connsiteX31" fmla="*/ 83121 w 218375"/>
              <a:gd name="connsiteY31" fmla="*/ 219267 h 222377"/>
              <a:gd name="connsiteX32" fmla="*/ 103123 w 218375"/>
              <a:gd name="connsiteY32" fmla="*/ 222124 h 222377"/>
              <a:gd name="connsiteX33" fmla="*/ 113601 w 218375"/>
              <a:gd name="connsiteY33" fmla="*/ 194502 h 222377"/>
              <a:gd name="connsiteX34" fmla="*/ 133603 w 218375"/>
              <a:gd name="connsiteY34" fmla="*/ 191644 h 222377"/>
              <a:gd name="connsiteX35" fmla="*/ 151701 w 218375"/>
              <a:gd name="connsiteY35" fmla="*/ 214504 h 222377"/>
              <a:gd name="connsiteX36" fmla="*/ 161226 w 218375"/>
              <a:gd name="connsiteY36" fmla="*/ 209742 h 222377"/>
              <a:gd name="connsiteX37" fmla="*/ 169798 w 218375"/>
              <a:gd name="connsiteY37" fmla="*/ 204979 h 222377"/>
              <a:gd name="connsiteX38" fmla="*/ 161226 w 218375"/>
              <a:gd name="connsiteY38" fmla="*/ 175452 h 222377"/>
              <a:gd name="connsiteX39" fmla="*/ 175513 w 218375"/>
              <a:gd name="connsiteY39" fmla="*/ 161164 h 222377"/>
              <a:gd name="connsiteX40" fmla="*/ 204088 w 218375"/>
              <a:gd name="connsiteY40" fmla="*/ 169737 h 222377"/>
              <a:gd name="connsiteX41" fmla="*/ 213613 w 218375"/>
              <a:gd name="connsiteY41" fmla="*/ 150687 h 222377"/>
              <a:gd name="connsiteX42" fmla="*/ 189801 w 218375"/>
              <a:gd name="connsiteY42" fmla="*/ 131637 h 222377"/>
              <a:gd name="connsiteX43" fmla="*/ 193611 w 218375"/>
              <a:gd name="connsiteY43" fmla="*/ 112587 h 222377"/>
              <a:gd name="connsiteX44" fmla="*/ 218376 w 218375"/>
              <a:gd name="connsiteY44" fmla="*/ 104014 h 222377"/>
              <a:gd name="connsiteX45" fmla="*/ 130746 w 218375"/>
              <a:gd name="connsiteY45" fmla="*/ 157354 h 222377"/>
              <a:gd name="connsiteX46" fmla="*/ 60261 w 218375"/>
              <a:gd name="connsiteY46" fmla="*/ 133542 h 222377"/>
              <a:gd name="connsiteX47" fmla="*/ 83121 w 218375"/>
              <a:gd name="connsiteY47" fmla="*/ 63057 h 222377"/>
              <a:gd name="connsiteX48" fmla="*/ 153606 w 218375"/>
              <a:gd name="connsiteY48" fmla="*/ 85917 h 222377"/>
              <a:gd name="connsiteX49" fmla="*/ 130746 w 218375"/>
              <a:gd name="connsiteY49" fmla="*/ 157354 h 22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8375" h="222377">
                <a:moveTo>
                  <a:pt x="218376" y="104014"/>
                </a:moveTo>
                <a:cubicBezTo>
                  <a:pt x="218376" y="96394"/>
                  <a:pt x="216471" y="89727"/>
                  <a:pt x="215518" y="84012"/>
                </a:cubicBezTo>
                <a:lnTo>
                  <a:pt x="185991" y="83059"/>
                </a:lnTo>
                <a:cubicBezTo>
                  <a:pt x="185038" y="79249"/>
                  <a:pt x="183133" y="76392"/>
                  <a:pt x="182181" y="73534"/>
                </a:cubicBezTo>
                <a:cubicBezTo>
                  <a:pt x="180276" y="70677"/>
                  <a:pt x="178371" y="66867"/>
                  <a:pt x="177418" y="64962"/>
                </a:cubicBezTo>
                <a:lnTo>
                  <a:pt x="193611" y="40197"/>
                </a:lnTo>
                <a:cubicBezTo>
                  <a:pt x="188848" y="34482"/>
                  <a:pt x="185038" y="30672"/>
                  <a:pt x="179323" y="25909"/>
                </a:cubicBezTo>
                <a:lnTo>
                  <a:pt x="154558" y="42102"/>
                </a:lnTo>
                <a:cubicBezTo>
                  <a:pt x="148843" y="38292"/>
                  <a:pt x="143128" y="35434"/>
                  <a:pt x="137413" y="33529"/>
                </a:cubicBezTo>
                <a:lnTo>
                  <a:pt x="136461" y="3049"/>
                </a:lnTo>
                <a:cubicBezTo>
                  <a:pt x="129793" y="2097"/>
                  <a:pt x="123126" y="-761"/>
                  <a:pt x="116458" y="192"/>
                </a:cubicBezTo>
                <a:lnTo>
                  <a:pt x="106933" y="28767"/>
                </a:lnTo>
                <a:cubicBezTo>
                  <a:pt x="100266" y="28767"/>
                  <a:pt x="92646" y="28767"/>
                  <a:pt x="86931" y="30672"/>
                </a:cubicBezTo>
                <a:lnTo>
                  <a:pt x="68833" y="7812"/>
                </a:lnTo>
                <a:cubicBezTo>
                  <a:pt x="65976" y="8764"/>
                  <a:pt x="63118" y="10669"/>
                  <a:pt x="59308" y="12574"/>
                </a:cubicBezTo>
                <a:cubicBezTo>
                  <a:pt x="56451" y="14479"/>
                  <a:pt x="53593" y="16384"/>
                  <a:pt x="50736" y="16384"/>
                </a:cubicBezTo>
                <a:lnTo>
                  <a:pt x="59308" y="45912"/>
                </a:lnTo>
                <a:cubicBezTo>
                  <a:pt x="53593" y="49722"/>
                  <a:pt x="49783" y="55437"/>
                  <a:pt x="45021" y="60199"/>
                </a:cubicBezTo>
                <a:lnTo>
                  <a:pt x="16446" y="51627"/>
                </a:lnTo>
                <a:cubicBezTo>
                  <a:pt x="12636" y="57342"/>
                  <a:pt x="9778" y="64009"/>
                  <a:pt x="6921" y="70677"/>
                </a:cubicBezTo>
                <a:lnTo>
                  <a:pt x="30733" y="89727"/>
                </a:lnTo>
                <a:cubicBezTo>
                  <a:pt x="28828" y="96394"/>
                  <a:pt x="27876" y="103062"/>
                  <a:pt x="27876" y="108777"/>
                </a:cubicBezTo>
                <a:lnTo>
                  <a:pt x="253" y="120207"/>
                </a:lnTo>
                <a:cubicBezTo>
                  <a:pt x="-699" y="125922"/>
                  <a:pt x="1206" y="133542"/>
                  <a:pt x="3111" y="140209"/>
                </a:cubicBezTo>
                <a:lnTo>
                  <a:pt x="32638" y="141162"/>
                </a:lnTo>
                <a:cubicBezTo>
                  <a:pt x="33591" y="144972"/>
                  <a:pt x="34543" y="147829"/>
                  <a:pt x="36448" y="149734"/>
                </a:cubicBezTo>
                <a:cubicBezTo>
                  <a:pt x="38353" y="153544"/>
                  <a:pt x="40258" y="156402"/>
                  <a:pt x="41211" y="158307"/>
                </a:cubicBezTo>
                <a:lnTo>
                  <a:pt x="25018" y="183072"/>
                </a:lnTo>
                <a:cubicBezTo>
                  <a:pt x="29781" y="188787"/>
                  <a:pt x="33591" y="193549"/>
                  <a:pt x="39306" y="197359"/>
                </a:cubicBezTo>
                <a:lnTo>
                  <a:pt x="64071" y="180214"/>
                </a:lnTo>
                <a:cubicBezTo>
                  <a:pt x="69786" y="184024"/>
                  <a:pt x="75501" y="186882"/>
                  <a:pt x="81216" y="188787"/>
                </a:cubicBezTo>
                <a:lnTo>
                  <a:pt x="83121" y="219267"/>
                </a:lnTo>
                <a:cubicBezTo>
                  <a:pt x="89788" y="221172"/>
                  <a:pt x="96456" y="223077"/>
                  <a:pt x="103123" y="222124"/>
                </a:cubicBezTo>
                <a:lnTo>
                  <a:pt x="113601" y="194502"/>
                </a:lnTo>
                <a:cubicBezTo>
                  <a:pt x="120268" y="194502"/>
                  <a:pt x="126936" y="193549"/>
                  <a:pt x="133603" y="191644"/>
                </a:cubicBezTo>
                <a:lnTo>
                  <a:pt x="151701" y="214504"/>
                </a:lnTo>
                <a:cubicBezTo>
                  <a:pt x="154558" y="213552"/>
                  <a:pt x="157416" y="211647"/>
                  <a:pt x="161226" y="209742"/>
                </a:cubicBezTo>
                <a:cubicBezTo>
                  <a:pt x="164083" y="208789"/>
                  <a:pt x="167893" y="206884"/>
                  <a:pt x="169798" y="204979"/>
                </a:cubicBezTo>
                <a:lnTo>
                  <a:pt x="161226" y="175452"/>
                </a:lnTo>
                <a:cubicBezTo>
                  <a:pt x="166941" y="171642"/>
                  <a:pt x="171703" y="166879"/>
                  <a:pt x="175513" y="161164"/>
                </a:cubicBezTo>
                <a:lnTo>
                  <a:pt x="204088" y="169737"/>
                </a:lnTo>
                <a:cubicBezTo>
                  <a:pt x="207898" y="164022"/>
                  <a:pt x="210756" y="157354"/>
                  <a:pt x="213613" y="150687"/>
                </a:cubicBezTo>
                <a:lnTo>
                  <a:pt x="189801" y="131637"/>
                </a:lnTo>
                <a:cubicBezTo>
                  <a:pt x="191706" y="124969"/>
                  <a:pt x="193611" y="119254"/>
                  <a:pt x="193611" y="112587"/>
                </a:cubicBezTo>
                <a:lnTo>
                  <a:pt x="218376" y="104014"/>
                </a:lnTo>
                <a:close/>
                <a:moveTo>
                  <a:pt x="130746" y="157354"/>
                </a:moveTo>
                <a:cubicBezTo>
                  <a:pt x="105028" y="169737"/>
                  <a:pt x="73596" y="159259"/>
                  <a:pt x="60261" y="133542"/>
                </a:cubicBezTo>
                <a:cubicBezTo>
                  <a:pt x="46926" y="107824"/>
                  <a:pt x="57403" y="76392"/>
                  <a:pt x="83121" y="63057"/>
                </a:cubicBezTo>
                <a:cubicBezTo>
                  <a:pt x="108838" y="50674"/>
                  <a:pt x="140271" y="61152"/>
                  <a:pt x="153606" y="85917"/>
                </a:cubicBezTo>
                <a:cubicBezTo>
                  <a:pt x="166941" y="112587"/>
                  <a:pt x="156463" y="144019"/>
                  <a:pt x="130746" y="157354"/>
                </a:cubicBezTo>
                <a:close/>
              </a:path>
            </a:pathLst>
          </a:custGeom>
          <a:solidFill>
            <a:srgbClr val="A5BD33">
              <a:alpha val="30000"/>
            </a:srgbClr>
          </a:solidFill>
          <a:ln w="9525" cap="flat">
            <a:noFill/>
            <a:prstDash val="solid"/>
            <a:miter/>
          </a:ln>
        </p:spPr>
        <p:txBody>
          <a:bodyPr rtlCol="0" anchor="ctr"/>
          <a:lstStyle/>
          <a:p>
            <a:endParaRPr lang="en-GB" dirty="0"/>
          </a:p>
        </p:txBody>
      </p:sp>
      <p:grpSp>
        <p:nvGrpSpPr>
          <p:cNvPr id="60" name="Graphic 1">
            <a:extLst>
              <a:ext uri="{FF2B5EF4-FFF2-40B4-BE49-F238E27FC236}">
                <a16:creationId xmlns:a16="http://schemas.microsoft.com/office/drawing/2014/main" id="{18581D19-7F31-4923-A585-7AB791B74033}"/>
              </a:ext>
            </a:extLst>
          </p:cNvPr>
          <p:cNvGrpSpPr/>
          <p:nvPr/>
        </p:nvGrpSpPr>
        <p:grpSpPr>
          <a:xfrm>
            <a:off x="5356625" y="2956402"/>
            <a:ext cx="1932713" cy="1933575"/>
            <a:chOff x="5323113" y="2467769"/>
            <a:chExt cx="1932713" cy="1933575"/>
          </a:xfrm>
          <a:solidFill>
            <a:srgbClr val="FFFFFF"/>
          </a:solidFill>
        </p:grpSpPr>
        <p:sp>
          <p:nvSpPr>
            <p:cNvPr id="61" name="Freeform: Shape 60">
              <a:extLst>
                <a:ext uri="{FF2B5EF4-FFF2-40B4-BE49-F238E27FC236}">
                  <a16:creationId xmlns:a16="http://schemas.microsoft.com/office/drawing/2014/main" id="{4B19E9ED-02BD-46F2-A71E-3ACE3EAA5C1E}"/>
                </a:ext>
              </a:extLst>
            </p:cNvPr>
            <p:cNvSpPr/>
            <p:nvPr/>
          </p:nvSpPr>
          <p:spPr>
            <a:xfrm>
              <a:off x="6012928" y="2502173"/>
              <a:ext cx="37453" cy="32270"/>
            </a:xfrm>
            <a:custGeom>
              <a:avLst/>
              <a:gdLst>
                <a:gd name="connsiteX0" fmla="*/ 37033 w 37453"/>
                <a:gd name="connsiteY0" fmla="*/ 10363 h 32270"/>
                <a:gd name="connsiteX1" fmla="*/ 19888 w 37453"/>
                <a:gd name="connsiteY1" fmla="*/ 838 h 32270"/>
                <a:gd name="connsiteX2" fmla="*/ 10363 w 37453"/>
                <a:gd name="connsiteY2" fmla="*/ 3696 h 32270"/>
                <a:gd name="connsiteX3" fmla="*/ 838 w 37453"/>
                <a:gd name="connsiteY3" fmla="*/ 21793 h 32270"/>
                <a:gd name="connsiteX4" fmla="*/ 14173 w 37453"/>
                <a:gd name="connsiteY4" fmla="*/ 32271 h 32270"/>
                <a:gd name="connsiteX5" fmla="*/ 17983 w 37453"/>
                <a:gd name="connsiteY5" fmla="*/ 31318 h 32270"/>
                <a:gd name="connsiteX6" fmla="*/ 26556 w 37453"/>
                <a:gd name="connsiteY6" fmla="*/ 28461 h 32270"/>
                <a:gd name="connsiteX7" fmla="*/ 37033 w 37453"/>
                <a:gd name="connsiteY7" fmla="*/ 10363 h 3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53" h="32270">
                  <a:moveTo>
                    <a:pt x="37033" y="10363"/>
                  </a:moveTo>
                  <a:cubicBezTo>
                    <a:pt x="35128" y="2743"/>
                    <a:pt x="27508" y="-2019"/>
                    <a:pt x="19888" y="838"/>
                  </a:cubicBezTo>
                  <a:cubicBezTo>
                    <a:pt x="17031" y="1791"/>
                    <a:pt x="14173" y="2743"/>
                    <a:pt x="10363" y="3696"/>
                  </a:cubicBezTo>
                  <a:cubicBezTo>
                    <a:pt x="2743" y="5601"/>
                    <a:pt x="-2019" y="14173"/>
                    <a:pt x="838" y="21793"/>
                  </a:cubicBezTo>
                  <a:cubicBezTo>
                    <a:pt x="2743" y="28461"/>
                    <a:pt x="8458" y="32271"/>
                    <a:pt x="14173" y="32271"/>
                  </a:cubicBezTo>
                  <a:cubicBezTo>
                    <a:pt x="15126" y="32271"/>
                    <a:pt x="17031" y="32271"/>
                    <a:pt x="17983" y="31318"/>
                  </a:cubicBezTo>
                  <a:cubicBezTo>
                    <a:pt x="20841" y="30366"/>
                    <a:pt x="23698" y="29413"/>
                    <a:pt x="26556" y="28461"/>
                  </a:cubicBezTo>
                  <a:cubicBezTo>
                    <a:pt x="34176" y="25603"/>
                    <a:pt x="38938" y="17983"/>
                    <a:pt x="37033" y="10363"/>
                  </a:cubicBezTo>
                  <a:close/>
                </a:path>
              </a:pathLst>
            </a:custGeom>
            <a:solidFill>
              <a:srgbClr val="FFFFFF"/>
            </a:solidFill>
            <a:ln w="9525" cap="flat">
              <a:noFill/>
              <a:prstDash val="solid"/>
              <a:miter/>
            </a:ln>
          </p:spPr>
          <p:txBody>
            <a:bodyPr rtlCol="0" anchor="ctr"/>
            <a:lstStyle/>
            <a:p>
              <a:endParaRPr lang="en-GB" dirty="0"/>
            </a:p>
          </p:txBody>
        </p:sp>
        <p:sp>
          <p:nvSpPr>
            <p:cNvPr id="62" name="Freeform: Shape 61">
              <a:extLst>
                <a:ext uri="{FF2B5EF4-FFF2-40B4-BE49-F238E27FC236}">
                  <a16:creationId xmlns:a16="http://schemas.microsoft.com/office/drawing/2014/main" id="{AEB39166-7C39-46DF-8F11-9599BBC4CE3D}"/>
                </a:ext>
              </a:extLst>
            </p:cNvPr>
            <p:cNvSpPr/>
            <p:nvPr/>
          </p:nvSpPr>
          <p:spPr>
            <a:xfrm>
              <a:off x="5622638" y="2721483"/>
              <a:ext cx="34544" cy="34893"/>
            </a:xfrm>
            <a:custGeom>
              <a:avLst/>
              <a:gdLst>
                <a:gd name="connsiteX0" fmla="*/ 30131 w 34544"/>
                <a:gd name="connsiteY0" fmla="*/ 24416 h 34893"/>
                <a:gd name="connsiteX1" fmla="*/ 31083 w 34544"/>
                <a:gd name="connsiteY1" fmla="*/ 4413 h 34893"/>
                <a:gd name="connsiteX2" fmla="*/ 11081 w 34544"/>
                <a:gd name="connsiteY2" fmla="*/ 3461 h 34893"/>
                <a:gd name="connsiteX3" fmla="*/ 4413 w 34544"/>
                <a:gd name="connsiteY3" fmla="*/ 10128 h 34893"/>
                <a:gd name="connsiteX4" fmla="*/ 3461 w 34544"/>
                <a:gd name="connsiteY4" fmla="*/ 30131 h 34893"/>
                <a:gd name="connsiteX5" fmla="*/ 13938 w 34544"/>
                <a:gd name="connsiteY5" fmla="*/ 34893 h 34893"/>
                <a:gd name="connsiteX6" fmla="*/ 23463 w 34544"/>
                <a:gd name="connsiteY6" fmla="*/ 31083 h 34893"/>
                <a:gd name="connsiteX7" fmla="*/ 30131 w 34544"/>
                <a:gd name="connsiteY7" fmla="*/ 24416 h 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4" h="34893">
                  <a:moveTo>
                    <a:pt x="30131" y="24416"/>
                  </a:moveTo>
                  <a:cubicBezTo>
                    <a:pt x="35846" y="18701"/>
                    <a:pt x="35846" y="10128"/>
                    <a:pt x="31083" y="4413"/>
                  </a:cubicBezTo>
                  <a:cubicBezTo>
                    <a:pt x="25368" y="-1302"/>
                    <a:pt x="16796" y="-1302"/>
                    <a:pt x="11081" y="3461"/>
                  </a:cubicBezTo>
                  <a:lnTo>
                    <a:pt x="4413" y="10128"/>
                  </a:lnTo>
                  <a:cubicBezTo>
                    <a:pt x="-1302" y="15843"/>
                    <a:pt x="-1302" y="24416"/>
                    <a:pt x="3461" y="30131"/>
                  </a:cubicBezTo>
                  <a:cubicBezTo>
                    <a:pt x="6318" y="32988"/>
                    <a:pt x="10129" y="34893"/>
                    <a:pt x="13938" y="34893"/>
                  </a:cubicBezTo>
                  <a:cubicBezTo>
                    <a:pt x="17748" y="34893"/>
                    <a:pt x="20606" y="33941"/>
                    <a:pt x="23463" y="31083"/>
                  </a:cubicBezTo>
                  <a:lnTo>
                    <a:pt x="30131" y="24416"/>
                  </a:lnTo>
                  <a:close/>
                </a:path>
              </a:pathLst>
            </a:custGeom>
            <a:solidFill>
              <a:srgbClr val="FFFFFF"/>
            </a:solidFill>
            <a:ln w="9525"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3F0144C3-F741-46F6-91A2-49E49409490E}"/>
                </a:ext>
              </a:extLst>
            </p:cNvPr>
            <p:cNvSpPr/>
            <p:nvPr/>
          </p:nvSpPr>
          <p:spPr>
            <a:xfrm>
              <a:off x="5451331" y="3899869"/>
              <a:ext cx="33834" cy="37607"/>
            </a:xfrm>
            <a:custGeom>
              <a:avLst/>
              <a:gdLst>
                <a:gd name="connsiteX0" fmla="*/ 27130 w 33834"/>
                <a:gd name="connsiteY0" fmla="*/ 7127 h 37607"/>
                <a:gd name="connsiteX1" fmla="*/ 7127 w 33834"/>
                <a:gd name="connsiteY1" fmla="*/ 2365 h 37607"/>
                <a:gd name="connsiteX2" fmla="*/ 2365 w 33834"/>
                <a:gd name="connsiteY2" fmla="*/ 22367 h 37607"/>
                <a:gd name="connsiteX3" fmla="*/ 7127 w 33834"/>
                <a:gd name="connsiteY3" fmla="*/ 30940 h 37607"/>
                <a:gd name="connsiteX4" fmla="*/ 19510 w 33834"/>
                <a:gd name="connsiteY4" fmla="*/ 37607 h 37607"/>
                <a:gd name="connsiteX5" fmla="*/ 27130 w 33834"/>
                <a:gd name="connsiteY5" fmla="*/ 35702 h 37607"/>
                <a:gd name="connsiteX6" fmla="*/ 31892 w 33834"/>
                <a:gd name="connsiteY6" fmla="*/ 15700 h 37607"/>
                <a:gd name="connsiteX7" fmla="*/ 27130 w 33834"/>
                <a:gd name="connsiteY7" fmla="*/ 7127 h 3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4" h="37607">
                  <a:moveTo>
                    <a:pt x="27130" y="7127"/>
                  </a:moveTo>
                  <a:cubicBezTo>
                    <a:pt x="23320" y="460"/>
                    <a:pt x="14748" y="-2398"/>
                    <a:pt x="7127" y="2365"/>
                  </a:cubicBezTo>
                  <a:cubicBezTo>
                    <a:pt x="460" y="6175"/>
                    <a:pt x="-2398" y="14747"/>
                    <a:pt x="2365" y="22367"/>
                  </a:cubicBezTo>
                  <a:cubicBezTo>
                    <a:pt x="4270" y="25225"/>
                    <a:pt x="5223" y="28082"/>
                    <a:pt x="7127" y="30940"/>
                  </a:cubicBezTo>
                  <a:cubicBezTo>
                    <a:pt x="9985" y="35702"/>
                    <a:pt x="14748" y="37607"/>
                    <a:pt x="19510" y="37607"/>
                  </a:cubicBezTo>
                  <a:cubicBezTo>
                    <a:pt x="22367" y="37607"/>
                    <a:pt x="24273" y="36655"/>
                    <a:pt x="27130" y="35702"/>
                  </a:cubicBezTo>
                  <a:cubicBezTo>
                    <a:pt x="33798" y="31892"/>
                    <a:pt x="35702" y="23320"/>
                    <a:pt x="31892" y="15700"/>
                  </a:cubicBezTo>
                  <a:cubicBezTo>
                    <a:pt x="29987" y="11890"/>
                    <a:pt x="29035" y="9985"/>
                    <a:pt x="27130" y="7127"/>
                  </a:cubicBezTo>
                  <a:close/>
                </a:path>
              </a:pathLst>
            </a:custGeom>
            <a:solidFill>
              <a:srgbClr val="FFFFFF"/>
            </a:solidFill>
            <a:ln w="9525" cap="flat">
              <a:noFill/>
              <a:prstDash val="solid"/>
              <a:miter/>
            </a:ln>
          </p:spPr>
          <p:txBody>
            <a:bodyPr rtlCol="0" anchor="ctr"/>
            <a:lstStyle/>
            <a:p>
              <a:endParaRPr lang="en-GB" dirty="0"/>
            </a:p>
          </p:txBody>
        </p:sp>
        <p:sp>
          <p:nvSpPr>
            <p:cNvPr id="64" name="Freeform: Shape 63">
              <a:extLst>
                <a:ext uri="{FF2B5EF4-FFF2-40B4-BE49-F238E27FC236}">
                  <a16:creationId xmlns:a16="http://schemas.microsoft.com/office/drawing/2014/main" id="{B4D37AB0-E4DD-4D70-B324-D3849C5A274F}"/>
                </a:ext>
              </a:extLst>
            </p:cNvPr>
            <p:cNvSpPr/>
            <p:nvPr/>
          </p:nvSpPr>
          <p:spPr>
            <a:xfrm>
              <a:off x="5643593" y="4133088"/>
              <a:ext cx="35496" cy="34893"/>
            </a:xfrm>
            <a:custGeom>
              <a:avLst/>
              <a:gdLst>
                <a:gd name="connsiteX0" fmla="*/ 23463 w 35496"/>
                <a:gd name="connsiteY0" fmla="*/ 3461 h 34893"/>
                <a:gd name="connsiteX1" fmla="*/ 3461 w 35496"/>
                <a:gd name="connsiteY1" fmla="*/ 4413 h 34893"/>
                <a:gd name="connsiteX2" fmla="*/ 4413 w 35496"/>
                <a:gd name="connsiteY2" fmla="*/ 24416 h 34893"/>
                <a:gd name="connsiteX3" fmla="*/ 12033 w 35496"/>
                <a:gd name="connsiteY3" fmla="*/ 31084 h 34893"/>
                <a:gd name="connsiteX4" fmla="*/ 21558 w 35496"/>
                <a:gd name="connsiteY4" fmla="*/ 34893 h 34893"/>
                <a:gd name="connsiteX5" fmla="*/ 32036 w 35496"/>
                <a:gd name="connsiteY5" fmla="*/ 30131 h 34893"/>
                <a:gd name="connsiteX6" fmla="*/ 31083 w 35496"/>
                <a:gd name="connsiteY6" fmla="*/ 10128 h 34893"/>
                <a:gd name="connsiteX7" fmla="*/ 23463 w 35496"/>
                <a:gd name="connsiteY7" fmla="*/ 3461 h 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6" h="34893">
                  <a:moveTo>
                    <a:pt x="23463" y="3461"/>
                  </a:moveTo>
                  <a:cubicBezTo>
                    <a:pt x="17748" y="-1302"/>
                    <a:pt x="8223" y="-1302"/>
                    <a:pt x="3461" y="4413"/>
                  </a:cubicBezTo>
                  <a:cubicBezTo>
                    <a:pt x="-1302" y="10128"/>
                    <a:pt x="-1302" y="19653"/>
                    <a:pt x="4413" y="24416"/>
                  </a:cubicBezTo>
                  <a:cubicBezTo>
                    <a:pt x="7271" y="26321"/>
                    <a:pt x="9176" y="28226"/>
                    <a:pt x="12033" y="31084"/>
                  </a:cubicBezTo>
                  <a:cubicBezTo>
                    <a:pt x="14891" y="32988"/>
                    <a:pt x="17748" y="34893"/>
                    <a:pt x="21558" y="34893"/>
                  </a:cubicBezTo>
                  <a:cubicBezTo>
                    <a:pt x="25368" y="34893"/>
                    <a:pt x="29178" y="32988"/>
                    <a:pt x="32036" y="30131"/>
                  </a:cubicBezTo>
                  <a:cubicBezTo>
                    <a:pt x="36798" y="24416"/>
                    <a:pt x="36798" y="14891"/>
                    <a:pt x="31083" y="10128"/>
                  </a:cubicBezTo>
                  <a:cubicBezTo>
                    <a:pt x="28226" y="7271"/>
                    <a:pt x="25368" y="5366"/>
                    <a:pt x="23463" y="3461"/>
                  </a:cubicBezTo>
                  <a:close/>
                </a:path>
              </a:pathLst>
            </a:custGeom>
            <a:solidFill>
              <a:srgbClr val="FFFFFF"/>
            </a:solidFill>
            <a:ln w="9525" cap="flat">
              <a:noFill/>
              <a:prstDash val="solid"/>
              <a:miter/>
            </a:ln>
          </p:spPr>
          <p:txBody>
            <a:bodyPr rtlCol="0" anchor="ctr"/>
            <a:lstStyle/>
            <a:p>
              <a:endParaRPr lang="en-GB" dirty="0"/>
            </a:p>
          </p:txBody>
        </p:sp>
        <p:sp>
          <p:nvSpPr>
            <p:cNvPr id="65" name="Freeform: Shape 64">
              <a:extLst>
                <a:ext uri="{FF2B5EF4-FFF2-40B4-BE49-F238E27FC236}">
                  <a16:creationId xmlns:a16="http://schemas.microsoft.com/office/drawing/2014/main" id="{BF7C238F-7230-4681-9E70-4DD18C839C0D}"/>
                </a:ext>
              </a:extLst>
            </p:cNvPr>
            <p:cNvSpPr/>
            <p:nvPr/>
          </p:nvSpPr>
          <p:spPr>
            <a:xfrm>
              <a:off x="5538277" y="4023962"/>
              <a:ext cx="34673" cy="35434"/>
            </a:xfrm>
            <a:custGeom>
              <a:avLst/>
              <a:gdLst>
                <a:gd name="connsiteX0" fmla="*/ 24957 w 34673"/>
                <a:gd name="connsiteY0" fmla="*/ 4954 h 35434"/>
                <a:gd name="connsiteX1" fmla="*/ 4954 w 34673"/>
                <a:gd name="connsiteY1" fmla="*/ 3049 h 35434"/>
                <a:gd name="connsiteX2" fmla="*/ 3049 w 34673"/>
                <a:gd name="connsiteY2" fmla="*/ 23052 h 35434"/>
                <a:gd name="connsiteX3" fmla="*/ 8764 w 34673"/>
                <a:gd name="connsiteY3" fmla="*/ 30672 h 35434"/>
                <a:gd name="connsiteX4" fmla="*/ 20194 w 34673"/>
                <a:gd name="connsiteY4" fmla="*/ 35434 h 35434"/>
                <a:gd name="connsiteX5" fmla="*/ 29719 w 34673"/>
                <a:gd name="connsiteY5" fmla="*/ 32577 h 35434"/>
                <a:gd name="connsiteX6" fmla="*/ 31624 w 34673"/>
                <a:gd name="connsiteY6" fmla="*/ 12574 h 35434"/>
                <a:gd name="connsiteX7" fmla="*/ 24957 w 34673"/>
                <a:gd name="connsiteY7" fmla="*/ 4954 h 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73" h="35434">
                  <a:moveTo>
                    <a:pt x="24957" y="4954"/>
                  </a:moveTo>
                  <a:cubicBezTo>
                    <a:pt x="20194" y="-761"/>
                    <a:pt x="10669" y="-1713"/>
                    <a:pt x="4954" y="3049"/>
                  </a:cubicBezTo>
                  <a:cubicBezTo>
                    <a:pt x="-761" y="7812"/>
                    <a:pt x="-1713" y="17337"/>
                    <a:pt x="3049" y="23052"/>
                  </a:cubicBezTo>
                  <a:cubicBezTo>
                    <a:pt x="4954" y="25909"/>
                    <a:pt x="6859" y="27814"/>
                    <a:pt x="8764" y="30672"/>
                  </a:cubicBezTo>
                  <a:cubicBezTo>
                    <a:pt x="11622" y="34482"/>
                    <a:pt x="15432" y="35434"/>
                    <a:pt x="20194" y="35434"/>
                  </a:cubicBezTo>
                  <a:cubicBezTo>
                    <a:pt x="23052" y="35434"/>
                    <a:pt x="26862" y="34482"/>
                    <a:pt x="29719" y="32577"/>
                  </a:cubicBezTo>
                  <a:cubicBezTo>
                    <a:pt x="35434" y="27814"/>
                    <a:pt x="36387" y="18289"/>
                    <a:pt x="31624" y="12574"/>
                  </a:cubicBezTo>
                  <a:cubicBezTo>
                    <a:pt x="29719" y="9717"/>
                    <a:pt x="27814" y="7812"/>
                    <a:pt x="24957" y="4954"/>
                  </a:cubicBezTo>
                  <a:close/>
                </a:path>
              </a:pathLst>
            </a:custGeom>
            <a:solidFill>
              <a:srgbClr val="FFFFFF"/>
            </a:solidFill>
            <a:ln w="9525" cap="flat">
              <a:noFill/>
              <a:prstDash val="solid"/>
              <a:miter/>
            </a:ln>
          </p:spPr>
          <p:txBody>
            <a:bodyPr rtlCol="0" anchor="ctr"/>
            <a:lstStyle/>
            <a:p>
              <a:endParaRPr lang="en-GB" dirty="0"/>
            </a:p>
          </p:txBody>
        </p:sp>
        <p:sp>
          <p:nvSpPr>
            <p:cNvPr id="66" name="Freeform: Shape 65">
              <a:extLst>
                <a:ext uri="{FF2B5EF4-FFF2-40B4-BE49-F238E27FC236}">
                  <a16:creationId xmlns:a16="http://schemas.microsoft.com/office/drawing/2014/main" id="{368EB21F-B493-4BB5-A89E-82C1C9B65726}"/>
                </a:ext>
              </a:extLst>
            </p:cNvPr>
            <p:cNvSpPr/>
            <p:nvPr/>
          </p:nvSpPr>
          <p:spPr>
            <a:xfrm>
              <a:off x="5475815" y="2893748"/>
              <a:ext cx="34818" cy="35983"/>
            </a:xfrm>
            <a:custGeom>
              <a:avLst/>
              <a:gdLst>
                <a:gd name="connsiteX0" fmla="*/ 27411 w 34818"/>
                <a:gd name="connsiteY0" fmla="*/ 30268 h 35983"/>
                <a:gd name="connsiteX1" fmla="*/ 32173 w 34818"/>
                <a:gd name="connsiteY1" fmla="*/ 22648 h 35983"/>
                <a:gd name="connsiteX2" fmla="*/ 28363 w 34818"/>
                <a:gd name="connsiteY2" fmla="*/ 2646 h 35983"/>
                <a:gd name="connsiteX3" fmla="*/ 8361 w 34818"/>
                <a:gd name="connsiteY3" fmla="*/ 6456 h 35983"/>
                <a:gd name="connsiteX4" fmla="*/ 2646 w 34818"/>
                <a:gd name="connsiteY4" fmla="*/ 14076 h 35983"/>
                <a:gd name="connsiteX5" fmla="*/ 6455 w 34818"/>
                <a:gd name="connsiteY5" fmla="*/ 34078 h 35983"/>
                <a:gd name="connsiteX6" fmla="*/ 14076 w 34818"/>
                <a:gd name="connsiteY6" fmla="*/ 35983 h 35983"/>
                <a:gd name="connsiteX7" fmla="*/ 27411 w 34818"/>
                <a:gd name="connsiteY7" fmla="*/ 30268 h 3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18" h="35983">
                  <a:moveTo>
                    <a:pt x="27411" y="30268"/>
                  </a:moveTo>
                  <a:lnTo>
                    <a:pt x="32173" y="22648"/>
                  </a:lnTo>
                  <a:cubicBezTo>
                    <a:pt x="36936" y="15981"/>
                    <a:pt x="35030" y="7408"/>
                    <a:pt x="28363" y="2646"/>
                  </a:cubicBezTo>
                  <a:cubicBezTo>
                    <a:pt x="21696" y="-2117"/>
                    <a:pt x="13123" y="-212"/>
                    <a:pt x="8361" y="6456"/>
                  </a:cubicBezTo>
                  <a:cubicBezTo>
                    <a:pt x="6455" y="9313"/>
                    <a:pt x="4551" y="12171"/>
                    <a:pt x="2646" y="14076"/>
                  </a:cubicBezTo>
                  <a:cubicBezTo>
                    <a:pt x="-2117" y="20743"/>
                    <a:pt x="-212" y="29316"/>
                    <a:pt x="6455" y="34078"/>
                  </a:cubicBezTo>
                  <a:cubicBezTo>
                    <a:pt x="9313" y="35983"/>
                    <a:pt x="11218" y="35983"/>
                    <a:pt x="14076" y="35983"/>
                  </a:cubicBezTo>
                  <a:cubicBezTo>
                    <a:pt x="19790" y="35983"/>
                    <a:pt x="24553" y="34078"/>
                    <a:pt x="27411" y="30268"/>
                  </a:cubicBezTo>
                  <a:close/>
                </a:path>
              </a:pathLst>
            </a:custGeom>
            <a:solidFill>
              <a:srgbClr val="FFFFFF"/>
            </a:solidFill>
            <a:ln w="9525" cap="flat">
              <a:noFill/>
              <a:prstDash val="solid"/>
              <a:miter/>
            </a:ln>
          </p:spPr>
          <p:txBody>
            <a:bodyPr rtlCol="0" anchor="ctr"/>
            <a:lstStyle/>
            <a:p>
              <a:endParaRPr lang="en-GB" dirty="0"/>
            </a:p>
          </p:txBody>
        </p:sp>
        <p:sp>
          <p:nvSpPr>
            <p:cNvPr id="67" name="Freeform: Shape 66">
              <a:extLst>
                <a:ext uri="{FF2B5EF4-FFF2-40B4-BE49-F238E27FC236}">
                  <a16:creationId xmlns:a16="http://schemas.microsoft.com/office/drawing/2014/main" id="{4E785A8C-6774-4C02-8974-CA57E8C61293}"/>
                </a:ext>
              </a:extLst>
            </p:cNvPr>
            <p:cNvSpPr/>
            <p:nvPr/>
          </p:nvSpPr>
          <p:spPr>
            <a:xfrm>
              <a:off x="5492425" y="3963823"/>
              <a:ext cx="33984" cy="35565"/>
            </a:xfrm>
            <a:custGeom>
              <a:avLst/>
              <a:gdLst>
                <a:gd name="connsiteX0" fmla="*/ 26041 w 33984"/>
                <a:gd name="connsiteY0" fmla="*/ 6038 h 35565"/>
                <a:gd name="connsiteX1" fmla="*/ 6039 w 33984"/>
                <a:gd name="connsiteY1" fmla="*/ 2228 h 35565"/>
                <a:gd name="connsiteX2" fmla="*/ 2229 w 33984"/>
                <a:gd name="connsiteY2" fmla="*/ 22231 h 35565"/>
                <a:gd name="connsiteX3" fmla="*/ 7943 w 33984"/>
                <a:gd name="connsiteY3" fmla="*/ 29851 h 35565"/>
                <a:gd name="connsiteX4" fmla="*/ 19373 w 33984"/>
                <a:gd name="connsiteY4" fmla="*/ 35566 h 35565"/>
                <a:gd name="connsiteX5" fmla="*/ 27946 w 33984"/>
                <a:gd name="connsiteY5" fmla="*/ 32708 h 35565"/>
                <a:gd name="connsiteX6" fmla="*/ 31756 w 33984"/>
                <a:gd name="connsiteY6" fmla="*/ 12706 h 35565"/>
                <a:gd name="connsiteX7" fmla="*/ 26041 w 33984"/>
                <a:gd name="connsiteY7" fmla="*/ 6038 h 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4" h="35565">
                  <a:moveTo>
                    <a:pt x="26041" y="6038"/>
                  </a:moveTo>
                  <a:cubicBezTo>
                    <a:pt x="21279" y="-629"/>
                    <a:pt x="12706" y="-1582"/>
                    <a:pt x="6039" y="2228"/>
                  </a:cubicBezTo>
                  <a:cubicBezTo>
                    <a:pt x="-629" y="6991"/>
                    <a:pt x="-1582" y="15563"/>
                    <a:pt x="2229" y="22231"/>
                  </a:cubicBezTo>
                  <a:cubicBezTo>
                    <a:pt x="4133" y="25088"/>
                    <a:pt x="6039" y="27946"/>
                    <a:pt x="7943" y="29851"/>
                  </a:cubicBezTo>
                  <a:cubicBezTo>
                    <a:pt x="10801" y="33661"/>
                    <a:pt x="15564" y="35566"/>
                    <a:pt x="19373" y="35566"/>
                  </a:cubicBezTo>
                  <a:cubicBezTo>
                    <a:pt x="22231" y="35566"/>
                    <a:pt x="25089" y="34613"/>
                    <a:pt x="27946" y="32708"/>
                  </a:cubicBezTo>
                  <a:cubicBezTo>
                    <a:pt x="34614" y="27946"/>
                    <a:pt x="35566" y="19374"/>
                    <a:pt x="31756" y="12706"/>
                  </a:cubicBezTo>
                  <a:cubicBezTo>
                    <a:pt x="29851" y="10801"/>
                    <a:pt x="27946" y="7943"/>
                    <a:pt x="26041" y="6038"/>
                  </a:cubicBezTo>
                  <a:close/>
                </a:path>
              </a:pathLst>
            </a:custGeom>
            <a:solidFill>
              <a:srgbClr val="FFFFFF"/>
            </a:solidFill>
            <a:ln w="9525" cap="flat">
              <a:noFill/>
              <a:prstDash val="solid"/>
              <a:miter/>
            </a:ln>
          </p:spPr>
          <p:txBody>
            <a:bodyPr rtlCol="0" anchor="ctr"/>
            <a:lstStyle/>
            <a:p>
              <a:endParaRPr lang="en-GB" dirty="0"/>
            </a:p>
          </p:txBody>
        </p:sp>
        <p:sp>
          <p:nvSpPr>
            <p:cNvPr id="68" name="Freeform: Shape 67">
              <a:extLst>
                <a:ext uri="{FF2B5EF4-FFF2-40B4-BE49-F238E27FC236}">
                  <a16:creationId xmlns:a16="http://schemas.microsoft.com/office/drawing/2014/main" id="{15EEC5CA-9394-4D47-A71E-39EBA3FACD59}"/>
                </a:ext>
              </a:extLst>
            </p:cNvPr>
            <p:cNvSpPr/>
            <p:nvPr/>
          </p:nvSpPr>
          <p:spPr>
            <a:xfrm>
              <a:off x="5568919" y="2774444"/>
              <a:ext cx="35301" cy="35272"/>
            </a:xfrm>
            <a:custGeom>
              <a:avLst/>
              <a:gdLst>
                <a:gd name="connsiteX0" fmla="*/ 31462 w 35301"/>
                <a:gd name="connsiteY0" fmla="*/ 23842 h 35272"/>
                <a:gd name="connsiteX1" fmla="*/ 30510 w 35301"/>
                <a:gd name="connsiteY1" fmla="*/ 3840 h 35272"/>
                <a:gd name="connsiteX2" fmla="*/ 10507 w 35301"/>
                <a:gd name="connsiteY2" fmla="*/ 4792 h 35272"/>
                <a:gd name="connsiteX3" fmla="*/ 3840 w 35301"/>
                <a:gd name="connsiteY3" fmla="*/ 11460 h 35272"/>
                <a:gd name="connsiteX4" fmla="*/ 4792 w 35301"/>
                <a:gd name="connsiteY4" fmla="*/ 31462 h 35272"/>
                <a:gd name="connsiteX5" fmla="*/ 14317 w 35301"/>
                <a:gd name="connsiteY5" fmla="*/ 35272 h 35272"/>
                <a:gd name="connsiteX6" fmla="*/ 24795 w 35301"/>
                <a:gd name="connsiteY6" fmla="*/ 30510 h 35272"/>
                <a:gd name="connsiteX7" fmla="*/ 31462 w 35301"/>
                <a:gd name="connsiteY7" fmla="*/ 23842 h 3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01" h="35272">
                  <a:moveTo>
                    <a:pt x="31462" y="23842"/>
                  </a:moveTo>
                  <a:cubicBezTo>
                    <a:pt x="37177" y="18127"/>
                    <a:pt x="36225" y="8602"/>
                    <a:pt x="30510" y="3840"/>
                  </a:cubicBezTo>
                  <a:cubicBezTo>
                    <a:pt x="24795" y="-1875"/>
                    <a:pt x="15270" y="-923"/>
                    <a:pt x="10507" y="4792"/>
                  </a:cubicBezTo>
                  <a:lnTo>
                    <a:pt x="3840" y="11460"/>
                  </a:lnTo>
                  <a:cubicBezTo>
                    <a:pt x="-1875" y="17175"/>
                    <a:pt x="-923" y="26700"/>
                    <a:pt x="4792" y="31462"/>
                  </a:cubicBezTo>
                  <a:cubicBezTo>
                    <a:pt x="7650" y="34320"/>
                    <a:pt x="10507" y="35272"/>
                    <a:pt x="14317" y="35272"/>
                  </a:cubicBezTo>
                  <a:cubicBezTo>
                    <a:pt x="18127" y="35272"/>
                    <a:pt x="21937" y="33367"/>
                    <a:pt x="24795" y="30510"/>
                  </a:cubicBezTo>
                  <a:lnTo>
                    <a:pt x="31462" y="23842"/>
                  </a:lnTo>
                  <a:close/>
                </a:path>
              </a:pathLst>
            </a:custGeom>
            <a:solidFill>
              <a:srgbClr val="FFFFFF"/>
            </a:solidFill>
            <a:ln w="9525" cap="flat">
              <a:noFill/>
              <a:prstDash val="solid"/>
              <a:miter/>
            </a:ln>
          </p:spPr>
          <p:txBody>
            <a:bodyPr rtlCol="0" anchor="ctr"/>
            <a:lstStyle/>
            <a:p>
              <a:endParaRPr lang="en-GB" dirty="0"/>
            </a:p>
          </p:txBody>
        </p:sp>
        <p:sp>
          <p:nvSpPr>
            <p:cNvPr id="69" name="Freeform: Shape 68">
              <a:extLst>
                <a:ext uri="{FF2B5EF4-FFF2-40B4-BE49-F238E27FC236}">
                  <a16:creationId xmlns:a16="http://schemas.microsoft.com/office/drawing/2014/main" id="{BEA30DCF-D3FB-472F-A8F9-B84B1220A19A}"/>
                </a:ext>
              </a:extLst>
            </p:cNvPr>
            <p:cNvSpPr/>
            <p:nvPr/>
          </p:nvSpPr>
          <p:spPr>
            <a:xfrm>
              <a:off x="5520252" y="2832457"/>
              <a:ext cx="34528" cy="36314"/>
            </a:xfrm>
            <a:custGeom>
              <a:avLst/>
              <a:gdLst>
                <a:gd name="connsiteX0" fmla="*/ 25837 w 34528"/>
                <a:gd name="connsiteY0" fmla="*/ 30599 h 36314"/>
                <a:gd name="connsiteX1" fmla="*/ 31552 w 34528"/>
                <a:gd name="connsiteY1" fmla="*/ 22979 h 36314"/>
                <a:gd name="connsiteX2" fmla="*/ 28694 w 34528"/>
                <a:gd name="connsiteY2" fmla="*/ 2977 h 36314"/>
                <a:gd name="connsiteX3" fmla="*/ 8691 w 34528"/>
                <a:gd name="connsiteY3" fmla="*/ 5834 h 36314"/>
                <a:gd name="connsiteX4" fmla="*/ 2977 w 34528"/>
                <a:gd name="connsiteY4" fmla="*/ 13454 h 36314"/>
                <a:gd name="connsiteX5" fmla="*/ 5834 w 34528"/>
                <a:gd name="connsiteY5" fmla="*/ 33457 h 36314"/>
                <a:gd name="connsiteX6" fmla="*/ 14406 w 34528"/>
                <a:gd name="connsiteY6" fmla="*/ 36314 h 36314"/>
                <a:gd name="connsiteX7" fmla="*/ 25837 w 34528"/>
                <a:gd name="connsiteY7" fmla="*/ 30599 h 3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8" h="36314">
                  <a:moveTo>
                    <a:pt x="25837" y="30599"/>
                  </a:moveTo>
                  <a:lnTo>
                    <a:pt x="31552" y="22979"/>
                  </a:lnTo>
                  <a:cubicBezTo>
                    <a:pt x="36314" y="16312"/>
                    <a:pt x="35362" y="7739"/>
                    <a:pt x="28694" y="2977"/>
                  </a:cubicBezTo>
                  <a:cubicBezTo>
                    <a:pt x="22027" y="-1786"/>
                    <a:pt x="13454" y="-833"/>
                    <a:pt x="8691" y="5834"/>
                  </a:cubicBezTo>
                  <a:lnTo>
                    <a:pt x="2977" y="13454"/>
                  </a:lnTo>
                  <a:cubicBezTo>
                    <a:pt x="-1786" y="20122"/>
                    <a:pt x="-834" y="28694"/>
                    <a:pt x="5834" y="33457"/>
                  </a:cubicBezTo>
                  <a:cubicBezTo>
                    <a:pt x="8691" y="35362"/>
                    <a:pt x="11549" y="36314"/>
                    <a:pt x="14406" y="36314"/>
                  </a:cubicBezTo>
                  <a:cubicBezTo>
                    <a:pt x="18216" y="36314"/>
                    <a:pt x="22979" y="34409"/>
                    <a:pt x="25837" y="30599"/>
                  </a:cubicBezTo>
                  <a:close/>
                </a:path>
              </a:pathLst>
            </a:custGeom>
            <a:solidFill>
              <a:srgbClr val="FFFFFF"/>
            </a:solidFill>
            <a:ln w="9525" cap="flat">
              <a:noFill/>
              <a:prstDash val="solid"/>
              <a:miter/>
            </a:ln>
          </p:spPr>
          <p:txBody>
            <a:bodyPr rtlCol="0" anchor="ctr"/>
            <a:lstStyle/>
            <a:p>
              <a:endParaRPr lang="en-GB" dirty="0"/>
            </a:p>
          </p:txBody>
        </p:sp>
        <p:sp>
          <p:nvSpPr>
            <p:cNvPr id="70" name="Freeform: Shape 69">
              <a:extLst>
                <a:ext uri="{FF2B5EF4-FFF2-40B4-BE49-F238E27FC236}">
                  <a16:creationId xmlns:a16="http://schemas.microsoft.com/office/drawing/2014/main" id="{C3B1F26B-7B31-462A-AD75-B371BD58D644}"/>
                </a:ext>
              </a:extLst>
            </p:cNvPr>
            <p:cNvSpPr/>
            <p:nvPr/>
          </p:nvSpPr>
          <p:spPr>
            <a:xfrm>
              <a:off x="5680199" y="2671762"/>
              <a:ext cx="35553" cy="34131"/>
            </a:xfrm>
            <a:custGeom>
              <a:avLst/>
              <a:gdLst>
                <a:gd name="connsiteX0" fmla="*/ 29719 w 35553"/>
                <a:gd name="connsiteY0" fmla="*/ 25559 h 34131"/>
                <a:gd name="connsiteX1" fmla="*/ 32577 w 35553"/>
                <a:gd name="connsiteY1" fmla="*/ 5557 h 34131"/>
                <a:gd name="connsiteX2" fmla="*/ 12574 w 35553"/>
                <a:gd name="connsiteY2" fmla="*/ 2699 h 34131"/>
                <a:gd name="connsiteX3" fmla="*/ 4954 w 35553"/>
                <a:gd name="connsiteY3" fmla="*/ 8414 h 34131"/>
                <a:gd name="connsiteX4" fmla="*/ 3049 w 35553"/>
                <a:gd name="connsiteY4" fmla="*/ 28417 h 34131"/>
                <a:gd name="connsiteX5" fmla="*/ 14479 w 35553"/>
                <a:gd name="connsiteY5" fmla="*/ 34132 h 34131"/>
                <a:gd name="connsiteX6" fmla="*/ 23052 w 35553"/>
                <a:gd name="connsiteY6" fmla="*/ 31274 h 34131"/>
                <a:gd name="connsiteX7" fmla="*/ 29719 w 35553"/>
                <a:gd name="connsiteY7" fmla="*/ 25559 h 3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53" h="34131">
                  <a:moveTo>
                    <a:pt x="29719" y="25559"/>
                  </a:moveTo>
                  <a:cubicBezTo>
                    <a:pt x="36387" y="20797"/>
                    <a:pt x="37339" y="11272"/>
                    <a:pt x="32577" y="5557"/>
                  </a:cubicBezTo>
                  <a:cubicBezTo>
                    <a:pt x="27814" y="-158"/>
                    <a:pt x="18289" y="-2063"/>
                    <a:pt x="12574" y="2699"/>
                  </a:cubicBezTo>
                  <a:cubicBezTo>
                    <a:pt x="9717" y="4604"/>
                    <a:pt x="7812" y="6509"/>
                    <a:pt x="4954" y="8414"/>
                  </a:cubicBezTo>
                  <a:cubicBezTo>
                    <a:pt x="-761" y="13177"/>
                    <a:pt x="-1713" y="22702"/>
                    <a:pt x="3049" y="28417"/>
                  </a:cubicBezTo>
                  <a:cubicBezTo>
                    <a:pt x="5907" y="32227"/>
                    <a:pt x="9717" y="34132"/>
                    <a:pt x="14479" y="34132"/>
                  </a:cubicBezTo>
                  <a:cubicBezTo>
                    <a:pt x="17337" y="34132"/>
                    <a:pt x="21147" y="33179"/>
                    <a:pt x="23052" y="31274"/>
                  </a:cubicBezTo>
                  <a:cubicBezTo>
                    <a:pt x="24957" y="29369"/>
                    <a:pt x="26862" y="27464"/>
                    <a:pt x="29719" y="25559"/>
                  </a:cubicBezTo>
                  <a:close/>
                </a:path>
              </a:pathLst>
            </a:custGeom>
            <a:solidFill>
              <a:srgbClr val="FFFFFF"/>
            </a:solidFill>
            <a:ln w="9525" cap="flat">
              <a:noFill/>
              <a:prstDash val="solid"/>
              <a:miter/>
            </a:ln>
          </p:spPr>
          <p:txBody>
            <a:bodyPr rtlCol="0" anchor="ctr"/>
            <a:lstStyle/>
            <a:p>
              <a:endParaRPr lang="en-GB" dirty="0"/>
            </a:p>
          </p:txBody>
        </p:sp>
        <p:sp>
          <p:nvSpPr>
            <p:cNvPr id="71" name="Freeform: Shape 70">
              <a:extLst>
                <a:ext uri="{FF2B5EF4-FFF2-40B4-BE49-F238E27FC236}">
                  <a16:creationId xmlns:a16="http://schemas.microsoft.com/office/drawing/2014/main" id="{2707D3A8-327C-4DED-AF7D-CDB2E44D2059}"/>
                </a:ext>
              </a:extLst>
            </p:cNvPr>
            <p:cNvSpPr/>
            <p:nvPr/>
          </p:nvSpPr>
          <p:spPr>
            <a:xfrm>
              <a:off x="5897427" y="4295482"/>
              <a:ext cx="37416" cy="32519"/>
            </a:xfrm>
            <a:custGeom>
              <a:avLst/>
              <a:gdLst>
                <a:gd name="connsiteX0" fmla="*/ 28709 w 37416"/>
                <a:gd name="connsiteY0" fmla="*/ 4897 h 32519"/>
                <a:gd name="connsiteX1" fmla="*/ 20137 w 37416"/>
                <a:gd name="connsiteY1" fmla="*/ 1087 h 32519"/>
                <a:gd name="connsiteX2" fmla="*/ 1087 w 37416"/>
                <a:gd name="connsiteY2" fmla="*/ 8707 h 32519"/>
                <a:gd name="connsiteX3" fmla="*/ 8707 w 37416"/>
                <a:gd name="connsiteY3" fmla="*/ 27757 h 32519"/>
                <a:gd name="connsiteX4" fmla="*/ 17279 w 37416"/>
                <a:gd name="connsiteY4" fmla="*/ 31567 h 32519"/>
                <a:gd name="connsiteX5" fmla="*/ 22994 w 37416"/>
                <a:gd name="connsiteY5" fmla="*/ 32519 h 32519"/>
                <a:gd name="connsiteX6" fmla="*/ 36329 w 37416"/>
                <a:gd name="connsiteY6" fmla="*/ 23947 h 32519"/>
                <a:gd name="connsiteX7" fmla="*/ 28709 w 37416"/>
                <a:gd name="connsiteY7" fmla="*/ 4897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6" h="32519">
                  <a:moveTo>
                    <a:pt x="28709" y="4897"/>
                  </a:moveTo>
                  <a:lnTo>
                    <a:pt x="20137" y="1087"/>
                  </a:lnTo>
                  <a:cubicBezTo>
                    <a:pt x="12517" y="-1771"/>
                    <a:pt x="4897" y="1087"/>
                    <a:pt x="1087" y="8707"/>
                  </a:cubicBezTo>
                  <a:cubicBezTo>
                    <a:pt x="-1771" y="16327"/>
                    <a:pt x="1087" y="23947"/>
                    <a:pt x="8707" y="27757"/>
                  </a:cubicBezTo>
                  <a:lnTo>
                    <a:pt x="17279" y="31567"/>
                  </a:lnTo>
                  <a:cubicBezTo>
                    <a:pt x="19184" y="32519"/>
                    <a:pt x="21090" y="32519"/>
                    <a:pt x="22994" y="32519"/>
                  </a:cubicBezTo>
                  <a:cubicBezTo>
                    <a:pt x="28709" y="32519"/>
                    <a:pt x="33472" y="29662"/>
                    <a:pt x="36329" y="23947"/>
                  </a:cubicBezTo>
                  <a:cubicBezTo>
                    <a:pt x="39187" y="16327"/>
                    <a:pt x="36329" y="7755"/>
                    <a:pt x="28709" y="4897"/>
                  </a:cubicBezTo>
                  <a:close/>
                </a:path>
              </a:pathLst>
            </a:custGeom>
            <a:solidFill>
              <a:srgbClr val="FFFFFF"/>
            </a:solidFill>
            <a:ln w="9525" cap="flat">
              <a:noFill/>
              <a:prstDash val="solid"/>
              <a:miter/>
            </a:ln>
          </p:spPr>
          <p:txBody>
            <a:bodyPr rtlCol="0" anchor="ctr"/>
            <a:lstStyle/>
            <a:p>
              <a:endParaRPr lang="en-GB" dirty="0"/>
            </a:p>
          </p:txBody>
        </p:sp>
        <p:sp>
          <p:nvSpPr>
            <p:cNvPr id="72" name="Freeform: Shape 71">
              <a:extLst>
                <a:ext uri="{FF2B5EF4-FFF2-40B4-BE49-F238E27FC236}">
                  <a16:creationId xmlns:a16="http://schemas.microsoft.com/office/drawing/2014/main" id="{7383CA7D-08E0-4DA1-A888-6E41977D9F57}"/>
                </a:ext>
              </a:extLst>
            </p:cNvPr>
            <p:cNvSpPr/>
            <p:nvPr/>
          </p:nvSpPr>
          <p:spPr>
            <a:xfrm>
              <a:off x="5871116" y="2553718"/>
              <a:ext cx="37073" cy="33112"/>
            </a:xfrm>
            <a:custGeom>
              <a:avLst/>
              <a:gdLst>
                <a:gd name="connsiteX0" fmla="*/ 35970 w 37073"/>
                <a:gd name="connsiteY0" fmla="*/ 8348 h 33112"/>
                <a:gd name="connsiteX1" fmla="*/ 16920 w 37073"/>
                <a:gd name="connsiteY1" fmla="*/ 1680 h 33112"/>
                <a:gd name="connsiteX2" fmla="*/ 8348 w 37073"/>
                <a:gd name="connsiteY2" fmla="*/ 5490 h 33112"/>
                <a:gd name="connsiteX3" fmla="*/ 1680 w 37073"/>
                <a:gd name="connsiteY3" fmla="*/ 24540 h 33112"/>
                <a:gd name="connsiteX4" fmla="*/ 15015 w 37073"/>
                <a:gd name="connsiteY4" fmla="*/ 33113 h 33112"/>
                <a:gd name="connsiteX5" fmla="*/ 20730 w 37073"/>
                <a:gd name="connsiteY5" fmla="*/ 32160 h 33112"/>
                <a:gd name="connsiteX6" fmla="*/ 29303 w 37073"/>
                <a:gd name="connsiteY6" fmla="*/ 28350 h 33112"/>
                <a:gd name="connsiteX7" fmla="*/ 35970 w 37073"/>
                <a:gd name="connsiteY7" fmla="*/ 8348 h 3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3" h="33112">
                  <a:moveTo>
                    <a:pt x="35970" y="8348"/>
                  </a:moveTo>
                  <a:cubicBezTo>
                    <a:pt x="33113" y="728"/>
                    <a:pt x="24540" y="-2130"/>
                    <a:pt x="16920" y="1680"/>
                  </a:cubicBezTo>
                  <a:lnTo>
                    <a:pt x="8348" y="5490"/>
                  </a:lnTo>
                  <a:cubicBezTo>
                    <a:pt x="728" y="9300"/>
                    <a:pt x="-2130" y="16920"/>
                    <a:pt x="1680" y="24540"/>
                  </a:cubicBezTo>
                  <a:cubicBezTo>
                    <a:pt x="4538" y="29303"/>
                    <a:pt x="9300" y="33113"/>
                    <a:pt x="15015" y="33113"/>
                  </a:cubicBezTo>
                  <a:cubicBezTo>
                    <a:pt x="16920" y="33113"/>
                    <a:pt x="18825" y="33113"/>
                    <a:pt x="20730" y="32160"/>
                  </a:cubicBezTo>
                  <a:lnTo>
                    <a:pt x="29303" y="28350"/>
                  </a:lnTo>
                  <a:cubicBezTo>
                    <a:pt x="35970" y="24540"/>
                    <a:pt x="38828" y="15968"/>
                    <a:pt x="35970" y="8348"/>
                  </a:cubicBezTo>
                  <a:close/>
                </a:path>
              </a:pathLst>
            </a:custGeom>
            <a:solidFill>
              <a:srgbClr val="FFFFFF"/>
            </a:solidFill>
            <a:ln w="9525" cap="flat">
              <a:noFill/>
              <a:prstDash val="solid"/>
              <a:miter/>
            </a:ln>
          </p:spPr>
          <p:txBody>
            <a:bodyPr rtlCol="0" anchor="ctr"/>
            <a:lstStyle/>
            <a:p>
              <a:endParaRPr lang="en-GB" dirty="0"/>
            </a:p>
          </p:txBody>
        </p:sp>
        <p:sp>
          <p:nvSpPr>
            <p:cNvPr id="73" name="Freeform: Shape 72">
              <a:extLst>
                <a:ext uri="{FF2B5EF4-FFF2-40B4-BE49-F238E27FC236}">
                  <a16:creationId xmlns:a16="http://schemas.microsoft.com/office/drawing/2014/main" id="{3C54B3C9-DA81-4C53-B09F-BB6726D7F2F4}"/>
                </a:ext>
              </a:extLst>
            </p:cNvPr>
            <p:cNvSpPr/>
            <p:nvPr/>
          </p:nvSpPr>
          <p:spPr>
            <a:xfrm>
              <a:off x="5941380" y="2524922"/>
              <a:ext cx="37139" cy="31428"/>
            </a:xfrm>
            <a:custGeom>
              <a:avLst/>
              <a:gdLst>
                <a:gd name="connsiteX0" fmla="*/ 36191 w 37139"/>
                <a:gd name="connsiteY0" fmla="*/ 9521 h 31428"/>
                <a:gd name="connsiteX1" fmla="*/ 18094 w 37139"/>
                <a:gd name="connsiteY1" fmla="*/ 949 h 31428"/>
                <a:gd name="connsiteX2" fmla="*/ 9521 w 37139"/>
                <a:gd name="connsiteY2" fmla="*/ 3806 h 31428"/>
                <a:gd name="connsiteX3" fmla="*/ 949 w 37139"/>
                <a:gd name="connsiteY3" fmla="*/ 21904 h 31428"/>
                <a:gd name="connsiteX4" fmla="*/ 14284 w 37139"/>
                <a:gd name="connsiteY4" fmla="*/ 31429 h 31428"/>
                <a:gd name="connsiteX5" fmla="*/ 19046 w 37139"/>
                <a:gd name="connsiteY5" fmla="*/ 30476 h 31428"/>
                <a:gd name="connsiteX6" fmla="*/ 27619 w 37139"/>
                <a:gd name="connsiteY6" fmla="*/ 27619 h 31428"/>
                <a:gd name="connsiteX7" fmla="*/ 36191 w 37139"/>
                <a:gd name="connsiteY7" fmla="*/ 9521 h 3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9" h="31428">
                  <a:moveTo>
                    <a:pt x="36191" y="9521"/>
                  </a:moveTo>
                  <a:cubicBezTo>
                    <a:pt x="33334" y="1901"/>
                    <a:pt x="25714" y="-1909"/>
                    <a:pt x="18094" y="949"/>
                  </a:cubicBezTo>
                  <a:lnTo>
                    <a:pt x="9521" y="3806"/>
                  </a:lnTo>
                  <a:cubicBezTo>
                    <a:pt x="1901" y="6664"/>
                    <a:pt x="-1909" y="15236"/>
                    <a:pt x="949" y="21904"/>
                  </a:cubicBezTo>
                  <a:cubicBezTo>
                    <a:pt x="2854" y="27619"/>
                    <a:pt x="8569" y="31429"/>
                    <a:pt x="14284" y="31429"/>
                  </a:cubicBezTo>
                  <a:cubicBezTo>
                    <a:pt x="16189" y="31429"/>
                    <a:pt x="18094" y="31429"/>
                    <a:pt x="19046" y="30476"/>
                  </a:cubicBezTo>
                  <a:lnTo>
                    <a:pt x="27619" y="27619"/>
                  </a:lnTo>
                  <a:cubicBezTo>
                    <a:pt x="35239" y="25714"/>
                    <a:pt x="39049" y="17141"/>
                    <a:pt x="36191" y="9521"/>
                  </a:cubicBezTo>
                  <a:close/>
                </a:path>
              </a:pathLst>
            </a:custGeom>
            <a:solidFill>
              <a:srgbClr val="FFFFFF"/>
            </a:solidFill>
            <a:ln w="9525" cap="flat">
              <a:noFill/>
              <a:prstDash val="solid"/>
              <a:miter/>
            </a:ln>
          </p:spPr>
          <p:txBody>
            <a:bodyPr rtlCol="0" anchor="ctr"/>
            <a:lstStyle/>
            <a:p>
              <a:endParaRPr lang="en-GB" dirty="0"/>
            </a:p>
          </p:txBody>
        </p:sp>
        <p:sp>
          <p:nvSpPr>
            <p:cNvPr id="74" name="Freeform: Shape 73">
              <a:extLst>
                <a:ext uri="{FF2B5EF4-FFF2-40B4-BE49-F238E27FC236}">
                  <a16:creationId xmlns:a16="http://schemas.microsoft.com/office/drawing/2014/main" id="{E7C156F2-9A86-482B-A117-226AAA89DC8E}"/>
                </a:ext>
              </a:extLst>
            </p:cNvPr>
            <p:cNvSpPr/>
            <p:nvPr/>
          </p:nvSpPr>
          <p:spPr>
            <a:xfrm>
              <a:off x="5969105" y="4322392"/>
              <a:ext cx="37526" cy="31326"/>
            </a:xfrm>
            <a:custGeom>
              <a:avLst/>
              <a:gdLst>
                <a:gd name="connsiteX0" fmla="*/ 27516 w 37526"/>
                <a:gd name="connsiteY0" fmla="*/ 3704 h 31326"/>
                <a:gd name="connsiteX1" fmla="*/ 18944 w 37526"/>
                <a:gd name="connsiteY1" fmla="*/ 846 h 31326"/>
                <a:gd name="connsiteX2" fmla="*/ 846 w 37526"/>
                <a:gd name="connsiteY2" fmla="*/ 9419 h 31326"/>
                <a:gd name="connsiteX3" fmla="*/ 9419 w 37526"/>
                <a:gd name="connsiteY3" fmla="*/ 27516 h 31326"/>
                <a:gd name="connsiteX4" fmla="*/ 18944 w 37526"/>
                <a:gd name="connsiteY4" fmla="*/ 30373 h 31326"/>
                <a:gd name="connsiteX5" fmla="*/ 23706 w 37526"/>
                <a:gd name="connsiteY5" fmla="*/ 31326 h 31326"/>
                <a:gd name="connsiteX6" fmla="*/ 37041 w 37526"/>
                <a:gd name="connsiteY6" fmla="*/ 21801 h 31326"/>
                <a:gd name="connsiteX7" fmla="*/ 27516 w 37526"/>
                <a:gd name="connsiteY7" fmla="*/ 3704 h 3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6" h="31326">
                  <a:moveTo>
                    <a:pt x="27516" y="3704"/>
                  </a:moveTo>
                  <a:lnTo>
                    <a:pt x="18944" y="846"/>
                  </a:lnTo>
                  <a:cubicBezTo>
                    <a:pt x="11324" y="-2011"/>
                    <a:pt x="3703" y="2751"/>
                    <a:pt x="846" y="9419"/>
                  </a:cubicBezTo>
                  <a:cubicBezTo>
                    <a:pt x="-2012" y="17039"/>
                    <a:pt x="2751" y="24658"/>
                    <a:pt x="9419" y="27516"/>
                  </a:cubicBezTo>
                  <a:lnTo>
                    <a:pt x="18944" y="30373"/>
                  </a:lnTo>
                  <a:cubicBezTo>
                    <a:pt x="20849" y="31326"/>
                    <a:pt x="21801" y="31326"/>
                    <a:pt x="23706" y="31326"/>
                  </a:cubicBezTo>
                  <a:cubicBezTo>
                    <a:pt x="29421" y="31326"/>
                    <a:pt x="35136" y="27516"/>
                    <a:pt x="37041" y="21801"/>
                  </a:cubicBezTo>
                  <a:cubicBezTo>
                    <a:pt x="38946" y="14181"/>
                    <a:pt x="35136" y="6561"/>
                    <a:pt x="27516" y="3704"/>
                  </a:cubicBezTo>
                  <a:close/>
                </a:path>
              </a:pathLst>
            </a:custGeom>
            <a:solidFill>
              <a:srgbClr val="FFFFFF"/>
            </a:solidFill>
            <a:ln w="9525" cap="flat">
              <a:noFill/>
              <a:prstDash val="solid"/>
              <a:miter/>
            </a:ln>
          </p:spPr>
          <p:txBody>
            <a:bodyPr rtlCol="0" anchor="ctr"/>
            <a:lstStyle/>
            <a:p>
              <a:endParaRPr lang="en-GB" dirty="0"/>
            </a:p>
          </p:txBody>
        </p:sp>
        <p:sp>
          <p:nvSpPr>
            <p:cNvPr id="75" name="Freeform: Shape 74">
              <a:extLst>
                <a:ext uri="{FF2B5EF4-FFF2-40B4-BE49-F238E27FC236}">
                  <a16:creationId xmlns:a16="http://schemas.microsoft.com/office/drawing/2014/main" id="{24BCD14A-CBBC-40DA-A525-A7DF6171CBAC}"/>
                </a:ext>
              </a:extLst>
            </p:cNvPr>
            <p:cNvSpPr/>
            <p:nvPr/>
          </p:nvSpPr>
          <p:spPr>
            <a:xfrm>
              <a:off x="5701227" y="4181197"/>
              <a:ext cx="36433" cy="34409"/>
            </a:xfrm>
            <a:custGeom>
              <a:avLst/>
              <a:gdLst>
                <a:gd name="connsiteX0" fmla="*/ 30599 w 36433"/>
                <a:gd name="connsiteY0" fmla="*/ 8692 h 34409"/>
                <a:gd name="connsiteX1" fmla="*/ 22979 w 36433"/>
                <a:gd name="connsiteY1" fmla="*/ 2977 h 34409"/>
                <a:gd name="connsiteX2" fmla="*/ 2977 w 36433"/>
                <a:gd name="connsiteY2" fmla="*/ 5834 h 34409"/>
                <a:gd name="connsiteX3" fmla="*/ 5834 w 36433"/>
                <a:gd name="connsiteY3" fmla="*/ 25837 h 34409"/>
                <a:gd name="connsiteX4" fmla="*/ 13454 w 36433"/>
                <a:gd name="connsiteY4" fmla="*/ 31552 h 34409"/>
                <a:gd name="connsiteX5" fmla="*/ 22027 w 36433"/>
                <a:gd name="connsiteY5" fmla="*/ 34409 h 34409"/>
                <a:gd name="connsiteX6" fmla="*/ 33456 w 36433"/>
                <a:gd name="connsiteY6" fmla="*/ 28694 h 34409"/>
                <a:gd name="connsiteX7" fmla="*/ 30599 w 36433"/>
                <a:gd name="connsiteY7" fmla="*/ 8692 h 3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3" h="34409">
                  <a:moveTo>
                    <a:pt x="30599" y="8692"/>
                  </a:moveTo>
                  <a:cubicBezTo>
                    <a:pt x="27741" y="6787"/>
                    <a:pt x="25837" y="4882"/>
                    <a:pt x="22979" y="2977"/>
                  </a:cubicBezTo>
                  <a:cubicBezTo>
                    <a:pt x="16312" y="-1786"/>
                    <a:pt x="7739" y="-833"/>
                    <a:pt x="2977" y="5834"/>
                  </a:cubicBezTo>
                  <a:cubicBezTo>
                    <a:pt x="-1786" y="12502"/>
                    <a:pt x="-834" y="21074"/>
                    <a:pt x="5834" y="25837"/>
                  </a:cubicBezTo>
                  <a:cubicBezTo>
                    <a:pt x="8691" y="27742"/>
                    <a:pt x="10597" y="29647"/>
                    <a:pt x="13454" y="31552"/>
                  </a:cubicBezTo>
                  <a:cubicBezTo>
                    <a:pt x="16312" y="33457"/>
                    <a:pt x="19169" y="34409"/>
                    <a:pt x="22027" y="34409"/>
                  </a:cubicBezTo>
                  <a:cubicBezTo>
                    <a:pt x="26789" y="34409"/>
                    <a:pt x="30599" y="32504"/>
                    <a:pt x="33456" y="28694"/>
                  </a:cubicBezTo>
                  <a:cubicBezTo>
                    <a:pt x="38219" y="22027"/>
                    <a:pt x="37266" y="13454"/>
                    <a:pt x="30599" y="8692"/>
                  </a:cubicBezTo>
                  <a:close/>
                </a:path>
              </a:pathLst>
            </a:custGeom>
            <a:solidFill>
              <a:srgbClr val="FFFFFF"/>
            </a:solidFill>
            <a:ln w="9525" cap="flat">
              <a:noFill/>
              <a:prstDash val="solid"/>
              <a:miter/>
            </a:ln>
          </p:spPr>
          <p:txBody>
            <a:bodyPr rtlCol="0" anchor="ctr"/>
            <a:lstStyle/>
            <a:p>
              <a:endParaRPr lang="en-GB" dirty="0"/>
            </a:p>
          </p:txBody>
        </p:sp>
        <p:sp>
          <p:nvSpPr>
            <p:cNvPr id="76" name="Freeform: Shape 75">
              <a:extLst>
                <a:ext uri="{FF2B5EF4-FFF2-40B4-BE49-F238E27FC236}">
                  <a16:creationId xmlns:a16="http://schemas.microsoft.com/office/drawing/2014/main" id="{7E26C771-3C8B-4B9C-8811-562E1023C23D}"/>
                </a:ext>
              </a:extLst>
            </p:cNvPr>
            <p:cNvSpPr/>
            <p:nvPr/>
          </p:nvSpPr>
          <p:spPr>
            <a:xfrm>
              <a:off x="5764174" y="4225094"/>
              <a:ext cx="36565" cy="33374"/>
            </a:xfrm>
            <a:custGeom>
              <a:avLst/>
              <a:gdLst>
                <a:gd name="connsiteX0" fmla="*/ 29564 w 36565"/>
                <a:gd name="connsiteY0" fmla="*/ 6704 h 33374"/>
                <a:gd name="connsiteX1" fmla="*/ 21944 w 36565"/>
                <a:gd name="connsiteY1" fmla="*/ 1942 h 33374"/>
                <a:gd name="connsiteX2" fmla="*/ 1942 w 36565"/>
                <a:gd name="connsiteY2" fmla="*/ 6704 h 33374"/>
                <a:gd name="connsiteX3" fmla="*/ 6704 w 36565"/>
                <a:gd name="connsiteY3" fmla="*/ 26707 h 33374"/>
                <a:gd name="connsiteX4" fmla="*/ 15277 w 36565"/>
                <a:gd name="connsiteY4" fmla="*/ 31469 h 33374"/>
                <a:gd name="connsiteX5" fmla="*/ 22897 w 36565"/>
                <a:gd name="connsiteY5" fmla="*/ 33374 h 33374"/>
                <a:gd name="connsiteX6" fmla="*/ 35279 w 36565"/>
                <a:gd name="connsiteY6" fmla="*/ 26707 h 33374"/>
                <a:gd name="connsiteX7" fmla="*/ 29564 w 36565"/>
                <a:gd name="connsiteY7" fmla="*/ 6704 h 3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65" h="33374">
                  <a:moveTo>
                    <a:pt x="29564" y="6704"/>
                  </a:moveTo>
                  <a:lnTo>
                    <a:pt x="21944" y="1942"/>
                  </a:lnTo>
                  <a:cubicBezTo>
                    <a:pt x="15277" y="-1868"/>
                    <a:pt x="6704" y="37"/>
                    <a:pt x="1942" y="6704"/>
                  </a:cubicBezTo>
                  <a:cubicBezTo>
                    <a:pt x="-1868" y="13372"/>
                    <a:pt x="37" y="21944"/>
                    <a:pt x="6704" y="26707"/>
                  </a:cubicBezTo>
                  <a:lnTo>
                    <a:pt x="15277" y="31469"/>
                  </a:lnTo>
                  <a:cubicBezTo>
                    <a:pt x="17182" y="33374"/>
                    <a:pt x="20039" y="33374"/>
                    <a:pt x="22897" y="33374"/>
                  </a:cubicBezTo>
                  <a:cubicBezTo>
                    <a:pt x="27659" y="33374"/>
                    <a:pt x="32422" y="30517"/>
                    <a:pt x="35279" y="26707"/>
                  </a:cubicBezTo>
                  <a:cubicBezTo>
                    <a:pt x="38137" y="19087"/>
                    <a:pt x="36232" y="10514"/>
                    <a:pt x="29564" y="6704"/>
                  </a:cubicBezTo>
                  <a:close/>
                </a:path>
              </a:pathLst>
            </a:custGeom>
            <a:solidFill>
              <a:srgbClr val="FFFFFF"/>
            </a:solidFill>
            <a:ln w="9525" cap="flat">
              <a:noFill/>
              <a:prstDash val="solid"/>
              <a:miter/>
            </a:ln>
          </p:spPr>
          <p:txBody>
            <a:bodyPr rtlCol="0" anchor="ctr"/>
            <a:lstStyle/>
            <a:p>
              <a:endParaRPr lang="en-GB" dirty="0"/>
            </a:p>
          </p:txBody>
        </p:sp>
        <p:sp>
          <p:nvSpPr>
            <p:cNvPr id="77" name="Freeform: Shape 76">
              <a:extLst>
                <a:ext uri="{FF2B5EF4-FFF2-40B4-BE49-F238E27FC236}">
                  <a16:creationId xmlns:a16="http://schemas.microsoft.com/office/drawing/2014/main" id="{96C5BF9D-67DA-416E-8B0B-9F1D34767174}"/>
                </a:ext>
              </a:extLst>
            </p:cNvPr>
            <p:cNvSpPr/>
            <p:nvPr/>
          </p:nvSpPr>
          <p:spPr>
            <a:xfrm>
              <a:off x="5739658" y="2627048"/>
              <a:ext cx="36674" cy="35030"/>
            </a:xfrm>
            <a:custGeom>
              <a:avLst/>
              <a:gdLst>
                <a:gd name="connsiteX0" fmla="*/ 34078 w 36674"/>
                <a:gd name="connsiteY0" fmla="*/ 6456 h 35030"/>
                <a:gd name="connsiteX1" fmla="*/ 14075 w 36674"/>
                <a:gd name="connsiteY1" fmla="*/ 2646 h 35030"/>
                <a:gd name="connsiteX2" fmla="*/ 6456 w 36674"/>
                <a:gd name="connsiteY2" fmla="*/ 8361 h 35030"/>
                <a:gd name="connsiteX3" fmla="*/ 2646 w 36674"/>
                <a:gd name="connsiteY3" fmla="*/ 28363 h 35030"/>
                <a:gd name="connsiteX4" fmla="*/ 14075 w 36674"/>
                <a:gd name="connsiteY4" fmla="*/ 35031 h 35030"/>
                <a:gd name="connsiteX5" fmla="*/ 21696 w 36674"/>
                <a:gd name="connsiteY5" fmla="*/ 32173 h 35030"/>
                <a:gd name="connsiteX6" fmla="*/ 29315 w 36674"/>
                <a:gd name="connsiteY6" fmla="*/ 27411 h 35030"/>
                <a:gd name="connsiteX7" fmla="*/ 34078 w 36674"/>
                <a:gd name="connsiteY7" fmla="*/ 6456 h 3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4" h="35030">
                  <a:moveTo>
                    <a:pt x="34078" y="6456"/>
                  </a:moveTo>
                  <a:cubicBezTo>
                    <a:pt x="29315" y="-212"/>
                    <a:pt x="20743" y="-2117"/>
                    <a:pt x="14075" y="2646"/>
                  </a:cubicBezTo>
                  <a:lnTo>
                    <a:pt x="6456" y="8361"/>
                  </a:lnTo>
                  <a:cubicBezTo>
                    <a:pt x="-212" y="13123"/>
                    <a:pt x="-2117" y="21696"/>
                    <a:pt x="2646" y="28363"/>
                  </a:cubicBezTo>
                  <a:cubicBezTo>
                    <a:pt x="5503" y="32173"/>
                    <a:pt x="10265" y="35031"/>
                    <a:pt x="14075" y="35031"/>
                  </a:cubicBezTo>
                  <a:cubicBezTo>
                    <a:pt x="16933" y="35031"/>
                    <a:pt x="19790" y="34078"/>
                    <a:pt x="21696" y="32173"/>
                  </a:cubicBezTo>
                  <a:lnTo>
                    <a:pt x="29315" y="27411"/>
                  </a:lnTo>
                  <a:cubicBezTo>
                    <a:pt x="36935" y="22648"/>
                    <a:pt x="38840" y="13123"/>
                    <a:pt x="34078" y="6456"/>
                  </a:cubicBezTo>
                  <a:close/>
                </a:path>
              </a:pathLst>
            </a:custGeom>
            <a:solidFill>
              <a:srgbClr val="FFFFFF"/>
            </a:solidFill>
            <a:ln w="9525" cap="flat">
              <a:noFill/>
              <a:prstDash val="solid"/>
              <a:miter/>
            </a:ln>
          </p:spPr>
          <p:txBody>
            <a:bodyPr rtlCol="0" anchor="ctr"/>
            <a:lstStyle/>
            <a:p>
              <a:endParaRPr lang="en-GB" dirty="0"/>
            </a:p>
          </p:txBody>
        </p:sp>
        <p:sp>
          <p:nvSpPr>
            <p:cNvPr id="78" name="Freeform: Shape 77">
              <a:extLst>
                <a:ext uri="{FF2B5EF4-FFF2-40B4-BE49-F238E27FC236}">
                  <a16:creationId xmlns:a16="http://schemas.microsoft.com/office/drawing/2014/main" id="{102CF911-F6E3-4F2F-839D-9C82125F8C41}"/>
                </a:ext>
              </a:extLst>
            </p:cNvPr>
            <p:cNvSpPr/>
            <p:nvPr/>
          </p:nvSpPr>
          <p:spPr>
            <a:xfrm>
              <a:off x="5829180" y="4261525"/>
              <a:ext cx="36948" cy="33139"/>
            </a:xfrm>
            <a:custGeom>
              <a:avLst/>
              <a:gdLst>
                <a:gd name="connsiteX0" fmla="*/ 29329 w 36948"/>
                <a:gd name="connsiteY0" fmla="*/ 6469 h 33139"/>
                <a:gd name="connsiteX1" fmla="*/ 20756 w 36948"/>
                <a:gd name="connsiteY1" fmla="*/ 1706 h 33139"/>
                <a:gd name="connsiteX2" fmla="*/ 1706 w 36948"/>
                <a:gd name="connsiteY2" fmla="*/ 7422 h 33139"/>
                <a:gd name="connsiteX3" fmla="*/ 7422 w 36948"/>
                <a:gd name="connsiteY3" fmla="*/ 26472 h 33139"/>
                <a:gd name="connsiteX4" fmla="*/ 15994 w 36948"/>
                <a:gd name="connsiteY4" fmla="*/ 31234 h 33139"/>
                <a:gd name="connsiteX5" fmla="*/ 22662 w 36948"/>
                <a:gd name="connsiteY5" fmla="*/ 33139 h 33139"/>
                <a:gd name="connsiteX6" fmla="*/ 35044 w 36948"/>
                <a:gd name="connsiteY6" fmla="*/ 25519 h 33139"/>
                <a:gd name="connsiteX7" fmla="*/ 29329 w 36948"/>
                <a:gd name="connsiteY7" fmla="*/ 6469 h 3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48" h="33139">
                  <a:moveTo>
                    <a:pt x="29329" y="6469"/>
                  </a:moveTo>
                  <a:lnTo>
                    <a:pt x="20756" y="1706"/>
                  </a:lnTo>
                  <a:cubicBezTo>
                    <a:pt x="14089" y="-2103"/>
                    <a:pt x="5516" y="754"/>
                    <a:pt x="1706" y="7422"/>
                  </a:cubicBezTo>
                  <a:cubicBezTo>
                    <a:pt x="-2103" y="14089"/>
                    <a:pt x="754" y="22661"/>
                    <a:pt x="7422" y="26472"/>
                  </a:cubicBezTo>
                  <a:lnTo>
                    <a:pt x="15994" y="31234"/>
                  </a:lnTo>
                  <a:cubicBezTo>
                    <a:pt x="17899" y="32186"/>
                    <a:pt x="20756" y="33139"/>
                    <a:pt x="22662" y="33139"/>
                  </a:cubicBezTo>
                  <a:cubicBezTo>
                    <a:pt x="27424" y="33139"/>
                    <a:pt x="33139" y="30281"/>
                    <a:pt x="35044" y="25519"/>
                  </a:cubicBezTo>
                  <a:cubicBezTo>
                    <a:pt x="38854" y="18852"/>
                    <a:pt x="36949" y="10279"/>
                    <a:pt x="29329" y="6469"/>
                  </a:cubicBezTo>
                  <a:close/>
                </a:path>
              </a:pathLst>
            </a:custGeom>
            <a:solidFill>
              <a:srgbClr val="FFFFFF"/>
            </a:solidFill>
            <a:ln w="9525" cap="flat">
              <a:noFill/>
              <a:prstDash val="solid"/>
              <a:miter/>
            </a:ln>
          </p:spPr>
          <p:txBody>
            <a:bodyPr rtlCol="0" anchor="ctr"/>
            <a:lstStyle/>
            <a:p>
              <a:endParaRPr lang="en-GB" dirty="0"/>
            </a:p>
          </p:txBody>
        </p:sp>
        <p:sp>
          <p:nvSpPr>
            <p:cNvPr id="79" name="Freeform: Shape 78">
              <a:extLst>
                <a:ext uri="{FF2B5EF4-FFF2-40B4-BE49-F238E27FC236}">
                  <a16:creationId xmlns:a16="http://schemas.microsoft.com/office/drawing/2014/main" id="{66F17AA7-DCD4-489D-A837-2DA652064BAA}"/>
                </a:ext>
              </a:extLst>
            </p:cNvPr>
            <p:cNvSpPr/>
            <p:nvPr/>
          </p:nvSpPr>
          <p:spPr>
            <a:xfrm>
              <a:off x="5804414" y="2587982"/>
              <a:ext cx="36750" cy="33138"/>
            </a:xfrm>
            <a:custGeom>
              <a:avLst/>
              <a:gdLst>
                <a:gd name="connsiteX0" fmla="*/ 35044 w 36750"/>
                <a:gd name="connsiteY0" fmla="*/ 7422 h 33138"/>
                <a:gd name="connsiteX1" fmla="*/ 15994 w 36750"/>
                <a:gd name="connsiteY1" fmla="*/ 1707 h 33138"/>
                <a:gd name="connsiteX2" fmla="*/ 7422 w 36750"/>
                <a:gd name="connsiteY2" fmla="*/ 6469 h 33138"/>
                <a:gd name="connsiteX3" fmla="*/ 1706 w 36750"/>
                <a:gd name="connsiteY3" fmla="*/ 25519 h 33138"/>
                <a:gd name="connsiteX4" fmla="*/ 14089 w 36750"/>
                <a:gd name="connsiteY4" fmla="*/ 33139 h 33138"/>
                <a:gd name="connsiteX5" fmla="*/ 20756 w 36750"/>
                <a:gd name="connsiteY5" fmla="*/ 31234 h 33138"/>
                <a:gd name="connsiteX6" fmla="*/ 29329 w 36750"/>
                <a:gd name="connsiteY6" fmla="*/ 26472 h 33138"/>
                <a:gd name="connsiteX7" fmla="*/ 35044 w 36750"/>
                <a:gd name="connsiteY7" fmla="*/ 7422 h 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0" h="33138">
                  <a:moveTo>
                    <a:pt x="35044" y="7422"/>
                  </a:moveTo>
                  <a:cubicBezTo>
                    <a:pt x="31234" y="754"/>
                    <a:pt x="22662" y="-2103"/>
                    <a:pt x="15994" y="1707"/>
                  </a:cubicBezTo>
                  <a:lnTo>
                    <a:pt x="7422" y="6469"/>
                  </a:lnTo>
                  <a:cubicBezTo>
                    <a:pt x="754" y="10279"/>
                    <a:pt x="-2103" y="18851"/>
                    <a:pt x="1706" y="25519"/>
                  </a:cubicBezTo>
                  <a:cubicBezTo>
                    <a:pt x="4564" y="30282"/>
                    <a:pt x="9327" y="33139"/>
                    <a:pt x="14089" y="33139"/>
                  </a:cubicBezTo>
                  <a:cubicBezTo>
                    <a:pt x="16947" y="33139"/>
                    <a:pt x="18852" y="32186"/>
                    <a:pt x="20756" y="31234"/>
                  </a:cubicBezTo>
                  <a:lnTo>
                    <a:pt x="29329" y="26472"/>
                  </a:lnTo>
                  <a:cubicBezTo>
                    <a:pt x="35997" y="22661"/>
                    <a:pt x="38854" y="14089"/>
                    <a:pt x="35044" y="7422"/>
                  </a:cubicBezTo>
                  <a:close/>
                </a:path>
              </a:pathLst>
            </a:custGeom>
            <a:solidFill>
              <a:srgbClr val="FFFFFF"/>
            </a:solidFill>
            <a:ln w="9525" cap="flat">
              <a:noFill/>
              <a:prstDash val="solid"/>
              <a:miter/>
            </a:ln>
          </p:spPr>
          <p:txBody>
            <a:bodyPr rtlCol="0" anchor="ctr"/>
            <a:lstStyle/>
            <a:p>
              <a:endParaRPr lang="en-GB" dirty="0"/>
            </a:p>
          </p:txBody>
        </p:sp>
        <p:sp>
          <p:nvSpPr>
            <p:cNvPr id="80" name="Freeform: Shape 79">
              <a:extLst>
                <a:ext uri="{FF2B5EF4-FFF2-40B4-BE49-F238E27FC236}">
                  <a16:creationId xmlns:a16="http://schemas.microsoft.com/office/drawing/2014/main" id="{34300778-0B51-4F49-8B59-A91748F8731A}"/>
                </a:ext>
              </a:extLst>
            </p:cNvPr>
            <p:cNvSpPr/>
            <p:nvPr/>
          </p:nvSpPr>
          <p:spPr>
            <a:xfrm>
              <a:off x="5588475" y="4080827"/>
              <a:ext cx="36195" cy="34766"/>
            </a:xfrm>
            <a:custGeom>
              <a:avLst/>
              <a:gdLst>
                <a:gd name="connsiteX0" fmla="*/ 24289 w 36195"/>
                <a:gd name="connsiteY0" fmla="*/ 4286 h 34766"/>
                <a:gd name="connsiteX1" fmla="*/ 4286 w 36195"/>
                <a:gd name="connsiteY1" fmla="*/ 4286 h 34766"/>
                <a:gd name="connsiteX2" fmla="*/ 4286 w 36195"/>
                <a:gd name="connsiteY2" fmla="*/ 24289 h 34766"/>
                <a:gd name="connsiteX3" fmla="*/ 10954 w 36195"/>
                <a:gd name="connsiteY3" fmla="*/ 30956 h 34766"/>
                <a:gd name="connsiteX4" fmla="*/ 21431 w 36195"/>
                <a:gd name="connsiteY4" fmla="*/ 34766 h 34766"/>
                <a:gd name="connsiteX5" fmla="*/ 31909 w 36195"/>
                <a:gd name="connsiteY5" fmla="*/ 30956 h 34766"/>
                <a:gd name="connsiteX6" fmla="*/ 31909 w 36195"/>
                <a:gd name="connsiteY6" fmla="*/ 10954 h 34766"/>
                <a:gd name="connsiteX7" fmla="*/ 24289 w 36195"/>
                <a:gd name="connsiteY7" fmla="*/ 4286 h 3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 h="34766">
                  <a:moveTo>
                    <a:pt x="24289" y="4286"/>
                  </a:moveTo>
                  <a:cubicBezTo>
                    <a:pt x="18574" y="-1429"/>
                    <a:pt x="10001" y="-1429"/>
                    <a:pt x="4286" y="4286"/>
                  </a:cubicBezTo>
                  <a:cubicBezTo>
                    <a:pt x="-1429" y="10001"/>
                    <a:pt x="-1429" y="18574"/>
                    <a:pt x="4286" y="24289"/>
                  </a:cubicBezTo>
                  <a:cubicBezTo>
                    <a:pt x="6191" y="26194"/>
                    <a:pt x="9049" y="29051"/>
                    <a:pt x="10954" y="30956"/>
                  </a:cubicBezTo>
                  <a:cubicBezTo>
                    <a:pt x="13811" y="33814"/>
                    <a:pt x="17621" y="34766"/>
                    <a:pt x="21431" y="34766"/>
                  </a:cubicBezTo>
                  <a:cubicBezTo>
                    <a:pt x="25241" y="34766"/>
                    <a:pt x="29051" y="33814"/>
                    <a:pt x="31909" y="30956"/>
                  </a:cubicBezTo>
                  <a:cubicBezTo>
                    <a:pt x="37624" y="25241"/>
                    <a:pt x="37624" y="16669"/>
                    <a:pt x="31909" y="10954"/>
                  </a:cubicBezTo>
                  <a:cubicBezTo>
                    <a:pt x="29051" y="9049"/>
                    <a:pt x="27146" y="6191"/>
                    <a:pt x="24289" y="4286"/>
                  </a:cubicBezTo>
                  <a:close/>
                </a:path>
              </a:pathLst>
            </a:custGeom>
            <a:solidFill>
              <a:srgbClr val="FFFFFF"/>
            </a:solidFill>
            <a:ln w="9525" cap="flat">
              <a:noFill/>
              <a:prstDash val="solid"/>
              <a:miter/>
            </a:ln>
          </p:spPr>
          <p:txBody>
            <a:bodyPr rtlCol="0" anchor="ctr"/>
            <a:lstStyle/>
            <a:p>
              <a:endParaRPr lang="en-GB" dirty="0"/>
            </a:p>
          </p:txBody>
        </p:sp>
        <p:sp>
          <p:nvSpPr>
            <p:cNvPr id="81" name="Freeform: Shape 80">
              <a:extLst>
                <a:ext uri="{FF2B5EF4-FFF2-40B4-BE49-F238E27FC236}">
                  <a16:creationId xmlns:a16="http://schemas.microsoft.com/office/drawing/2014/main" id="{0EA79BE4-8148-4417-8FA4-6B7E00059962}"/>
                </a:ext>
              </a:extLst>
            </p:cNvPr>
            <p:cNvSpPr/>
            <p:nvPr/>
          </p:nvSpPr>
          <p:spPr>
            <a:xfrm>
              <a:off x="7146154" y="3032467"/>
              <a:ext cx="32653" cy="37281"/>
            </a:xfrm>
            <a:custGeom>
              <a:avLst/>
              <a:gdLst>
                <a:gd name="connsiteX0" fmla="*/ 4897 w 32653"/>
                <a:gd name="connsiteY0" fmla="*/ 28709 h 37281"/>
                <a:gd name="connsiteX1" fmla="*/ 18232 w 32653"/>
                <a:gd name="connsiteY1" fmla="*/ 37282 h 37281"/>
                <a:gd name="connsiteX2" fmla="*/ 23947 w 32653"/>
                <a:gd name="connsiteY2" fmla="*/ 36329 h 37281"/>
                <a:gd name="connsiteX3" fmla="*/ 31567 w 32653"/>
                <a:gd name="connsiteY3" fmla="*/ 17279 h 37281"/>
                <a:gd name="connsiteX4" fmla="*/ 27757 w 32653"/>
                <a:gd name="connsiteY4" fmla="*/ 8707 h 37281"/>
                <a:gd name="connsiteX5" fmla="*/ 8707 w 32653"/>
                <a:gd name="connsiteY5" fmla="*/ 1087 h 37281"/>
                <a:gd name="connsiteX6" fmla="*/ 1087 w 32653"/>
                <a:gd name="connsiteY6" fmla="*/ 20137 h 37281"/>
                <a:gd name="connsiteX7" fmla="*/ 4897 w 32653"/>
                <a:gd name="connsiteY7" fmla="*/ 28709 h 3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37281">
                  <a:moveTo>
                    <a:pt x="4897" y="28709"/>
                  </a:moveTo>
                  <a:cubicBezTo>
                    <a:pt x="6802" y="34424"/>
                    <a:pt x="12517" y="37282"/>
                    <a:pt x="18232" y="37282"/>
                  </a:cubicBezTo>
                  <a:cubicBezTo>
                    <a:pt x="20137" y="37282"/>
                    <a:pt x="22042" y="37282"/>
                    <a:pt x="23947" y="36329"/>
                  </a:cubicBezTo>
                  <a:cubicBezTo>
                    <a:pt x="31567" y="33472"/>
                    <a:pt x="34425" y="24899"/>
                    <a:pt x="31567" y="17279"/>
                  </a:cubicBezTo>
                  <a:lnTo>
                    <a:pt x="27757" y="8707"/>
                  </a:lnTo>
                  <a:cubicBezTo>
                    <a:pt x="24900" y="1087"/>
                    <a:pt x="16327" y="-1771"/>
                    <a:pt x="8707" y="1087"/>
                  </a:cubicBezTo>
                  <a:cubicBezTo>
                    <a:pt x="1087" y="3944"/>
                    <a:pt x="-1771" y="12517"/>
                    <a:pt x="1087" y="20137"/>
                  </a:cubicBezTo>
                  <a:lnTo>
                    <a:pt x="4897" y="28709"/>
                  </a:lnTo>
                  <a:close/>
                </a:path>
              </a:pathLst>
            </a:custGeom>
            <a:solidFill>
              <a:srgbClr val="FFFFFF"/>
            </a:solidFill>
            <a:ln w="9525" cap="flat">
              <a:noFill/>
              <a:prstDash val="solid"/>
              <a:miter/>
            </a:ln>
          </p:spPr>
          <p:txBody>
            <a:bodyPr rtlCol="0" anchor="ctr"/>
            <a:lstStyle/>
            <a:p>
              <a:endParaRPr lang="en-GB" dirty="0"/>
            </a:p>
          </p:txBody>
        </p:sp>
        <p:sp>
          <p:nvSpPr>
            <p:cNvPr id="82" name="Freeform: Shape 81">
              <a:extLst>
                <a:ext uri="{FF2B5EF4-FFF2-40B4-BE49-F238E27FC236}">
                  <a16:creationId xmlns:a16="http://schemas.microsoft.com/office/drawing/2014/main" id="{97F5549A-CC4B-41E7-B4F9-43F273AECDA8}"/>
                </a:ext>
              </a:extLst>
            </p:cNvPr>
            <p:cNvSpPr/>
            <p:nvPr/>
          </p:nvSpPr>
          <p:spPr>
            <a:xfrm>
              <a:off x="5437702" y="2958504"/>
              <a:ext cx="32940" cy="36949"/>
            </a:xfrm>
            <a:custGeom>
              <a:avLst/>
              <a:gdLst>
                <a:gd name="connsiteX0" fmla="*/ 7422 w 32940"/>
                <a:gd name="connsiteY0" fmla="*/ 35044 h 36949"/>
                <a:gd name="connsiteX1" fmla="*/ 14089 w 32940"/>
                <a:gd name="connsiteY1" fmla="*/ 36949 h 36949"/>
                <a:gd name="connsiteX2" fmla="*/ 26472 w 32940"/>
                <a:gd name="connsiteY2" fmla="*/ 29329 h 36949"/>
                <a:gd name="connsiteX3" fmla="*/ 31234 w 32940"/>
                <a:gd name="connsiteY3" fmla="*/ 20756 h 36949"/>
                <a:gd name="connsiteX4" fmla="*/ 25519 w 32940"/>
                <a:gd name="connsiteY4" fmla="*/ 1706 h 36949"/>
                <a:gd name="connsiteX5" fmla="*/ 6469 w 32940"/>
                <a:gd name="connsiteY5" fmla="*/ 7422 h 36949"/>
                <a:gd name="connsiteX6" fmla="*/ 1706 w 32940"/>
                <a:gd name="connsiteY6" fmla="*/ 15994 h 36949"/>
                <a:gd name="connsiteX7" fmla="*/ 7422 w 32940"/>
                <a:gd name="connsiteY7" fmla="*/ 35044 h 3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0" h="36949">
                  <a:moveTo>
                    <a:pt x="7422" y="35044"/>
                  </a:moveTo>
                  <a:cubicBezTo>
                    <a:pt x="9327" y="35997"/>
                    <a:pt x="12184" y="36949"/>
                    <a:pt x="14089" y="36949"/>
                  </a:cubicBezTo>
                  <a:cubicBezTo>
                    <a:pt x="18852" y="36949"/>
                    <a:pt x="23614" y="34091"/>
                    <a:pt x="26472" y="29329"/>
                  </a:cubicBezTo>
                  <a:lnTo>
                    <a:pt x="31234" y="20756"/>
                  </a:lnTo>
                  <a:cubicBezTo>
                    <a:pt x="35044" y="14089"/>
                    <a:pt x="32187" y="5516"/>
                    <a:pt x="25519" y="1706"/>
                  </a:cubicBezTo>
                  <a:cubicBezTo>
                    <a:pt x="18852" y="-2103"/>
                    <a:pt x="10279" y="754"/>
                    <a:pt x="6469" y="7422"/>
                  </a:cubicBezTo>
                  <a:lnTo>
                    <a:pt x="1706" y="15994"/>
                  </a:lnTo>
                  <a:cubicBezTo>
                    <a:pt x="-2103" y="22662"/>
                    <a:pt x="754" y="31234"/>
                    <a:pt x="7422" y="35044"/>
                  </a:cubicBezTo>
                  <a:close/>
                </a:path>
              </a:pathLst>
            </a:custGeom>
            <a:solidFill>
              <a:srgbClr val="FFFFFF"/>
            </a:solidFill>
            <a:ln w="9525" cap="flat">
              <a:noFill/>
              <a:prstDash val="solid"/>
              <a:miter/>
            </a:ln>
          </p:spPr>
          <p:txBody>
            <a:bodyPr rtlCol="0" anchor="ctr"/>
            <a:lstStyle/>
            <a:p>
              <a:endParaRPr lang="en-GB" dirty="0"/>
            </a:p>
          </p:txBody>
        </p:sp>
        <p:sp>
          <p:nvSpPr>
            <p:cNvPr id="83" name="Freeform: Shape 82">
              <a:extLst>
                <a:ext uri="{FF2B5EF4-FFF2-40B4-BE49-F238E27FC236}">
                  <a16:creationId xmlns:a16="http://schemas.microsoft.com/office/drawing/2014/main" id="{B7907B86-68E0-4406-BD1F-D3495245CD8E}"/>
                </a:ext>
              </a:extLst>
            </p:cNvPr>
            <p:cNvSpPr/>
            <p:nvPr/>
          </p:nvSpPr>
          <p:spPr>
            <a:xfrm>
              <a:off x="7112197" y="2965172"/>
              <a:ext cx="32940" cy="36948"/>
            </a:xfrm>
            <a:custGeom>
              <a:avLst/>
              <a:gdLst>
                <a:gd name="connsiteX0" fmla="*/ 6469 w 32940"/>
                <a:gd name="connsiteY0" fmla="*/ 29329 h 36948"/>
                <a:gd name="connsiteX1" fmla="*/ 18852 w 32940"/>
                <a:gd name="connsiteY1" fmla="*/ 36949 h 36948"/>
                <a:gd name="connsiteX2" fmla="*/ 25519 w 32940"/>
                <a:gd name="connsiteY2" fmla="*/ 35044 h 36948"/>
                <a:gd name="connsiteX3" fmla="*/ 31234 w 32940"/>
                <a:gd name="connsiteY3" fmla="*/ 15994 h 36948"/>
                <a:gd name="connsiteX4" fmla="*/ 26471 w 32940"/>
                <a:gd name="connsiteY4" fmla="*/ 7421 h 36948"/>
                <a:gd name="connsiteX5" fmla="*/ 7421 w 32940"/>
                <a:gd name="connsiteY5" fmla="*/ 1707 h 36948"/>
                <a:gd name="connsiteX6" fmla="*/ 1707 w 32940"/>
                <a:gd name="connsiteY6" fmla="*/ 20757 h 36948"/>
                <a:gd name="connsiteX7" fmla="*/ 6469 w 32940"/>
                <a:gd name="connsiteY7" fmla="*/ 29329 h 3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0" h="36948">
                  <a:moveTo>
                    <a:pt x="6469" y="29329"/>
                  </a:moveTo>
                  <a:cubicBezTo>
                    <a:pt x="9327" y="34092"/>
                    <a:pt x="14089" y="36949"/>
                    <a:pt x="18852" y="36949"/>
                  </a:cubicBezTo>
                  <a:cubicBezTo>
                    <a:pt x="20757" y="36949"/>
                    <a:pt x="23614" y="35996"/>
                    <a:pt x="25519" y="35044"/>
                  </a:cubicBezTo>
                  <a:cubicBezTo>
                    <a:pt x="32186" y="31234"/>
                    <a:pt x="35044" y="22661"/>
                    <a:pt x="31234" y="15994"/>
                  </a:cubicBezTo>
                  <a:lnTo>
                    <a:pt x="26471" y="7421"/>
                  </a:lnTo>
                  <a:cubicBezTo>
                    <a:pt x="22661" y="754"/>
                    <a:pt x="14089" y="-2104"/>
                    <a:pt x="7421" y="1707"/>
                  </a:cubicBezTo>
                  <a:cubicBezTo>
                    <a:pt x="754" y="5517"/>
                    <a:pt x="-2104" y="14089"/>
                    <a:pt x="1707" y="20757"/>
                  </a:cubicBezTo>
                  <a:lnTo>
                    <a:pt x="6469" y="29329"/>
                  </a:lnTo>
                  <a:close/>
                </a:path>
              </a:pathLst>
            </a:custGeom>
            <a:solidFill>
              <a:srgbClr val="FFFFFF"/>
            </a:solidFill>
            <a:ln w="9525" cap="flat">
              <a:noFill/>
              <a:prstDash val="solid"/>
              <a:miter/>
            </a:ln>
          </p:spPr>
          <p:txBody>
            <a:bodyPr rtlCol="0" anchor="ctr"/>
            <a:lstStyle/>
            <a:p>
              <a:endParaRPr lang="en-GB" dirty="0"/>
            </a:p>
          </p:txBody>
        </p:sp>
        <p:sp>
          <p:nvSpPr>
            <p:cNvPr id="84" name="Freeform: Shape 83">
              <a:extLst>
                <a:ext uri="{FF2B5EF4-FFF2-40B4-BE49-F238E27FC236}">
                  <a16:creationId xmlns:a16="http://schemas.microsoft.com/office/drawing/2014/main" id="{2A056F06-AD27-4480-AE23-935F2D1E4914}"/>
                </a:ext>
              </a:extLst>
            </p:cNvPr>
            <p:cNvSpPr/>
            <p:nvPr/>
          </p:nvSpPr>
          <p:spPr>
            <a:xfrm>
              <a:off x="5404391" y="3025783"/>
              <a:ext cx="32311" cy="37298"/>
            </a:xfrm>
            <a:custGeom>
              <a:avLst/>
              <a:gdLst>
                <a:gd name="connsiteX0" fmla="*/ 8348 w 32311"/>
                <a:gd name="connsiteY0" fmla="*/ 36346 h 37298"/>
                <a:gd name="connsiteX1" fmla="*/ 14063 w 32311"/>
                <a:gd name="connsiteY1" fmla="*/ 37298 h 37298"/>
                <a:gd name="connsiteX2" fmla="*/ 27398 w 32311"/>
                <a:gd name="connsiteY2" fmla="*/ 28726 h 37298"/>
                <a:gd name="connsiteX3" fmla="*/ 31208 w 32311"/>
                <a:gd name="connsiteY3" fmla="*/ 20153 h 37298"/>
                <a:gd name="connsiteX4" fmla="*/ 24540 w 32311"/>
                <a:gd name="connsiteY4" fmla="*/ 1103 h 37298"/>
                <a:gd name="connsiteX5" fmla="*/ 5490 w 32311"/>
                <a:gd name="connsiteY5" fmla="*/ 7771 h 37298"/>
                <a:gd name="connsiteX6" fmla="*/ 1680 w 32311"/>
                <a:gd name="connsiteY6" fmla="*/ 16343 h 37298"/>
                <a:gd name="connsiteX7" fmla="*/ 8348 w 32311"/>
                <a:gd name="connsiteY7" fmla="*/ 36346 h 3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11" h="37298">
                  <a:moveTo>
                    <a:pt x="8348" y="36346"/>
                  </a:moveTo>
                  <a:cubicBezTo>
                    <a:pt x="10253" y="37298"/>
                    <a:pt x="12158" y="37298"/>
                    <a:pt x="14063" y="37298"/>
                  </a:cubicBezTo>
                  <a:cubicBezTo>
                    <a:pt x="19778" y="37298"/>
                    <a:pt x="24540" y="34441"/>
                    <a:pt x="27398" y="28726"/>
                  </a:cubicBezTo>
                  <a:lnTo>
                    <a:pt x="31208" y="20153"/>
                  </a:lnTo>
                  <a:cubicBezTo>
                    <a:pt x="34065" y="12533"/>
                    <a:pt x="31208" y="4913"/>
                    <a:pt x="24540" y="1103"/>
                  </a:cubicBezTo>
                  <a:cubicBezTo>
                    <a:pt x="16920" y="-1754"/>
                    <a:pt x="9300" y="1103"/>
                    <a:pt x="5490" y="7771"/>
                  </a:cubicBezTo>
                  <a:lnTo>
                    <a:pt x="1680" y="16343"/>
                  </a:lnTo>
                  <a:cubicBezTo>
                    <a:pt x="-2130" y="24916"/>
                    <a:pt x="728" y="33488"/>
                    <a:pt x="8348" y="36346"/>
                  </a:cubicBezTo>
                  <a:close/>
                </a:path>
              </a:pathLst>
            </a:custGeom>
            <a:solidFill>
              <a:srgbClr val="FFFFFF"/>
            </a:solidFill>
            <a:ln w="9525" cap="flat">
              <a:noFill/>
              <a:prstDash val="solid"/>
              <a:miter/>
            </a:ln>
          </p:spPr>
          <p:txBody>
            <a:bodyPr rtlCol="0" anchor="ctr"/>
            <a:lstStyle/>
            <a:p>
              <a:endParaRPr lang="en-GB" dirty="0"/>
            </a:p>
          </p:txBody>
        </p:sp>
        <p:sp>
          <p:nvSpPr>
            <p:cNvPr id="85" name="Freeform: Shape 84">
              <a:extLst>
                <a:ext uri="{FF2B5EF4-FFF2-40B4-BE49-F238E27FC236}">
                  <a16:creationId xmlns:a16="http://schemas.microsoft.com/office/drawing/2014/main" id="{4F08BC1A-11CC-42D7-ADC2-2A64FDAFC83C}"/>
                </a:ext>
              </a:extLst>
            </p:cNvPr>
            <p:cNvSpPr/>
            <p:nvPr/>
          </p:nvSpPr>
          <p:spPr>
            <a:xfrm>
              <a:off x="7173915" y="3102137"/>
              <a:ext cx="31425" cy="38096"/>
            </a:xfrm>
            <a:custGeom>
              <a:avLst/>
              <a:gdLst>
                <a:gd name="connsiteX0" fmla="*/ 949 w 31425"/>
                <a:gd name="connsiteY0" fmla="*/ 19999 h 38096"/>
                <a:gd name="connsiteX1" fmla="*/ 3807 w 31425"/>
                <a:gd name="connsiteY1" fmla="*/ 28571 h 38096"/>
                <a:gd name="connsiteX2" fmla="*/ 17141 w 31425"/>
                <a:gd name="connsiteY2" fmla="*/ 38096 h 38096"/>
                <a:gd name="connsiteX3" fmla="*/ 21904 w 31425"/>
                <a:gd name="connsiteY3" fmla="*/ 37144 h 38096"/>
                <a:gd name="connsiteX4" fmla="*/ 30476 w 31425"/>
                <a:gd name="connsiteY4" fmla="*/ 19046 h 38096"/>
                <a:gd name="connsiteX5" fmla="*/ 27619 w 31425"/>
                <a:gd name="connsiteY5" fmla="*/ 9521 h 38096"/>
                <a:gd name="connsiteX6" fmla="*/ 9521 w 31425"/>
                <a:gd name="connsiteY6" fmla="*/ 949 h 38096"/>
                <a:gd name="connsiteX7" fmla="*/ 949 w 31425"/>
                <a:gd name="connsiteY7" fmla="*/ 19999 h 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5" h="38096">
                  <a:moveTo>
                    <a:pt x="949" y="19999"/>
                  </a:moveTo>
                  <a:lnTo>
                    <a:pt x="3807" y="28571"/>
                  </a:lnTo>
                  <a:cubicBezTo>
                    <a:pt x="5711" y="34286"/>
                    <a:pt x="11426" y="38096"/>
                    <a:pt x="17141" y="38096"/>
                  </a:cubicBezTo>
                  <a:cubicBezTo>
                    <a:pt x="19046" y="38096"/>
                    <a:pt x="19999" y="38096"/>
                    <a:pt x="21904" y="37144"/>
                  </a:cubicBezTo>
                  <a:cubicBezTo>
                    <a:pt x="29524" y="34286"/>
                    <a:pt x="33334" y="26666"/>
                    <a:pt x="30476" y="19046"/>
                  </a:cubicBezTo>
                  <a:lnTo>
                    <a:pt x="27619" y="9521"/>
                  </a:lnTo>
                  <a:cubicBezTo>
                    <a:pt x="24761" y="1901"/>
                    <a:pt x="17141" y="-1909"/>
                    <a:pt x="9521" y="949"/>
                  </a:cubicBezTo>
                  <a:cubicBezTo>
                    <a:pt x="1901" y="4759"/>
                    <a:pt x="-1909" y="12379"/>
                    <a:pt x="949" y="19999"/>
                  </a:cubicBezTo>
                  <a:close/>
                </a:path>
              </a:pathLst>
            </a:custGeom>
            <a:solidFill>
              <a:srgbClr val="FFFFFF"/>
            </a:solidFill>
            <a:ln w="9525" cap="flat">
              <a:noFill/>
              <a:prstDash val="solid"/>
              <a:miter/>
            </a:ln>
          </p:spPr>
          <p:txBody>
            <a:bodyPr rtlCol="0" anchor="ctr"/>
            <a:lstStyle/>
            <a:p>
              <a:endParaRPr lang="en-GB" dirty="0"/>
            </a:p>
          </p:txBody>
        </p:sp>
        <p:sp>
          <p:nvSpPr>
            <p:cNvPr id="86" name="Freeform: Shape 85">
              <a:extLst>
                <a:ext uri="{FF2B5EF4-FFF2-40B4-BE49-F238E27FC236}">
                  <a16:creationId xmlns:a16="http://schemas.microsoft.com/office/drawing/2014/main" id="{0FB5BB44-0EB1-4758-B163-93E65E85175F}"/>
                </a:ext>
              </a:extLst>
            </p:cNvPr>
            <p:cNvSpPr/>
            <p:nvPr/>
          </p:nvSpPr>
          <p:spPr>
            <a:xfrm>
              <a:off x="7212596" y="3249402"/>
              <a:ext cx="31216" cy="37516"/>
            </a:xfrm>
            <a:custGeom>
              <a:avLst/>
              <a:gdLst>
                <a:gd name="connsiteX0" fmla="*/ 367 w 31216"/>
                <a:gd name="connsiteY0" fmla="*/ 16562 h 37516"/>
                <a:gd name="connsiteX1" fmla="*/ 2272 w 31216"/>
                <a:gd name="connsiteY1" fmla="*/ 26087 h 37516"/>
                <a:gd name="connsiteX2" fmla="*/ 16560 w 31216"/>
                <a:gd name="connsiteY2" fmla="*/ 37517 h 37516"/>
                <a:gd name="connsiteX3" fmla="*/ 19417 w 31216"/>
                <a:gd name="connsiteY3" fmla="*/ 37517 h 37516"/>
                <a:gd name="connsiteX4" fmla="*/ 30847 w 31216"/>
                <a:gd name="connsiteY4" fmla="*/ 21324 h 37516"/>
                <a:gd name="connsiteX5" fmla="*/ 28942 w 31216"/>
                <a:gd name="connsiteY5" fmla="*/ 11799 h 37516"/>
                <a:gd name="connsiteX6" fmla="*/ 12750 w 31216"/>
                <a:gd name="connsiteY6" fmla="*/ 369 h 37516"/>
                <a:gd name="connsiteX7" fmla="*/ 367 w 31216"/>
                <a:gd name="connsiteY7" fmla="*/ 16562 h 3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16" h="37516">
                  <a:moveTo>
                    <a:pt x="367" y="16562"/>
                  </a:moveTo>
                  <a:cubicBezTo>
                    <a:pt x="1320" y="19419"/>
                    <a:pt x="1320" y="22277"/>
                    <a:pt x="2272" y="26087"/>
                  </a:cubicBezTo>
                  <a:cubicBezTo>
                    <a:pt x="3225" y="32754"/>
                    <a:pt x="9892" y="37517"/>
                    <a:pt x="16560" y="37517"/>
                  </a:cubicBezTo>
                  <a:cubicBezTo>
                    <a:pt x="17512" y="37517"/>
                    <a:pt x="18465" y="37517"/>
                    <a:pt x="19417" y="37517"/>
                  </a:cubicBezTo>
                  <a:cubicBezTo>
                    <a:pt x="27037" y="36564"/>
                    <a:pt x="32752" y="28944"/>
                    <a:pt x="30847" y="21324"/>
                  </a:cubicBezTo>
                  <a:cubicBezTo>
                    <a:pt x="29895" y="18467"/>
                    <a:pt x="29895" y="14657"/>
                    <a:pt x="28942" y="11799"/>
                  </a:cubicBezTo>
                  <a:cubicBezTo>
                    <a:pt x="27990" y="4179"/>
                    <a:pt x="20370" y="-1536"/>
                    <a:pt x="12750" y="369"/>
                  </a:cubicBezTo>
                  <a:cubicBezTo>
                    <a:pt x="4177" y="1322"/>
                    <a:pt x="-1538" y="8942"/>
                    <a:pt x="367" y="16562"/>
                  </a:cubicBezTo>
                  <a:close/>
                </a:path>
              </a:pathLst>
            </a:custGeom>
            <a:solidFill>
              <a:srgbClr val="FFFFFF"/>
            </a:solidFill>
            <a:ln w="9525"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66ADFB6E-2BB4-4DF0-AE8A-3D459EE5D1AA}"/>
                </a:ext>
              </a:extLst>
            </p:cNvPr>
            <p:cNvSpPr/>
            <p:nvPr/>
          </p:nvSpPr>
          <p:spPr>
            <a:xfrm>
              <a:off x="7223338" y="3325867"/>
              <a:ext cx="29630" cy="37251"/>
            </a:xfrm>
            <a:custGeom>
              <a:avLst/>
              <a:gdLst>
                <a:gd name="connsiteX0" fmla="*/ 104 w 29630"/>
                <a:gd name="connsiteY0" fmla="*/ 14391 h 37251"/>
                <a:gd name="connsiteX1" fmla="*/ 1056 w 29630"/>
                <a:gd name="connsiteY1" fmla="*/ 23916 h 37251"/>
                <a:gd name="connsiteX2" fmla="*/ 15343 w 29630"/>
                <a:gd name="connsiteY2" fmla="*/ 37251 h 37251"/>
                <a:gd name="connsiteX3" fmla="*/ 16296 w 29630"/>
                <a:gd name="connsiteY3" fmla="*/ 37251 h 37251"/>
                <a:gd name="connsiteX4" fmla="*/ 29631 w 29630"/>
                <a:gd name="connsiteY4" fmla="*/ 22011 h 37251"/>
                <a:gd name="connsiteX5" fmla="*/ 28679 w 29630"/>
                <a:gd name="connsiteY5" fmla="*/ 12486 h 37251"/>
                <a:gd name="connsiteX6" fmla="*/ 13438 w 29630"/>
                <a:gd name="connsiteY6" fmla="*/ 104 h 37251"/>
                <a:gd name="connsiteX7" fmla="*/ 104 w 29630"/>
                <a:gd name="connsiteY7" fmla="*/ 14391 h 3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0" h="37251">
                  <a:moveTo>
                    <a:pt x="104" y="14391"/>
                  </a:moveTo>
                  <a:cubicBezTo>
                    <a:pt x="104" y="17249"/>
                    <a:pt x="1056" y="20106"/>
                    <a:pt x="1056" y="23916"/>
                  </a:cubicBezTo>
                  <a:cubicBezTo>
                    <a:pt x="2009" y="31536"/>
                    <a:pt x="7723" y="37251"/>
                    <a:pt x="15343" y="37251"/>
                  </a:cubicBezTo>
                  <a:cubicBezTo>
                    <a:pt x="15343" y="37251"/>
                    <a:pt x="16296" y="37251"/>
                    <a:pt x="16296" y="37251"/>
                  </a:cubicBezTo>
                  <a:cubicBezTo>
                    <a:pt x="23916" y="36299"/>
                    <a:pt x="29631" y="29631"/>
                    <a:pt x="29631" y="22011"/>
                  </a:cubicBezTo>
                  <a:cubicBezTo>
                    <a:pt x="29631" y="19154"/>
                    <a:pt x="28679" y="15344"/>
                    <a:pt x="28679" y="12486"/>
                  </a:cubicBezTo>
                  <a:cubicBezTo>
                    <a:pt x="27726" y="4866"/>
                    <a:pt x="21059" y="-849"/>
                    <a:pt x="13438" y="104"/>
                  </a:cubicBezTo>
                  <a:cubicBezTo>
                    <a:pt x="4866" y="-849"/>
                    <a:pt x="-849" y="6771"/>
                    <a:pt x="104" y="14391"/>
                  </a:cubicBezTo>
                  <a:close/>
                </a:path>
              </a:pathLst>
            </a:custGeom>
            <a:solidFill>
              <a:srgbClr val="FFFFFF"/>
            </a:solidFill>
            <a:ln w="9525" cap="flat">
              <a:noFill/>
              <a:prstDash val="solid"/>
              <a:miter/>
            </a:ln>
          </p:spPr>
          <p:txBody>
            <a:bodyPr rtlCol="0" anchor="ctr"/>
            <a:lstStyle/>
            <a:p>
              <a:endParaRPr lang="en-GB" dirty="0"/>
            </a:p>
          </p:txBody>
        </p:sp>
        <p:sp>
          <p:nvSpPr>
            <p:cNvPr id="88" name="Freeform: Shape 87">
              <a:extLst>
                <a:ext uri="{FF2B5EF4-FFF2-40B4-BE49-F238E27FC236}">
                  <a16:creationId xmlns:a16="http://schemas.microsoft.com/office/drawing/2014/main" id="{5F49EF24-FE8E-4346-9918-E5BE63AAEB08}"/>
                </a:ext>
              </a:extLst>
            </p:cNvPr>
            <p:cNvSpPr/>
            <p:nvPr/>
          </p:nvSpPr>
          <p:spPr>
            <a:xfrm>
              <a:off x="7196290" y="3175056"/>
              <a:ext cx="31380" cy="37567"/>
            </a:xfrm>
            <a:custGeom>
              <a:avLst/>
              <a:gdLst>
                <a:gd name="connsiteX0" fmla="*/ 481 w 31380"/>
                <a:gd name="connsiteY0" fmla="*/ 18517 h 37567"/>
                <a:gd name="connsiteX1" fmla="*/ 2385 w 31380"/>
                <a:gd name="connsiteY1" fmla="*/ 27090 h 37567"/>
                <a:gd name="connsiteX2" fmla="*/ 16673 w 31380"/>
                <a:gd name="connsiteY2" fmla="*/ 37567 h 37567"/>
                <a:gd name="connsiteX3" fmla="*/ 20483 w 31380"/>
                <a:gd name="connsiteY3" fmla="*/ 37567 h 37567"/>
                <a:gd name="connsiteX4" fmla="*/ 30960 w 31380"/>
                <a:gd name="connsiteY4" fmla="*/ 20422 h 37567"/>
                <a:gd name="connsiteX5" fmla="*/ 28103 w 31380"/>
                <a:gd name="connsiteY5" fmla="*/ 10897 h 37567"/>
                <a:gd name="connsiteX6" fmla="*/ 10958 w 31380"/>
                <a:gd name="connsiteY6" fmla="*/ 420 h 37567"/>
                <a:gd name="connsiteX7" fmla="*/ 481 w 31380"/>
                <a:gd name="connsiteY7" fmla="*/ 18517 h 3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0" h="37567">
                  <a:moveTo>
                    <a:pt x="481" y="18517"/>
                  </a:moveTo>
                  <a:lnTo>
                    <a:pt x="2385" y="27090"/>
                  </a:lnTo>
                  <a:cubicBezTo>
                    <a:pt x="4290" y="33758"/>
                    <a:pt x="10006" y="37567"/>
                    <a:pt x="16673" y="37567"/>
                  </a:cubicBezTo>
                  <a:cubicBezTo>
                    <a:pt x="17626" y="37567"/>
                    <a:pt x="18578" y="37567"/>
                    <a:pt x="20483" y="37567"/>
                  </a:cubicBezTo>
                  <a:cubicBezTo>
                    <a:pt x="28103" y="35663"/>
                    <a:pt x="32865" y="28042"/>
                    <a:pt x="30960" y="20422"/>
                  </a:cubicBezTo>
                  <a:lnTo>
                    <a:pt x="28103" y="10897"/>
                  </a:lnTo>
                  <a:cubicBezTo>
                    <a:pt x="26198" y="3278"/>
                    <a:pt x="18578" y="-1485"/>
                    <a:pt x="10958" y="420"/>
                  </a:cubicBezTo>
                  <a:cubicBezTo>
                    <a:pt x="2385" y="3278"/>
                    <a:pt x="-1424" y="10897"/>
                    <a:pt x="481" y="18517"/>
                  </a:cubicBezTo>
                  <a:close/>
                </a:path>
              </a:pathLst>
            </a:custGeom>
            <a:solidFill>
              <a:srgbClr val="FFFFFF"/>
            </a:solidFill>
            <a:ln w="9525" cap="flat">
              <a:noFill/>
              <a:prstDash val="solid"/>
              <a:miter/>
            </a:ln>
          </p:spPr>
          <p:txBody>
            <a:bodyPr rtlCol="0" anchor="ctr"/>
            <a:lstStyle/>
            <a:p>
              <a:endParaRPr lang="en-GB" dirty="0"/>
            </a:p>
          </p:txBody>
        </p:sp>
        <p:sp>
          <p:nvSpPr>
            <p:cNvPr id="89" name="Freeform: Shape 88">
              <a:extLst>
                <a:ext uri="{FF2B5EF4-FFF2-40B4-BE49-F238E27FC236}">
                  <a16:creationId xmlns:a16="http://schemas.microsoft.com/office/drawing/2014/main" id="{D8F0AA0C-51C7-4220-8FC1-3A7AEEC8996D}"/>
                </a:ext>
              </a:extLst>
            </p:cNvPr>
            <p:cNvSpPr/>
            <p:nvPr/>
          </p:nvSpPr>
          <p:spPr>
            <a:xfrm>
              <a:off x="5376547" y="3096422"/>
              <a:ext cx="31424" cy="37143"/>
            </a:xfrm>
            <a:custGeom>
              <a:avLst/>
              <a:gdLst>
                <a:gd name="connsiteX0" fmla="*/ 9521 w 31424"/>
                <a:gd name="connsiteY0" fmla="*/ 36191 h 37143"/>
                <a:gd name="connsiteX1" fmla="*/ 14284 w 31424"/>
                <a:gd name="connsiteY1" fmla="*/ 37144 h 37143"/>
                <a:gd name="connsiteX2" fmla="*/ 27619 w 31424"/>
                <a:gd name="connsiteY2" fmla="*/ 27619 h 37143"/>
                <a:gd name="connsiteX3" fmla="*/ 30476 w 31424"/>
                <a:gd name="connsiteY3" fmla="*/ 19046 h 37143"/>
                <a:gd name="connsiteX4" fmla="*/ 21904 w 31424"/>
                <a:gd name="connsiteY4" fmla="*/ 949 h 37143"/>
                <a:gd name="connsiteX5" fmla="*/ 3806 w 31424"/>
                <a:gd name="connsiteY5" fmla="*/ 9521 h 37143"/>
                <a:gd name="connsiteX6" fmla="*/ 949 w 31424"/>
                <a:gd name="connsiteY6" fmla="*/ 19046 h 37143"/>
                <a:gd name="connsiteX7" fmla="*/ 9521 w 31424"/>
                <a:gd name="connsiteY7" fmla="*/ 36191 h 3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4" h="37143">
                  <a:moveTo>
                    <a:pt x="9521" y="36191"/>
                  </a:moveTo>
                  <a:cubicBezTo>
                    <a:pt x="11426" y="37144"/>
                    <a:pt x="12379" y="37144"/>
                    <a:pt x="14284" y="37144"/>
                  </a:cubicBezTo>
                  <a:cubicBezTo>
                    <a:pt x="19999" y="37144"/>
                    <a:pt x="25714" y="33334"/>
                    <a:pt x="27619" y="27619"/>
                  </a:cubicBezTo>
                  <a:lnTo>
                    <a:pt x="30476" y="19046"/>
                  </a:lnTo>
                  <a:cubicBezTo>
                    <a:pt x="33334" y="11426"/>
                    <a:pt x="29524" y="3806"/>
                    <a:pt x="21904" y="949"/>
                  </a:cubicBezTo>
                  <a:cubicBezTo>
                    <a:pt x="14284" y="-1909"/>
                    <a:pt x="6664" y="1901"/>
                    <a:pt x="3806" y="9521"/>
                  </a:cubicBezTo>
                  <a:lnTo>
                    <a:pt x="949" y="19046"/>
                  </a:lnTo>
                  <a:cubicBezTo>
                    <a:pt x="-1909" y="25714"/>
                    <a:pt x="1901" y="34286"/>
                    <a:pt x="9521" y="36191"/>
                  </a:cubicBezTo>
                  <a:close/>
                </a:path>
              </a:pathLst>
            </a:custGeom>
            <a:solidFill>
              <a:srgbClr val="FFFFFF"/>
            </a:solidFill>
            <a:ln w="9525" cap="flat">
              <a:noFill/>
              <a:prstDash val="solid"/>
              <a:miter/>
            </a:ln>
          </p:spPr>
          <p:txBody>
            <a:bodyPr rtlCol="0" anchor="ctr"/>
            <a:lstStyle/>
            <a:p>
              <a:endParaRPr lang="en-GB" dirty="0"/>
            </a:p>
          </p:txBody>
        </p:sp>
        <p:sp>
          <p:nvSpPr>
            <p:cNvPr id="90" name="Freeform: Shape 89">
              <a:extLst>
                <a:ext uri="{FF2B5EF4-FFF2-40B4-BE49-F238E27FC236}">
                  <a16:creationId xmlns:a16="http://schemas.microsoft.com/office/drawing/2014/main" id="{9CCB316B-71C5-4B11-A436-3B3F6592F193}"/>
                </a:ext>
              </a:extLst>
            </p:cNvPr>
            <p:cNvSpPr/>
            <p:nvPr/>
          </p:nvSpPr>
          <p:spPr>
            <a:xfrm>
              <a:off x="5343085" y="3618268"/>
              <a:ext cx="31017" cy="38220"/>
            </a:xfrm>
            <a:custGeom>
              <a:avLst/>
              <a:gdLst>
                <a:gd name="connsiteX0" fmla="*/ 30601 w 31017"/>
                <a:gd name="connsiteY0" fmla="*/ 21076 h 38220"/>
                <a:gd name="connsiteX1" fmla="*/ 28696 w 31017"/>
                <a:gd name="connsiteY1" fmla="*/ 11551 h 38220"/>
                <a:gd name="connsiteX2" fmla="*/ 11551 w 31017"/>
                <a:gd name="connsiteY2" fmla="*/ 121 h 38220"/>
                <a:gd name="connsiteX3" fmla="*/ 121 w 31017"/>
                <a:gd name="connsiteY3" fmla="*/ 17266 h 38220"/>
                <a:gd name="connsiteX4" fmla="*/ 2026 w 31017"/>
                <a:gd name="connsiteY4" fmla="*/ 26791 h 38220"/>
                <a:gd name="connsiteX5" fmla="*/ 16313 w 31017"/>
                <a:gd name="connsiteY5" fmla="*/ 38221 h 38220"/>
                <a:gd name="connsiteX6" fmla="*/ 19171 w 31017"/>
                <a:gd name="connsiteY6" fmla="*/ 38221 h 38220"/>
                <a:gd name="connsiteX7" fmla="*/ 30601 w 31017"/>
                <a:gd name="connsiteY7" fmla="*/ 21076 h 3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17" h="38220">
                  <a:moveTo>
                    <a:pt x="30601" y="21076"/>
                  </a:moveTo>
                  <a:cubicBezTo>
                    <a:pt x="29648" y="18218"/>
                    <a:pt x="29648" y="15361"/>
                    <a:pt x="28696" y="11551"/>
                  </a:cubicBezTo>
                  <a:cubicBezTo>
                    <a:pt x="26791" y="3931"/>
                    <a:pt x="19171" y="-832"/>
                    <a:pt x="11551" y="121"/>
                  </a:cubicBezTo>
                  <a:cubicBezTo>
                    <a:pt x="3931" y="2026"/>
                    <a:pt x="-832" y="9646"/>
                    <a:pt x="121" y="17266"/>
                  </a:cubicBezTo>
                  <a:cubicBezTo>
                    <a:pt x="1073" y="20123"/>
                    <a:pt x="1073" y="23933"/>
                    <a:pt x="2026" y="26791"/>
                  </a:cubicBezTo>
                  <a:cubicBezTo>
                    <a:pt x="3931" y="33458"/>
                    <a:pt x="9646" y="38221"/>
                    <a:pt x="16313" y="38221"/>
                  </a:cubicBezTo>
                  <a:cubicBezTo>
                    <a:pt x="17266" y="38221"/>
                    <a:pt x="18218" y="38221"/>
                    <a:pt x="19171" y="38221"/>
                  </a:cubicBezTo>
                  <a:cubicBezTo>
                    <a:pt x="27743" y="36316"/>
                    <a:pt x="32506" y="28696"/>
                    <a:pt x="30601" y="21076"/>
                  </a:cubicBezTo>
                  <a:close/>
                </a:path>
              </a:pathLst>
            </a:custGeom>
            <a:solidFill>
              <a:srgbClr val="FFFFFF"/>
            </a:solidFill>
            <a:ln w="9525" cap="flat">
              <a:noFill/>
              <a:prstDash val="solid"/>
              <a:miter/>
            </a:ln>
          </p:spPr>
          <p:txBody>
            <a:bodyPr rtlCol="0" anchor="ctr"/>
            <a:lstStyle/>
            <a:p>
              <a:endParaRPr lang="en-GB" dirty="0"/>
            </a:p>
          </p:txBody>
        </p:sp>
        <p:sp>
          <p:nvSpPr>
            <p:cNvPr id="91" name="Freeform: Shape 90">
              <a:extLst>
                <a:ext uri="{FF2B5EF4-FFF2-40B4-BE49-F238E27FC236}">
                  <a16:creationId xmlns:a16="http://schemas.microsoft.com/office/drawing/2014/main" id="{F5C79E80-38AE-48E8-BF02-7DCFEE21260A}"/>
                </a:ext>
              </a:extLst>
            </p:cNvPr>
            <p:cNvSpPr/>
            <p:nvPr/>
          </p:nvSpPr>
          <p:spPr>
            <a:xfrm>
              <a:off x="5330720" y="3543037"/>
              <a:ext cx="29735" cy="38918"/>
            </a:xfrm>
            <a:custGeom>
              <a:avLst/>
              <a:gdLst>
                <a:gd name="connsiteX0" fmla="*/ 17249 w 29735"/>
                <a:gd name="connsiteY0" fmla="*/ 38204 h 38918"/>
                <a:gd name="connsiteX1" fmla="*/ 29631 w 29735"/>
                <a:gd name="connsiteY1" fmla="*/ 22011 h 38918"/>
                <a:gd name="connsiteX2" fmla="*/ 28679 w 29735"/>
                <a:gd name="connsiteY2" fmla="*/ 12486 h 38918"/>
                <a:gd name="connsiteX3" fmla="*/ 12486 w 29735"/>
                <a:gd name="connsiteY3" fmla="*/ 104 h 38918"/>
                <a:gd name="connsiteX4" fmla="*/ 104 w 29735"/>
                <a:gd name="connsiteY4" fmla="*/ 16296 h 38918"/>
                <a:gd name="connsiteX5" fmla="*/ 1056 w 29735"/>
                <a:gd name="connsiteY5" fmla="*/ 25821 h 38918"/>
                <a:gd name="connsiteX6" fmla="*/ 15344 w 29735"/>
                <a:gd name="connsiteY6" fmla="*/ 38204 h 38918"/>
                <a:gd name="connsiteX7" fmla="*/ 17249 w 29735"/>
                <a:gd name="connsiteY7" fmla="*/ 38204 h 3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35" h="38918">
                  <a:moveTo>
                    <a:pt x="17249" y="38204"/>
                  </a:moveTo>
                  <a:cubicBezTo>
                    <a:pt x="24869" y="37251"/>
                    <a:pt x="30584" y="29631"/>
                    <a:pt x="29631" y="22011"/>
                  </a:cubicBezTo>
                  <a:cubicBezTo>
                    <a:pt x="29631" y="19154"/>
                    <a:pt x="28679" y="16296"/>
                    <a:pt x="28679" y="12486"/>
                  </a:cubicBezTo>
                  <a:cubicBezTo>
                    <a:pt x="27726" y="4866"/>
                    <a:pt x="20106" y="-849"/>
                    <a:pt x="12486" y="104"/>
                  </a:cubicBezTo>
                  <a:cubicBezTo>
                    <a:pt x="4866" y="1056"/>
                    <a:pt x="-849" y="8676"/>
                    <a:pt x="104" y="16296"/>
                  </a:cubicBezTo>
                  <a:cubicBezTo>
                    <a:pt x="104" y="19154"/>
                    <a:pt x="1056" y="22964"/>
                    <a:pt x="1056" y="25821"/>
                  </a:cubicBezTo>
                  <a:cubicBezTo>
                    <a:pt x="2009" y="33441"/>
                    <a:pt x="7724" y="38204"/>
                    <a:pt x="15344" y="38204"/>
                  </a:cubicBezTo>
                  <a:cubicBezTo>
                    <a:pt x="16296" y="39156"/>
                    <a:pt x="17249" y="39156"/>
                    <a:pt x="17249" y="38204"/>
                  </a:cubicBezTo>
                  <a:close/>
                </a:path>
              </a:pathLst>
            </a:custGeom>
            <a:solidFill>
              <a:srgbClr val="FFFFFF"/>
            </a:solidFill>
            <a:ln w="9525" cap="flat">
              <a:noFill/>
              <a:prstDash val="solid"/>
              <a:miter/>
            </a:ln>
          </p:spPr>
          <p:txBody>
            <a:bodyPr rtlCol="0" anchor="ctr"/>
            <a:lstStyle/>
            <a:p>
              <a:endParaRPr lang="en-GB" dirty="0"/>
            </a:p>
          </p:txBody>
        </p:sp>
        <p:sp>
          <p:nvSpPr>
            <p:cNvPr id="92" name="Freeform: Shape 91">
              <a:extLst>
                <a:ext uri="{FF2B5EF4-FFF2-40B4-BE49-F238E27FC236}">
                  <a16:creationId xmlns:a16="http://schemas.microsoft.com/office/drawing/2014/main" id="{88C3780C-8F61-466A-95D9-266CAAC5D8E8}"/>
                </a:ext>
              </a:extLst>
            </p:cNvPr>
            <p:cNvSpPr/>
            <p:nvPr/>
          </p:nvSpPr>
          <p:spPr>
            <a:xfrm>
              <a:off x="5416940" y="3833092"/>
              <a:ext cx="32144" cy="36756"/>
            </a:xfrm>
            <a:custGeom>
              <a:avLst/>
              <a:gdLst>
                <a:gd name="connsiteX0" fmla="*/ 27231 w 32144"/>
                <a:gd name="connsiteY0" fmla="*/ 8181 h 36756"/>
                <a:gd name="connsiteX1" fmla="*/ 8181 w 32144"/>
                <a:gd name="connsiteY1" fmla="*/ 1514 h 36756"/>
                <a:gd name="connsiteX2" fmla="*/ 1514 w 32144"/>
                <a:gd name="connsiteY2" fmla="*/ 20564 h 36756"/>
                <a:gd name="connsiteX3" fmla="*/ 5324 w 32144"/>
                <a:gd name="connsiteY3" fmla="*/ 29136 h 36756"/>
                <a:gd name="connsiteX4" fmla="*/ 17706 w 32144"/>
                <a:gd name="connsiteY4" fmla="*/ 36756 h 36756"/>
                <a:gd name="connsiteX5" fmla="*/ 24374 w 32144"/>
                <a:gd name="connsiteY5" fmla="*/ 34851 h 36756"/>
                <a:gd name="connsiteX6" fmla="*/ 31041 w 32144"/>
                <a:gd name="connsiteY6" fmla="*/ 15801 h 36756"/>
                <a:gd name="connsiteX7" fmla="*/ 27231 w 32144"/>
                <a:gd name="connsiteY7" fmla="*/ 8181 h 3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4" h="36756">
                  <a:moveTo>
                    <a:pt x="27231" y="8181"/>
                  </a:moveTo>
                  <a:cubicBezTo>
                    <a:pt x="23421" y="1514"/>
                    <a:pt x="14849" y="-2296"/>
                    <a:pt x="8181" y="1514"/>
                  </a:cubicBezTo>
                  <a:cubicBezTo>
                    <a:pt x="1514" y="5323"/>
                    <a:pt x="-2297" y="13896"/>
                    <a:pt x="1514" y="20564"/>
                  </a:cubicBezTo>
                  <a:cubicBezTo>
                    <a:pt x="2466" y="23421"/>
                    <a:pt x="4371" y="26279"/>
                    <a:pt x="5324" y="29136"/>
                  </a:cubicBezTo>
                  <a:cubicBezTo>
                    <a:pt x="8181" y="33898"/>
                    <a:pt x="12943" y="36756"/>
                    <a:pt x="17706" y="36756"/>
                  </a:cubicBezTo>
                  <a:cubicBezTo>
                    <a:pt x="19611" y="36756"/>
                    <a:pt x="21516" y="36756"/>
                    <a:pt x="24374" y="34851"/>
                  </a:cubicBezTo>
                  <a:cubicBezTo>
                    <a:pt x="31041" y="31041"/>
                    <a:pt x="33899" y="22469"/>
                    <a:pt x="31041" y="15801"/>
                  </a:cubicBezTo>
                  <a:cubicBezTo>
                    <a:pt x="29136" y="13896"/>
                    <a:pt x="28184" y="11039"/>
                    <a:pt x="27231" y="8181"/>
                  </a:cubicBezTo>
                  <a:close/>
                </a:path>
              </a:pathLst>
            </a:custGeom>
            <a:solidFill>
              <a:srgbClr val="FFFFFF"/>
            </a:solidFill>
            <a:ln w="9525" cap="flat">
              <a:noFill/>
              <a:prstDash val="solid"/>
              <a:miter/>
            </a:ln>
          </p:spPr>
          <p:txBody>
            <a:bodyPr rtlCol="0" anchor="ctr"/>
            <a:lstStyle/>
            <a:p>
              <a:endParaRPr lang="en-GB" dirty="0"/>
            </a:p>
          </p:txBody>
        </p:sp>
        <p:sp>
          <p:nvSpPr>
            <p:cNvPr id="93" name="Freeform: Shape 92">
              <a:extLst>
                <a:ext uri="{FF2B5EF4-FFF2-40B4-BE49-F238E27FC236}">
                  <a16:creationId xmlns:a16="http://schemas.microsoft.com/office/drawing/2014/main" id="{325C16BD-9553-4190-9AA2-F076538956DC}"/>
                </a:ext>
              </a:extLst>
            </p:cNvPr>
            <p:cNvSpPr/>
            <p:nvPr/>
          </p:nvSpPr>
          <p:spPr>
            <a:xfrm>
              <a:off x="5361770" y="3692198"/>
              <a:ext cx="31446" cy="38585"/>
            </a:xfrm>
            <a:custGeom>
              <a:avLst/>
              <a:gdLst>
                <a:gd name="connsiteX0" fmla="*/ 30966 w 31446"/>
                <a:gd name="connsiteY0" fmla="*/ 18583 h 38585"/>
                <a:gd name="connsiteX1" fmla="*/ 28108 w 31446"/>
                <a:gd name="connsiteY1" fmla="*/ 10011 h 38585"/>
                <a:gd name="connsiteX2" fmla="*/ 10010 w 31446"/>
                <a:gd name="connsiteY2" fmla="*/ 486 h 38585"/>
                <a:gd name="connsiteX3" fmla="*/ 485 w 31446"/>
                <a:gd name="connsiteY3" fmla="*/ 18583 h 38585"/>
                <a:gd name="connsiteX4" fmla="*/ 3343 w 31446"/>
                <a:gd name="connsiteY4" fmla="*/ 28108 h 38585"/>
                <a:gd name="connsiteX5" fmla="*/ 16678 w 31446"/>
                <a:gd name="connsiteY5" fmla="*/ 38586 h 38585"/>
                <a:gd name="connsiteX6" fmla="*/ 20488 w 31446"/>
                <a:gd name="connsiteY6" fmla="*/ 37633 h 38585"/>
                <a:gd name="connsiteX7" fmla="*/ 30966 w 31446"/>
                <a:gd name="connsiteY7" fmla="*/ 18583 h 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6" h="38585">
                  <a:moveTo>
                    <a:pt x="30966" y="18583"/>
                  </a:moveTo>
                  <a:lnTo>
                    <a:pt x="28108" y="10011"/>
                  </a:lnTo>
                  <a:cubicBezTo>
                    <a:pt x="26203" y="2390"/>
                    <a:pt x="17631" y="-1420"/>
                    <a:pt x="10010" y="486"/>
                  </a:cubicBezTo>
                  <a:cubicBezTo>
                    <a:pt x="2391" y="2390"/>
                    <a:pt x="-1419" y="10963"/>
                    <a:pt x="485" y="18583"/>
                  </a:cubicBezTo>
                  <a:lnTo>
                    <a:pt x="3343" y="28108"/>
                  </a:lnTo>
                  <a:cubicBezTo>
                    <a:pt x="5248" y="33823"/>
                    <a:pt x="10963" y="38586"/>
                    <a:pt x="16678" y="38586"/>
                  </a:cubicBezTo>
                  <a:cubicBezTo>
                    <a:pt x="17631" y="38586"/>
                    <a:pt x="19535" y="38586"/>
                    <a:pt x="20488" y="37633"/>
                  </a:cubicBezTo>
                  <a:cubicBezTo>
                    <a:pt x="29060" y="34775"/>
                    <a:pt x="32871" y="26203"/>
                    <a:pt x="30966" y="18583"/>
                  </a:cubicBezTo>
                  <a:close/>
                </a:path>
              </a:pathLst>
            </a:custGeom>
            <a:solidFill>
              <a:srgbClr val="FFFFFF"/>
            </a:solidFill>
            <a:ln w="9525"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id="{60730B85-F5A0-4181-A3D0-0A8CB4E4A0B1}"/>
                </a:ext>
              </a:extLst>
            </p:cNvPr>
            <p:cNvSpPr/>
            <p:nvPr/>
          </p:nvSpPr>
          <p:spPr>
            <a:xfrm>
              <a:off x="5354216" y="3169341"/>
              <a:ext cx="31320" cy="36615"/>
            </a:xfrm>
            <a:custGeom>
              <a:avLst/>
              <a:gdLst>
                <a:gd name="connsiteX0" fmla="*/ 10898 w 31320"/>
                <a:gd name="connsiteY0" fmla="*/ 36615 h 36615"/>
                <a:gd name="connsiteX1" fmla="*/ 14708 w 31320"/>
                <a:gd name="connsiteY1" fmla="*/ 36615 h 36615"/>
                <a:gd name="connsiteX2" fmla="*/ 28043 w 31320"/>
                <a:gd name="connsiteY2" fmla="*/ 26138 h 36615"/>
                <a:gd name="connsiteX3" fmla="*/ 30900 w 31320"/>
                <a:gd name="connsiteY3" fmla="*/ 17565 h 36615"/>
                <a:gd name="connsiteX4" fmla="*/ 20423 w 31320"/>
                <a:gd name="connsiteY4" fmla="*/ 420 h 36615"/>
                <a:gd name="connsiteX5" fmla="*/ 3277 w 31320"/>
                <a:gd name="connsiteY5" fmla="*/ 10898 h 36615"/>
                <a:gd name="connsiteX6" fmla="*/ 420 w 31320"/>
                <a:gd name="connsiteY6" fmla="*/ 20423 h 36615"/>
                <a:gd name="connsiteX7" fmla="*/ 10898 w 31320"/>
                <a:gd name="connsiteY7" fmla="*/ 36615 h 3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20" h="36615">
                  <a:moveTo>
                    <a:pt x="10898" y="36615"/>
                  </a:moveTo>
                  <a:cubicBezTo>
                    <a:pt x="11850" y="36615"/>
                    <a:pt x="13755" y="36615"/>
                    <a:pt x="14708" y="36615"/>
                  </a:cubicBezTo>
                  <a:cubicBezTo>
                    <a:pt x="21375" y="36615"/>
                    <a:pt x="27090" y="32805"/>
                    <a:pt x="28043" y="26138"/>
                  </a:cubicBezTo>
                  <a:lnTo>
                    <a:pt x="30900" y="17565"/>
                  </a:lnTo>
                  <a:cubicBezTo>
                    <a:pt x="32805" y="9945"/>
                    <a:pt x="28043" y="2325"/>
                    <a:pt x="20423" y="420"/>
                  </a:cubicBezTo>
                  <a:cubicBezTo>
                    <a:pt x="12802" y="-1485"/>
                    <a:pt x="5183" y="3278"/>
                    <a:pt x="3277" y="10898"/>
                  </a:cubicBezTo>
                  <a:lnTo>
                    <a:pt x="420" y="20423"/>
                  </a:lnTo>
                  <a:cubicBezTo>
                    <a:pt x="-1485" y="26138"/>
                    <a:pt x="3277" y="34710"/>
                    <a:pt x="10898" y="36615"/>
                  </a:cubicBezTo>
                  <a:close/>
                </a:path>
              </a:pathLst>
            </a:custGeom>
            <a:solidFill>
              <a:srgbClr val="FFFFFF"/>
            </a:solidFill>
            <a:ln w="9525" cap="flat">
              <a:noFill/>
              <a:prstDash val="solid"/>
              <a:miter/>
            </a:ln>
          </p:spPr>
          <p:txBody>
            <a:bodyPr rtlCol="0" anchor="ctr"/>
            <a:lstStyle/>
            <a:p>
              <a:endParaRPr lang="en-GB" dirty="0"/>
            </a:p>
          </p:txBody>
        </p:sp>
        <p:sp>
          <p:nvSpPr>
            <p:cNvPr id="95" name="Freeform: Shape 94">
              <a:extLst>
                <a:ext uri="{FF2B5EF4-FFF2-40B4-BE49-F238E27FC236}">
                  <a16:creationId xmlns:a16="http://schemas.microsoft.com/office/drawing/2014/main" id="{132391E3-FF00-464D-86BC-410DF0DF06EA}"/>
                </a:ext>
              </a:extLst>
            </p:cNvPr>
            <p:cNvSpPr/>
            <p:nvPr/>
          </p:nvSpPr>
          <p:spPr>
            <a:xfrm>
              <a:off x="5386072" y="3763172"/>
              <a:ext cx="32388" cy="36191"/>
            </a:xfrm>
            <a:custGeom>
              <a:avLst/>
              <a:gdLst>
                <a:gd name="connsiteX0" fmla="*/ 31429 w 32388"/>
                <a:gd name="connsiteY0" fmla="*/ 18094 h 36191"/>
                <a:gd name="connsiteX1" fmla="*/ 27619 w 32388"/>
                <a:gd name="connsiteY1" fmla="*/ 9521 h 36191"/>
                <a:gd name="connsiteX2" fmla="*/ 9521 w 32388"/>
                <a:gd name="connsiteY2" fmla="*/ 949 h 36191"/>
                <a:gd name="connsiteX3" fmla="*/ 949 w 32388"/>
                <a:gd name="connsiteY3" fmla="*/ 19046 h 36191"/>
                <a:gd name="connsiteX4" fmla="*/ 4759 w 32388"/>
                <a:gd name="connsiteY4" fmla="*/ 27619 h 36191"/>
                <a:gd name="connsiteX5" fmla="*/ 18094 w 32388"/>
                <a:gd name="connsiteY5" fmla="*/ 36191 h 36191"/>
                <a:gd name="connsiteX6" fmla="*/ 23809 w 32388"/>
                <a:gd name="connsiteY6" fmla="*/ 35239 h 36191"/>
                <a:gd name="connsiteX7" fmla="*/ 31429 w 32388"/>
                <a:gd name="connsiteY7" fmla="*/ 18094 h 3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36191">
                  <a:moveTo>
                    <a:pt x="31429" y="18094"/>
                  </a:moveTo>
                  <a:cubicBezTo>
                    <a:pt x="30476" y="15236"/>
                    <a:pt x="29524" y="12379"/>
                    <a:pt x="27619" y="9521"/>
                  </a:cubicBezTo>
                  <a:cubicBezTo>
                    <a:pt x="24761" y="1901"/>
                    <a:pt x="16189" y="-1909"/>
                    <a:pt x="9521" y="949"/>
                  </a:cubicBezTo>
                  <a:cubicBezTo>
                    <a:pt x="1901" y="3806"/>
                    <a:pt x="-1909" y="12379"/>
                    <a:pt x="949" y="19046"/>
                  </a:cubicBezTo>
                  <a:cubicBezTo>
                    <a:pt x="1901" y="21904"/>
                    <a:pt x="2854" y="24761"/>
                    <a:pt x="4759" y="27619"/>
                  </a:cubicBezTo>
                  <a:cubicBezTo>
                    <a:pt x="6664" y="33334"/>
                    <a:pt x="12379" y="36191"/>
                    <a:pt x="18094" y="36191"/>
                  </a:cubicBezTo>
                  <a:cubicBezTo>
                    <a:pt x="19999" y="36191"/>
                    <a:pt x="21904" y="36191"/>
                    <a:pt x="23809" y="35239"/>
                  </a:cubicBezTo>
                  <a:cubicBezTo>
                    <a:pt x="30476" y="33334"/>
                    <a:pt x="34286" y="25714"/>
                    <a:pt x="31429" y="18094"/>
                  </a:cubicBezTo>
                  <a:close/>
                </a:path>
              </a:pathLst>
            </a:custGeom>
            <a:solidFill>
              <a:srgbClr val="FFFFFF"/>
            </a:solidFill>
            <a:ln w="9525" cap="flat">
              <a:noFill/>
              <a:prstDash val="solid"/>
              <a:miter/>
            </a:ln>
          </p:spPr>
          <p:txBody>
            <a:bodyPr rtlCol="0" anchor="ctr"/>
            <a:lstStyle/>
            <a:p>
              <a:endParaRPr lang="en-GB" dirty="0"/>
            </a:p>
          </p:txBody>
        </p:sp>
        <p:sp>
          <p:nvSpPr>
            <p:cNvPr id="96" name="Freeform: Shape 95">
              <a:extLst>
                <a:ext uri="{FF2B5EF4-FFF2-40B4-BE49-F238E27FC236}">
                  <a16:creationId xmlns:a16="http://schemas.microsoft.com/office/drawing/2014/main" id="{08E8986B-2F71-4403-A690-71EA5F5F6216}"/>
                </a:ext>
              </a:extLst>
            </p:cNvPr>
            <p:cNvSpPr/>
            <p:nvPr/>
          </p:nvSpPr>
          <p:spPr>
            <a:xfrm>
              <a:off x="5338074" y="3241782"/>
              <a:ext cx="31218" cy="38469"/>
            </a:xfrm>
            <a:custGeom>
              <a:avLst/>
              <a:gdLst>
                <a:gd name="connsiteX0" fmla="*/ 11799 w 31218"/>
                <a:gd name="connsiteY0" fmla="*/ 38469 h 38469"/>
                <a:gd name="connsiteX1" fmla="*/ 14657 w 31218"/>
                <a:gd name="connsiteY1" fmla="*/ 38469 h 38469"/>
                <a:gd name="connsiteX2" fmla="*/ 28944 w 31218"/>
                <a:gd name="connsiteY2" fmla="*/ 27039 h 38469"/>
                <a:gd name="connsiteX3" fmla="*/ 30849 w 31218"/>
                <a:gd name="connsiteY3" fmla="*/ 17514 h 38469"/>
                <a:gd name="connsiteX4" fmla="*/ 19419 w 31218"/>
                <a:gd name="connsiteY4" fmla="*/ 369 h 38469"/>
                <a:gd name="connsiteX5" fmla="*/ 2274 w 31218"/>
                <a:gd name="connsiteY5" fmla="*/ 11799 h 38469"/>
                <a:gd name="connsiteX6" fmla="*/ 369 w 31218"/>
                <a:gd name="connsiteY6" fmla="*/ 21324 h 38469"/>
                <a:gd name="connsiteX7" fmla="*/ 11799 w 31218"/>
                <a:gd name="connsiteY7" fmla="*/ 38469 h 3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18" h="38469">
                  <a:moveTo>
                    <a:pt x="11799" y="38469"/>
                  </a:moveTo>
                  <a:cubicBezTo>
                    <a:pt x="12752" y="38469"/>
                    <a:pt x="13704" y="38469"/>
                    <a:pt x="14657" y="38469"/>
                  </a:cubicBezTo>
                  <a:cubicBezTo>
                    <a:pt x="21324" y="38469"/>
                    <a:pt x="27039" y="33707"/>
                    <a:pt x="28944" y="27039"/>
                  </a:cubicBezTo>
                  <a:lnTo>
                    <a:pt x="30849" y="17514"/>
                  </a:lnTo>
                  <a:cubicBezTo>
                    <a:pt x="32754" y="9894"/>
                    <a:pt x="27039" y="2274"/>
                    <a:pt x="19419" y="369"/>
                  </a:cubicBezTo>
                  <a:cubicBezTo>
                    <a:pt x="11799" y="-1536"/>
                    <a:pt x="4179" y="4179"/>
                    <a:pt x="2274" y="11799"/>
                  </a:cubicBezTo>
                  <a:lnTo>
                    <a:pt x="369" y="21324"/>
                  </a:lnTo>
                  <a:cubicBezTo>
                    <a:pt x="-1536" y="28944"/>
                    <a:pt x="4179" y="36564"/>
                    <a:pt x="11799" y="38469"/>
                  </a:cubicBezTo>
                  <a:close/>
                </a:path>
              </a:pathLst>
            </a:custGeom>
            <a:solidFill>
              <a:srgbClr val="FFFFFF"/>
            </a:solidFill>
            <a:ln w="9525" cap="flat">
              <a:noFill/>
              <a:prstDash val="solid"/>
              <a:miter/>
            </a:ln>
          </p:spPr>
          <p:txBody>
            <a:bodyPr rtlCol="0" anchor="ctr"/>
            <a:lstStyle/>
            <a:p>
              <a:endParaRPr lang="en-GB" dirty="0"/>
            </a:p>
          </p:txBody>
        </p:sp>
        <p:sp>
          <p:nvSpPr>
            <p:cNvPr id="97" name="Freeform: Shape 96">
              <a:extLst>
                <a:ext uri="{FF2B5EF4-FFF2-40B4-BE49-F238E27FC236}">
                  <a16:creationId xmlns:a16="http://schemas.microsoft.com/office/drawing/2014/main" id="{5F171288-DC2E-42E0-B41E-D74B4B698863}"/>
                </a:ext>
              </a:extLst>
            </p:cNvPr>
            <p:cNvSpPr/>
            <p:nvPr/>
          </p:nvSpPr>
          <p:spPr>
            <a:xfrm>
              <a:off x="5323113" y="3467802"/>
              <a:ext cx="29709" cy="38191"/>
            </a:xfrm>
            <a:custGeom>
              <a:avLst/>
              <a:gdLst>
                <a:gd name="connsiteX0" fmla="*/ 16283 w 29709"/>
                <a:gd name="connsiteY0" fmla="*/ 38191 h 38191"/>
                <a:gd name="connsiteX1" fmla="*/ 29618 w 29709"/>
                <a:gd name="connsiteY1" fmla="*/ 22951 h 38191"/>
                <a:gd name="connsiteX2" fmla="*/ 28666 w 29709"/>
                <a:gd name="connsiteY2" fmla="*/ 13426 h 38191"/>
                <a:gd name="connsiteX3" fmla="*/ 13426 w 29709"/>
                <a:gd name="connsiteY3" fmla="*/ 91 h 38191"/>
                <a:gd name="connsiteX4" fmla="*/ 91 w 29709"/>
                <a:gd name="connsiteY4" fmla="*/ 15331 h 38191"/>
                <a:gd name="connsiteX5" fmla="*/ 1043 w 29709"/>
                <a:gd name="connsiteY5" fmla="*/ 24856 h 38191"/>
                <a:gd name="connsiteX6" fmla="*/ 16283 w 29709"/>
                <a:gd name="connsiteY6" fmla="*/ 38191 h 38191"/>
                <a:gd name="connsiteX7" fmla="*/ 16283 w 29709"/>
                <a:gd name="connsiteY7" fmla="*/ 38191 h 3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09" h="38191">
                  <a:moveTo>
                    <a:pt x="16283" y="38191"/>
                  </a:moveTo>
                  <a:cubicBezTo>
                    <a:pt x="23904" y="38191"/>
                    <a:pt x="30571" y="30571"/>
                    <a:pt x="29618" y="22951"/>
                  </a:cubicBezTo>
                  <a:cubicBezTo>
                    <a:pt x="29618" y="20094"/>
                    <a:pt x="29618" y="16283"/>
                    <a:pt x="28666" y="13426"/>
                  </a:cubicBezTo>
                  <a:cubicBezTo>
                    <a:pt x="28666" y="5806"/>
                    <a:pt x="21046" y="-862"/>
                    <a:pt x="13426" y="91"/>
                  </a:cubicBezTo>
                  <a:cubicBezTo>
                    <a:pt x="5806" y="91"/>
                    <a:pt x="-862" y="6758"/>
                    <a:pt x="91" y="15331"/>
                  </a:cubicBezTo>
                  <a:cubicBezTo>
                    <a:pt x="91" y="18188"/>
                    <a:pt x="91" y="21999"/>
                    <a:pt x="1043" y="24856"/>
                  </a:cubicBezTo>
                  <a:cubicBezTo>
                    <a:pt x="1996" y="32476"/>
                    <a:pt x="8663" y="38191"/>
                    <a:pt x="16283" y="38191"/>
                  </a:cubicBezTo>
                  <a:cubicBezTo>
                    <a:pt x="16283" y="38191"/>
                    <a:pt x="16283" y="38191"/>
                    <a:pt x="16283" y="38191"/>
                  </a:cubicBezTo>
                  <a:close/>
                </a:path>
              </a:pathLst>
            </a:custGeom>
            <a:solidFill>
              <a:srgbClr val="FFFFFF"/>
            </a:solidFill>
            <a:ln w="9525" cap="flat">
              <a:noFill/>
              <a:prstDash val="solid"/>
              <a:miter/>
            </a:ln>
          </p:spPr>
          <p:txBody>
            <a:bodyPr rtlCol="0" anchor="ctr"/>
            <a:lstStyle/>
            <a:p>
              <a:endParaRPr lang="en-GB" dirty="0"/>
            </a:p>
          </p:txBody>
        </p:sp>
        <p:sp>
          <p:nvSpPr>
            <p:cNvPr id="98" name="Freeform: Shape 97">
              <a:extLst>
                <a:ext uri="{FF2B5EF4-FFF2-40B4-BE49-F238E27FC236}">
                  <a16:creationId xmlns:a16="http://schemas.microsoft.com/office/drawing/2014/main" id="{39E5258E-0D81-4094-9FD6-21C83FC5F142}"/>
                </a:ext>
              </a:extLst>
            </p:cNvPr>
            <p:cNvSpPr/>
            <p:nvPr/>
          </p:nvSpPr>
          <p:spPr>
            <a:xfrm>
              <a:off x="5327014" y="3316342"/>
              <a:ext cx="29631" cy="39156"/>
            </a:xfrm>
            <a:custGeom>
              <a:avLst/>
              <a:gdLst>
                <a:gd name="connsiteX0" fmla="*/ 13335 w 29631"/>
                <a:gd name="connsiteY0" fmla="*/ 39156 h 39156"/>
                <a:gd name="connsiteX1" fmla="*/ 14288 w 29631"/>
                <a:gd name="connsiteY1" fmla="*/ 39156 h 39156"/>
                <a:gd name="connsiteX2" fmla="*/ 28575 w 29631"/>
                <a:gd name="connsiteY2" fmla="*/ 25821 h 39156"/>
                <a:gd name="connsiteX3" fmla="*/ 29528 w 29631"/>
                <a:gd name="connsiteY3" fmla="*/ 16296 h 39156"/>
                <a:gd name="connsiteX4" fmla="*/ 17145 w 29631"/>
                <a:gd name="connsiteY4" fmla="*/ 104 h 39156"/>
                <a:gd name="connsiteX5" fmla="*/ 953 w 29631"/>
                <a:gd name="connsiteY5" fmla="*/ 12486 h 39156"/>
                <a:gd name="connsiteX6" fmla="*/ 0 w 29631"/>
                <a:gd name="connsiteY6" fmla="*/ 22011 h 39156"/>
                <a:gd name="connsiteX7" fmla="*/ 13335 w 29631"/>
                <a:gd name="connsiteY7" fmla="*/ 39156 h 3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1" h="39156">
                  <a:moveTo>
                    <a:pt x="13335" y="39156"/>
                  </a:moveTo>
                  <a:cubicBezTo>
                    <a:pt x="13335" y="39156"/>
                    <a:pt x="14288" y="39156"/>
                    <a:pt x="14288" y="39156"/>
                  </a:cubicBezTo>
                  <a:cubicBezTo>
                    <a:pt x="21907" y="39156"/>
                    <a:pt x="27622" y="33441"/>
                    <a:pt x="28575" y="25821"/>
                  </a:cubicBezTo>
                  <a:cubicBezTo>
                    <a:pt x="28575" y="22964"/>
                    <a:pt x="29528" y="20106"/>
                    <a:pt x="29528" y="16296"/>
                  </a:cubicBezTo>
                  <a:cubicBezTo>
                    <a:pt x="30480" y="8676"/>
                    <a:pt x="24765" y="1056"/>
                    <a:pt x="17145" y="104"/>
                  </a:cubicBezTo>
                  <a:cubicBezTo>
                    <a:pt x="9525" y="-849"/>
                    <a:pt x="1905" y="4866"/>
                    <a:pt x="953" y="12486"/>
                  </a:cubicBezTo>
                  <a:cubicBezTo>
                    <a:pt x="953" y="15344"/>
                    <a:pt x="0" y="19154"/>
                    <a:pt x="0" y="22011"/>
                  </a:cubicBezTo>
                  <a:cubicBezTo>
                    <a:pt x="0" y="30584"/>
                    <a:pt x="5715" y="38204"/>
                    <a:pt x="13335" y="39156"/>
                  </a:cubicBezTo>
                  <a:close/>
                </a:path>
              </a:pathLst>
            </a:custGeom>
            <a:solidFill>
              <a:srgbClr val="FFFFFF"/>
            </a:solidFill>
            <a:ln w="9525" cap="flat">
              <a:noFill/>
              <a:prstDash val="solid"/>
              <a:miter/>
            </a:ln>
          </p:spPr>
          <p:txBody>
            <a:bodyPr rtlCol="0" anchor="ctr"/>
            <a:lstStyle/>
            <a:p>
              <a:endParaRPr lang="en-GB" dirty="0"/>
            </a:p>
          </p:txBody>
        </p:sp>
        <p:sp>
          <p:nvSpPr>
            <p:cNvPr id="99" name="Freeform: Shape 98">
              <a:extLst>
                <a:ext uri="{FF2B5EF4-FFF2-40B4-BE49-F238E27FC236}">
                  <a16:creationId xmlns:a16="http://schemas.microsoft.com/office/drawing/2014/main" id="{E13D4C85-FF20-4495-9CB4-7831865EE3B1}"/>
                </a:ext>
              </a:extLst>
            </p:cNvPr>
            <p:cNvSpPr/>
            <p:nvPr/>
          </p:nvSpPr>
          <p:spPr>
            <a:xfrm>
              <a:off x="5323204" y="3392646"/>
              <a:ext cx="28575" cy="38100"/>
            </a:xfrm>
            <a:custGeom>
              <a:avLst/>
              <a:gdLst>
                <a:gd name="connsiteX0" fmla="*/ 14288 w 28575"/>
                <a:gd name="connsiteY0" fmla="*/ 38100 h 38100"/>
                <a:gd name="connsiteX1" fmla="*/ 14288 w 28575"/>
                <a:gd name="connsiteY1" fmla="*/ 38100 h 38100"/>
                <a:gd name="connsiteX2" fmla="*/ 28575 w 28575"/>
                <a:gd name="connsiteY2" fmla="*/ 23813 h 38100"/>
                <a:gd name="connsiteX3" fmla="*/ 28575 w 28575"/>
                <a:gd name="connsiteY3" fmla="*/ 14288 h 38100"/>
                <a:gd name="connsiteX4" fmla="*/ 14288 w 28575"/>
                <a:gd name="connsiteY4" fmla="*/ 0 h 38100"/>
                <a:gd name="connsiteX5" fmla="*/ 0 w 28575"/>
                <a:gd name="connsiteY5" fmla="*/ 14288 h 38100"/>
                <a:gd name="connsiteX6" fmla="*/ 0 w 28575"/>
                <a:gd name="connsiteY6" fmla="*/ 23813 h 38100"/>
                <a:gd name="connsiteX7" fmla="*/ 14288 w 28575"/>
                <a:gd name="connsiteY7"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
                  <a:moveTo>
                    <a:pt x="14288" y="38100"/>
                  </a:moveTo>
                  <a:cubicBezTo>
                    <a:pt x="14288" y="38100"/>
                    <a:pt x="14288" y="38100"/>
                    <a:pt x="14288" y="38100"/>
                  </a:cubicBezTo>
                  <a:cubicBezTo>
                    <a:pt x="21907" y="38100"/>
                    <a:pt x="28575" y="31432"/>
                    <a:pt x="28575" y="23813"/>
                  </a:cubicBezTo>
                  <a:cubicBezTo>
                    <a:pt x="28575" y="20955"/>
                    <a:pt x="28575" y="17145"/>
                    <a:pt x="28575" y="14288"/>
                  </a:cubicBezTo>
                  <a:cubicBezTo>
                    <a:pt x="28575" y="6667"/>
                    <a:pt x="22860" y="0"/>
                    <a:pt x="14288" y="0"/>
                  </a:cubicBezTo>
                  <a:cubicBezTo>
                    <a:pt x="6667" y="0"/>
                    <a:pt x="0" y="5715"/>
                    <a:pt x="0" y="14288"/>
                  </a:cubicBezTo>
                  <a:cubicBezTo>
                    <a:pt x="0" y="17145"/>
                    <a:pt x="0" y="20955"/>
                    <a:pt x="0" y="23813"/>
                  </a:cubicBezTo>
                  <a:cubicBezTo>
                    <a:pt x="0" y="31432"/>
                    <a:pt x="5715" y="38100"/>
                    <a:pt x="14288" y="38100"/>
                  </a:cubicBezTo>
                  <a:close/>
                </a:path>
              </a:pathLst>
            </a:custGeom>
            <a:solidFill>
              <a:srgbClr val="FFFFFF"/>
            </a:solidFill>
            <a:ln w="9525" cap="flat">
              <a:no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D701356F-FFDD-4124-97D8-82F755BE4A0E}"/>
                </a:ext>
              </a:extLst>
            </p:cNvPr>
            <p:cNvSpPr/>
            <p:nvPr/>
          </p:nvSpPr>
          <p:spPr>
            <a:xfrm>
              <a:off x="6266179" y="4372769"/>
              <a:ext cx="40004" cy="28575"/>
            </a:xfrm>
            <a:custGeom>
              <a:avLst/>
              <a:gdLst>
                <a:gd name="connsiteX0" fmla="*/ 25717 w 40004"/>
                <a:gd name="connsiteY0" fmla="*/ 0 h 28575"/>
                <a:gd name="connsiteX1" fmla="*/ 14288 w 40004"/>
                <a:gd name="connsiteY1" fmla="*/ 0 h 28575"/>
                <a:gd name="connsiteX2" fmla="*/ 14288 w 40004"/>
                <a:gd name="connsiteY2" fmla="*/ 0 h 28575"/>
                <a:gd name="connsiteX3" fmla="*/ 0 w 40004"/>
                <a:gd name="connsiteY3" fmla="*/ 14288 h 28575"/>
                <a:gd name="connsiteX4" fmla="*/ 14288 w 40004"/>
                <a:gd name="connsiteY4" fmla="*/ 28575 h 28575"/>
                <a:gd name="connsiteX5" fmla="*/ 25717 w 40004"/>
                <a:gd name="connsiteY5" fmla="*/ 28575 h 28575"/>
                <a:gd name="connsiteX6" fmla="*/ 40005 w 40004"/>
                <a:gd name="connsiteY6" fmla="*/ 14288 h 28575"/>
                <a:gd name="connsiteX7" fmla="*/ 25717 w 40004"/>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4" h="28575">
                  <a:moveTo>
                    <a:pt x="25717" y="0"/>
                  </a:moveTo>
                  <a:lnTo>
                    <a:pt x="14288" y="0"/>
                  </a:lnTo>
                  <a:cubicBezTo>
                    <a:pt x="14288" y="0"/>
                    <a:pt x="14288" y="0"/>
                    <a:pt x="14288" y="0"/>
                  </a:cubicBezTo>
                  <a:cubicBezTo>
                    <a:pt x="6667" y="0"/>
                    <a:pt x="0" y="6668"/>
                    <a:pt x="0" y="14288"/>
                  </a:cubicBezTo>
                  <a:cubicBezTo>
                    <a:pt x="0" y="21907"/>
                    <a:pt x="6667" y="28575"/>
                    <a:pt x="14288" y="28575"/>
                  </a:cubicBezTo>
                  <a:lnTo>
                    <a:pt x="25717" y="28575"/>
                  </a:lnTo>
                  <a:cubicBezTo>
                    <a:pt x="33338" y="28575"/>
                    <a:pt x="40005" y="21907"/>
                    <a:pt x="40005" y="14288"/>
                  </a:cubicBezTo>
                  <a:cubicBezTo>
                    <a:pt x="40005" y="6668"/>
                    <a:pt x="33338" y="0"/>
                    <a:pt x="25717" y="0"/>
                  </a:cubicBezTo>
                  <a:close/>
                </a:path>
              </a:pathLst>
            </a:custGeom>
            <a:solidFill>
              <a:srgbClr val="FFFFFF"/>
            </a:solidFill>
            <a:ln w="9525" cap="flat">
              <a:noFill/>
              <a:prstDash val="solid"/>
              <a:miter/>
            </a:ln>
          </p:spPr>
          <p:txBody>
            <a:bodyPr rtlCol="0" anchor="ctr"/>
            <a:lstStyle/>
            <a:p>
              <a:endParaRPr lang="en-GB" dirty="0"/>
            </a:p>
          </p:txBody>
        </p:sp>
        <p:sp>
          <p:nvSpPr>
            <p:cNvPr id="101" name="Freeform: Shape 100">
              <a:extLst>
                <a:ext uri="{FF2B5EF4-FFF2-40B4-BE49-F238E27FC236}">
                  <a16:creationId xmlns:a16="http://schemas.microsoft.com/office/drawing/2014/main" id="{228C5082-938F-4CD6-8E97-4EB6B5BF02D6}"/>
                </a:ext>
              </a:extLst>
            </p:cNvPr>
            <p:cNvSpPr/>
            <p:nvPr/>
          </p:nvSpPr>
          <p:spPr>
            <a:xfrm>
              <a:off x="7001955" y="4029926"/>
              <a:ext cx="34988" cy="36137"/>
            </a:xfrm>
            <a:custGeom>
              <a:avLst/>
              <a:gdLst>
                <a:gd name="connsiteX0" fmla="*/ 9079 w 34988"/>
                <a:gd name="connsiteY0" fmla="*/ 5658 h 36137"/>
                <a:gd name="connsiteX1" fmla="*/ 3364 w 34988"/>
                <a:gd name="connsiteY1" fmla="*/ 12325 h 36137"/>
                <a:gd name="connsiteX2" fmla="*/ 5269 w 34988"/>
                <a:gd name="connsiteY2" fmla="*/ 32328 h 36137"/>
                <a:gd name="connsiteX3" fmla="*/ 14794 w 34988"/>
                <a:gd name="connsiteY3" fmla="*/ 36138 h 36137"/>
                <a:gd name="connsiteX4" fmla="*/ 25271 w 34988"/>
                <a:gd name="connsiteY4" fmla="*/ 31375 h 36137"/>
                <a:gd name="connsiteX5" fmla="*/ 31939 w 34988"/>
                <a:gd name="connsiteY5" fmla="*/ 23755 h 36137"/>
                <a:gd name="connsiteX6" fmla="*/ 30034 w 34988"/>
                <a:gd name="connsiteY6" fmla="*/ 3753 h 36137"/>
                <a:gd name="connsiteX7" fmla="*/ 9079 w 34988"/>
                <a:gd name="connsiteY7" fmla="*/ 5658 h 3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8" h="36137">
                  <a:moveTo>
                    <a:pt x="9079" y="5658"/>
                  </a:moveTo>
                  <a:cubicBezTo>
                    <a:pt x="7174" y="8515"/>
                    <a:pt x="5269" y="10420"/>
                    <a:pt x="3364" y="12325"/>
                  </a:cubicBezTo>
                  <a:cubicBezTo>
                    <a:pt x="-1399" y="18040"/>
                    <a:pt x="-1399" y="27565"/>
                    <a:pt x="5269" y="32328"/>
                  </a:cubicBezTo>
                  <a:cubicBezTo>
                    <a:pt x="8126" y="34233"/>
                    <a:pt x="10984" y="36138"/>
                    <a:pt x="14794" y="36138"/>
                  </a:cubicBezTo>
                  <a:cubicBezTo>
                    <a:pt x="18604" y="36138"/>
                    <a:pt x="22414" y="34233"/>
                    <a:pt x="25271" y="31375"/>
                  </a:cubicBezTo>
                  <a:cubicBezTo>
                    <a:pt x="27176" y="28518"/>
                    <a:pt x="29081" y="26613"/>
                    <a:pt x="31939" y="23755"/>
                  </a:cubicBezTo>
                  <a:cubicBezTo>
                    <a:pt x="36701" y="18040"/>
                    <a:pt x="35749" y="8515"/>
                    <a:pt x="30034" y="3753"/>
                  </a:cubicBezTo>
                  <a:cubicBezTo>
                    <a:pt x="22414" y="-1962"/>
                    <a:pt x="13841" y="-1010"/>
                    <a:pt x="9079" y="5658"/>
                  </a:cubicBezTo>
                  <a:close/>
                </a:path>
              </a:pathLst>
            </a:custGeom>
            <a:solidFill>
              <a:srgbClr val="FFFFFF"/>
            </a:solidFill>
            <a:ln w="9525" cap="flat">
              <a:noFill/>
              <a:prstDash val="solid"/>
              <a:miter/>
            </a:ln>
          </p:spPr>
          <p:txBody>
            <a:bodyPr rtlCol="0" anchor="ctr"/>
            <a:lstStyle/>
            <a:p>
              <a:endParaRPr lang="en-GB" dirty="0"/>
            </a:p>
          </p:txBody>
        </p:sp>
        <p:sp>
          <p:nvSpPr>
            <p:cNvPr id="102" name="Freeform: Shape 101">
              <a:extLst>
                <a:ext uri="{FF2B5EF4-FFF2-40B4-BE49-F238E27FC236}">
                  <a16:creationId xmlns:a16="http://schemas.microsoft.com/office/drawing/2014/main" id="{F7FF7B22-C274-455E-BF72-2325E2FE1F61}"/>
                </a:ext>
              </a:extLst>
            </p:cNvPr>
            <p:cNvSpPr/>
            <p:nvPr/>
          </p:nvSpPr>
          <p:spPr>
            <a:xfrm>
              <a:off x="6980524" y="2780159"/>
              <a:ext cx="35301" cy="35629"/>
            </a:xfrm>
            <a:custGeom>
              <a:avLst/>
              <a:gdLst>
                <a:gd name="connsiteX0" fmla="*/ 30510 w 35301"/>
                <a:gd name="connsiteY0" fmla="*/ 32415 h 35629"/>
                <a:gd name="connsiteX1" fmla="*/ 31462 w 35301"/>
                <a:gd name="connsiteY1" fmla="*/ 12412 h 35629"/>
                <a:gd name="connsiteX2" fmla="*/ 24794 w 35301"/>
                <a:gd name="connsiteY2" fmla="*/ 4792 h 35629"/>
                <a:gd name="connsiteX3" fmla="*/ 4792 w 35301"/>
                <a:gd name="connsiteY3" fmla="*/ 3840 h 35629"/>
                <a:gd name="connsiteX4" fmla="*/ 3840 w 35301"/>
                <a:gd name="connsiteY4" fmla="*/ 23842 h 35629"/>
                <a:gd name="connsiteX5" fmla="*/ 10507 w 35301"/>
                <a:gd name="connsiteY5" fmla="*/ 30510 h 35629"/>
                <a:gd name="connsiteX6" fmla="*/ 20985 w 35301"/>
                <a:gd name="connsiteY6" fmla="*/ 35272 h 35629"/>
                <a:gd name="connsiteX7" fmla="*/ 30510 w 35301"/>
                <a:gd name="connsiteY7" fmla="*/ 32415 h 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01" h="35629">
                  <a:moveTo>
                    <a:pt x="30510" y="32415"/>
                  </a:moveTo>
                  <a:cubicBezTo>
                    <a:pt x="36225" y="26700"/>
                    <a:pt x="37177" y="18127"/>
                    <a:pt x="31462" y="12412"/>
                  </a:cubicBezTo>
                  <a:cubicBezTo>
                    <a:pt x="29557" y="9555"/>
                    <a:pt x="27652" y="7650"/>
                    <a:pt x="24794" y="4792"/>
                  </a:cubicBezTo>
                  <a:cubicBezTo>
                    <a:pt x="19080" y="-923"/>
                    <a:pt x="10507" y="-1875"/>
                    <a:pt x="4792" y="3840"/>
                  </a:cubicBezTo>
                  <a:cubicBezTo>
                    <a:pt x="-923" y="9555"/>
                    <a:pt x="-1875" y="18127"/>
                    <a:pt x="3840" y="23842"/>
                  </a:cubicBezTo>
                  <a:cubicBezTo>
                    <a:pt x="5744" y="25747"/>
                    <a:pt x="7650" y="28605"/>
                    <a:pt x="10507" y="30510"/>
                  </a:cubicBezTo>
                  <a:cubicBezTo>
                    <a:pt x="13365" y="33367"/>
                    <a:pt x="17175" y="35272"/>
                    <a:pt x="20985" y="35272"/>
                  </a:cubicBezTo>
                  <a:cubicBezTo>
                    <a:pt x="24794" y="36225"/>
                    <a:pt x="27652" y="35272"/>
                    <a:pt x="30510" y="32415"/>
                  </a:cubicBezTo>
                  <a:close/>
                </a:path>
              </a:pathLst>
            </a:custGeom>
            <a:solidFill>
              <a:srgbClr val="FFFFFF"/>
            </a:solidFill>
            <a:ln w="9525" cap="flat">
              <a:noFill/>
              <a:prstDash val="solid"/>
              <a:miter/>
            </a:ln>
          </p:spPr>
          <p:txBody>
            <a:bodyPr rtlCol="0" anchor="ctr"/>
            <a:lstStyle/>
            <a:p>
              <a:endParaRPr lang="en-GB" dirty="0"/>
            </a:p>
          </p:txBody>
        </p:sp>
        <p:sp>
          <p:nvSpPr>
            <p:cNvPr id="103" name="Freeform: Shape 102">
              <a:extLst>
                <a:ext uri="{FF2B5EF4-FFF2-40B4-BE49-F238E27FC236}">
                  <a16:creationId xmlns:a16="http://schemas.microsoft.com/office/drawing/2014/main" id="{8EE5F21D-4872-44C5-9BED-C4DD1FCECCBE}"/>
                </a:ext>
              </a:extLst>
            </p:cNvPr>
            <p:cNvSpPr/>
            <p:nvPr/>
          </p:nvSpPr>
          <p:spPr>
            <a:xfrm>
              <a:off x="6949597" y="4086542"/>
              <a:ext cx="36195" cy="34766"/>
            </a:xfrm>
            <a:custGeom>
              <a:avLst/>
              <a:gdLst>
                <a:gd name="connsiteX0" fmla="*/ 10954 w 36195"/>
                <a:gd name="connsiteY0" fmla="*/ 4286 h 34766"/>
                <a:gd name="connsiteX1" fmla="*/ 4286 w 36195"/>
                <a:gd name="connsiteY1" fmla="*/ 10954 h 34766"/>
                <a:gd name="connsiteX2" fmla="*/ 4286 w 36195"/>
                <a:gd name="connsiteY2" fmla="*/ 30956 h 34766"/>
                <a:gd name="connsiteX3" fmla="*/ 14764 w 36195"/>
                <a:gd name="connsiteY3" fmla="*/ 34766 h 34766"/>
                <a:gd name="connsiteX4" fmla="*/ 25241 w 36195"/>
                <a:gd name="connsiteY4" fmla="*/ 30956 h 34766"/>
                <a:gd name="connsiteX5" fmla="*/ 31909 w 36195"/>
                <a:gd name="connsiteY5" fmla="*/ 24289 h 34766"/>
                <a:gd name="connsiteX6" fmla="*/ 31909 w 36195"/>
                <a:gd name="connsiteY6" fmla="*/ 4286 h 34766"/>
                <a:gd name="connsiteX7" fmla="*/ 10954 w 36195"/>
                <a:gd name="connsiteY7" fmla="*/ 4286 h 3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 h="34766">
                  <a:moveTo>
                    <a:pt x="10954" y="4286"/>
                  </a:moveTo>
                  <a:cubicBezTo>
                    <a:pt x="9049" y="6191"/>
                    <a:pt x="6191" y="9049"/>
                    <a:pt x="4286" y="10954"/>
                  </a:cubicBezTo>
                  <a:cubicBezTo>
                    <a:pt x="-1429" y="16669"/>
                    <a:pt x="-1429" y="25241"/>
                    <a:pt x="4286" y="30956"/>
                  </a:cubicBezTo>
                  <a:cubicBezTo>
                    <a:pt x="7144" y="33814"/>
                    <a:pt x="10954" y="34766"/>
                    <a:pt x="14764" y="34766"/>
                  </a:cubicBezTo>
                  <a:cubicBezTo>
                    <a:pt x="18574" y="34766"/>
                    <a:pt x="22384" y="33814"/>
                    <a:pt x="25241" y="30956"/>
                  </a:cubicBezTo>
                  <a:cubicBezTo>
                    <a:pt x="27146" y="29051"/>
                    <a:pt x="30004" y="26194"/>
                    <a:pt x="31909" y="24289"/>
                  </a:cubicBezTo>
                  <a:cubicBezTo>
                    <a:pt x="37624" y="18574"/>
                    <a:pt x="37624" y="10001"/>
                    <a:pt x="31909" y="4286"/>
                  </a:cubicBezTo>
                  <a:cubicBezTo>
                    <a:pt x="25241" y="-1429"/>
                    <a:pt x="16669" y="-1429"/>
                    <a:pt x="10954" y="4286"/>
                  </a:cubicBezTo>
                  <a:close/>
                </a:path>
              </a:pathLst>
            </a:custGeom>
            <a:solidFill>
              <a:srgbClr val="FFFFFF"/>
            </a:solidFill>
            <a:ln w="9525" cap="flat">
              <a:noFill/>
              <a:prstDash val="solid"/>
              <a:miter/>
            </a:ln>
          </p:spPr>
          <p:txBody>
            <a:bodyPr rtlCol="0" anchor="ctr"/>
            <a:lstStyle/>
            <a:p>
              <a:endParaRPr lang="en-GB" dirty="0"/>
            </a:p>
          </p:txBody>
        </p:sp>
        <p:sp>
          <p:nvSpPr>
            <p:cNvPr id="104" name="Freeform: Shape 103">
              <a:extLst>
                <a:ext uri="{FF2B5EF4-FFF2-40B4-BE49-F238E27FC236}">
                  <a16:creationId xmlns:a16="http://schemas.microsoft.com/office/drawing/2014/main" id="{3A2A7E98-C867-4ACF-B7AF-2BE45D20F98D}"/>
                </a:ext>
              </a:extLst>
            </p:cNvPr>
            <p:cNvSpPr/>
            <p:nvPr/>
          </p:nvSpPr>
          <p:spPr>
            <a:xfrm>
              <a:off x="7047387" y="3970073"/>
              <a:ext cx="34658" cy="36935"/>
            </a:xfrm>
            <a:custGeom>
              <a:avLst/>
              <a:gdLst>
                <a:gd name="connsiteX0" fmla="*/ 28417 w 34658"/>
                <a:gd name="connsiteY0" fmla="*/ 2646 h 36935"/>
                <a:gd name="connsiteX1" fmla="*/ 8414 w 34658"/>
                <a:gd name="connsiteY1" fmla="*/ 6455 h 36935"/>
                <a:gd name="connsiteX2" fmla="*/ 2699 w 34658"/>
                <a:gd name="connsiteY2" fmla="*/ 14076 h 36935"/>
                <a:gd name="connsiteX3" fmla="*/ 5557 w 34658"/>
                <a:gd name="connsiteY3" fmla="*/ 34078 h 36935"/>
                <a:gd name="connsiteX4" fmla="*/ 14129 w 34658"/>
                <a:gd name="connsiteY4" fmla="*/ 36936 h 36935"/>
                <a:gd name="connsiteX5" fmla="*/ 25559 w 34658"/>
                <a:gd name="connsiteY5" fmla="*/ 31221 h 36935"/>
                <a:gd name="connsiteX6" fmla="*/ 31274 w 34658"/>
                <a:gd name="connsiteY6" fmla="*/ 23601 h 36935"/>
                <a:gd name="connsiteX7" fmla="*/ 28417 w 34658"/>
                <a:gd name="connsiteY7" fmla="*/ 2646 h 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8" h="36935">
                  <a:moveTo>
                    <a:pt x="28417" y="2646"/>
                  </a:moveTo>
                  <a:cubicBezTo>
                    <a:pt x="21749" y="-2117"/>
                    <a:pt x="13177" y="-212"/>
                    <a:pt x="8414" y="6455"/>
                  </a:cubicBezTo>
                  <a:cubicBezTo>
                    <a:pt x="6509" y="9313"/>
                    <a:pt x="4604" y="11218"/>
                    <a:pt x="2699" y="14076"/>
                  </a:cubicBezTo>
                  <a:cubicBezTo>
                    <a:pt x="-2063" y="20743"/>
                    <a:pt x="-158" y="29316"/>
                    <a:pt x="5557" y="34078"/>
                  </a:cubicBezTo>
                  <a:cubicBezTo>
                    <a:pt x="8414" y="35983"/>
                    <a:pt x="11272" y="36936"/>
                    <a:pt x="14129" y="36936"/>
                  </a:cubicBezTo>
                  <a:cubicBezTo>
                    <a:pt x="18892" y="36936"/>
                    <a:pt x="22702" y="35030"/>
                    <a:pt x="25559" y="31221"/>
                  </a:cubicBezTo>
                  <a:cubicBezTo>
                    <a:pt x="27464" y="28363"/>
                    <a:pt x="29369" y="26458"/>
                    <a:pt x="31274" y="23601"/>
                  </a:cubicBezTo>
                  <a:cubicBezTo>
                    <a:pt x="36989" y="15980"/>
                    <a:pt x="35084" y="7408"/>
                    <a:pt x="28417" y="2646"/>
                  </a:cubicBezTo>
                  <a:close/>
                </a:path>
              </a:pathLst>
            </a:custGeom>
            <a:solidFill>
              <a:srgbClr val="FFFFFF"/>
            </a:solidFill>
            <a:ln w="9525" cap="flat">
              <a:noFill/>
              <a:prstDash val="solid"/>
              <a:miter/>
            </a:ln>
          </p:spPr>
          <p:txBody>
            <a:bodyPr rtlCol="0" anchor="ctr"/>
            <a:lstStyle/>
            <a:p>
              <a:endParaRPr lang="en-GB" dirty="0"/>
            </a:p>
          </p:txBody>
        </p:sp>
        <p:sp>
          <p:nvSpPr>
            <p:cNvPr id="105" name="Freeform: Shape 104">
              <a:extLst>
                <a:ext uri="{FF2B5EF4-FFF2-40B4-BE49-F238E27FC236}">
                  <a16:creationId xmlns:a16="http://schemas.microsoft.com/office/drawing/2014/main" id="{B94AE0C5-A883-468D-AD3A-E87BA8AD3568}"/>
                </a:ext>
              </a:extLst>
            </p:cNvPr>
            <p:cNvSpPr/>
            <p:nvPr/>
          </p:nvSpPr>
          <p:spPr>
            <a:xfrm>
              <a:off x="7029012" y="2838172"/>
              <a:ext cx="34528" cy="36314"/>
            </a:xfrm>
            <a:custGeom>
              <a:avLst/>
              <a:gdLst>
                <a:gd name="connsiteX0" fmla="*/ 28694 w 34528"/>
                <a:gd name="connsiteY0" fmla="*/ 33457 h 36314"/>
                <a:gd name="connsiteX1" fmla="*/ 31552 w 34528"/>
                <a:gd name="connsiteY1" fmla="*/ 13454 h 36314"/>
                <a:gd name="connsiteX2" fmla="*/ 25836 w 34528"/>
                <a:gd name="connsiteY2" fmla="*/ 5834 h 36314"/>
                <a:gd name="connsiteX3" fmla="*/ 5834 w 34528"/>
                <a:gd name="connsiteY3" fmla="*/ 2977 h 36314"/>
                <a:gd name="connsiteX4" fmla="*/ 2977 w 34528"/>
                <a:gd name="connsiteY4" fmla="*/ 22979 h 36314"/>
                <a:gd name="connsiteX5" fmla="*/ 8692 w 34528"/>
                <a:gd name="connsiteY5" fmla="*/ 30599 h 36314"/>
                <a:gd name="connsiteX6" fmla="*/ 20121 w 34528"/>
                <a:gd name="connsiteY6" fmla="*/ 36314 h 36314"/>
                <a:gd name="connsiteX7" fmla="*/ 28694 w 34528"/>
                <a:gd name="connsiteY7" fmla="*/ 33457 h 3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8" h="36314">
                  <a:moveTo>
                    <a:pt x="28694" y="33457"/>
                  </a:moveTo>
                  <a:cubicBezTo>
                    <a:pt x="35361" y="28694"/>
                    <a:pt x="36314" y="20122"/>
                    <a:pt x="31552" y="13454"/>
                  </a:cubicBezTo>
                  <a:lnTo>
                    <a:pt x="25836" y="5834"/>
                  </a:lnTo>
                  <a:cubicBezTo>
                    <a:pt x="21074" y="-833"/>
                    <a:pt x="12502" y="-1786"/>
                    <a:pt x="5834" y="2977"/>
                  </a:cubicBezTo>
                  <a:cubicBezTo>
                    <a:pt x="-833" y="7739"/>
                    <a:pt x="-1786" y="16312"/>
                    <a:pt x="2977" y="22979"/>
                  </a:cubicBezTo>
                  <a:lnTo>
                    <a:pt x="8692" y="30599"/>
                  </a:lnTo>
                  <a:cubicBezTo>
                    <a:pt x="11549" y="34409"/>
                    <a:pt x="15359" y="36314"/>
                    <a:pt x="20121" y="36314"/>
                  </a:cubicBezTo>
                  <a:cubicBezTo>
                    <a:pt x="23931" y="36314"/>
                    <a:pt x="26789" y="35362"/>
                    <a:pt x="28694" y="33457"/>
                  </a:cubicBezTo>
                  <a:close/>
                </a:path>
              </a:pathLst>
            </a:custGeom>
            <a:solidFill>
              <a:srgbClr val="FFFFFF"/>
            </a:solidFill>
            <a:ln w="9525" cap="flat">
              <a:noFill/>
              <a:prstDash val="solid"/>
              <a:miter/>
            </a:ln>
          </p:spPr>
          <p:txBody>
            <a:bodyPr rtlCol="0" anchor="ctr"/>
            <a:lstStyle/>
            <a:p>
              <a:endParaRPr lang="en-GB" dirty="0"/>
            </a:p>
          </p:txBody>
        </p:sp>
        <p:sp>
          <p:nvSpPr>
            <p:cNvPr id="106" name="Freeform: Shape 105">
              <a:extLst>
                <a:ext uri="{FF2B5EF4-FFF2-40B4-BE49-F238E27FC236}">
                  <a16:creationId xmlns:a16="http://schemas.microsoft.com/office/drawing/2014/main" id="{0753C278-9ACC-464E-9F74-F56701206614}"/>
                </a:ext>
              </a:extLst>
            </p:cNvPr>
            <p:cNvSpPr/>
            <p:nvPr/>
          </p:nvSpPr>
          <p:spPr>
            <a:xfrm>
              <a:off x="6834702" y="4185959"/>
              <a:ext cx="36433" cy="34409"/>
            </a:xfrm>
            <a:custGeom>
              <a:avLst/>
              <a:gdLst>
                <a:gd name="connsiteX0" fmla="*/ 13454 w 36433"/>
                <a:gd name="connsiteY0" fmla="*/ 2977 h 34409"/>
                <a:gd name="connsiteX1" fmla="*/ 5834 w 36433"/>
                <a:gd name="connsiteY1" fmla="*/ 8692 h 34409"/>
                <a:gd name="connsiteX2" fmla="*/ 2977 w 36433"/>
                <a:gd name="connsiteY2" fmla="*/ 28694 h 34409"/>
                <a:gd name="connsiteX3" fmla="*/ 14406 w 36433"/>
                <a:gd name="connsiteY3" fmla="*/ 34409 h 34409"/>
                <a:gd name="connsiteX4" fmla="*/ 22979 w 36433"/>
                <a:gd name="connsiteY4" fmla="*/ 31552 h 34409"/>
                <a:gd name="connsiteX5" fmla="*/ 30599 w 36433"/>
                <a:gd name="connsiteY5" fmla="*/ 25837 h 34409"/>
                <a:gd name="connsiteX6" fmla="*/ 33456 w 36433"/>
                <a:gd name="connsiteY6" fmla="*/ 5834 h 34409"/>
                <a:gd name="connsiteX7" fmla="*/ 13454 w 36433"/>
                <a:gd name="connsiteY7" fmla="*/ 2977 h 3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3" h="34409">
                  <a:moveTo>
                    <a:pt x="13454" y="2977"/>
                  </a:moveTo>
                  <a:cubicBezTo>
                    <a:pt x="10597" y="4882"/>
                    <a:pt x="8691" y="6787"/>
                    <a:pt x="5834" y="8692"/>
                  </a:cubicBezTo>
                  <a:cubicBezTo>
                    <a:pt x="-834" y="13454"/>
                    <a:pt x="-1786" y="22027"/>
                    <a:pt x="2977" y="28694"/>
                  </a:cubicBezTo>
                  <a:cubicBezTo>
                    <a:pt x="5834" y="32504"/>
                    <a:pt x="10597" y="34409"/>
                    <a:pt x="14406" y="34409"/>
                  </a:cubicBezTo>
                  <a:cubicBezTo>
                    <a:pt x="17264" y="34409"/>
                    <a:pt x="20122" y="33457"/>
                    <a:pt x="22979" y="31552"/>
                  </a:cubicBezTo>
                  <a:cubicBezTo>
                    <a:pt x="25837" y="29647"/>
                    <a:pt x="27741" y="27742"/>
                    <a:pt x="30599" y="25837"/>
                  </a:cubicBezTo>
                  <a:cubicBezTo>
                    <a:pt x="37266" y="21074"/>
                    <a:pt x="38219" y="12502"/>
                    <a:pt x="33456" y="5834"/>
                  </a:cubicBezTo>
                  <a:cubicBezTo>
                    <a:pt x="28694" y="-833"/>
                    <a:pt x="20122" y="-1786"/>
                    <a:pt x="13454" y="2977"/>
                  </a:cubicBezTo>
                  <a:close/>
                </a:path>
              </a:pathLst>
            </a:custGeom>
            <a:solidFill>
              <a:srgbClr val="FFFFFF"/>
            </a:solidFill>
            <a:ln w="9525" cap="flat">
              <a:noFill/>
              <a:prstDash val="solid"/>
              <a:miter/>
            </a:ln>
          </p:spPr>
          <p:txBody>
            <a:bodyPr rtlCol="0" anchor="ctr"/>
            <a:lstStyle/>
            <a:p>
              <a:endParaRPr lang="en-GB" dirty="0"/>
            </a:p>
          </p:txBody>
        </p:sp>
        <p:sp>
          <p:nvSpPr>
            <p:cNvPr id="107" name="Freeform: Shape 106">
              <a:extLst>
                <a:ext uri="{FF2B5EF4-FFF2-40B4-BE49-F238E27FC236}">
                  <a16:creationId xmlns:a16="http://schemas.microsoft.com/office/drawing/2014/main" id="{FE17195B-ACDE-4CC8-B99A-0F12219228F2}"/>
                </a:ext>
              </a:extLst>
            </p:cNvPr>
            <p:cNvSpPr/>
            <p:nvPr/>
          </p:nvSpPr>
          <p:spPr>
            <a:xfrm>
              <a:off x="6870824" y="2677127"/>
              <a:ext cx="35626" cy="33529"/>
            </a:xfrm>
            <a:custGeom>
              <a:avLst/>
              <a:gdLst>
                <a:gd name="connsiteX0" fmla="*/ 30672 w 35626"/>
                <a:gd name="connsiteY0" fmla="*/ 8764 h 33529"/>
                <a:gd name="connsiteX1" fmla="*/ 23052 w 35626"/>
                <a:gd name="connsiteY1" fmla="*/ 3049 h 33529"/>
                <a:gd name="connsiteX2" fmla="*/ 3049 w 35626"/>
                <a:gd name="connsiteY2" fmla="*/ 4954 h 33529"/>
                <a:gd name="connsiteX3" fmla="*/ 4954 w 35626"/>
                <a:gd name="connsiteY3" fmla="*/ 24957 h 33529"/>
                <a:gd name="connsiteX4" fmla="*/ 12574 w 35626"/>
                <a:gd name="connsiteY4" fmla="*/ 30672 h 33529"/>
                <a:gd name="connsiteX5" fmla="*/ 21147 w 35626"/>
                <a:gd name="connsiteY5" fmla="*/ 33529 h 33529"/>
                <a:gd name="connsiteX6" fmla="*/ 32577 w 35626"/>
                <a:gd name="connsiteY6" fmla="*/ 27814 h 33529"/>
                <a:gd name="connsiteX7" fmla="*/ 30672 w 35626"/>
                <a:gd name="connsiteY7" fmla="*/ 8764 h 3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6" h="33529">
                  <a:moveTo>
                    <a:pt x="30672" y="8764"/>
                  </a:moveTo>
                  <a:lnTo>
                    <a:pt x="23052" y="3049"/>
                  </a:lnTo>
                  <a:cubicBezTo>
                    <a:pt x="17337" y="-1713"/>
                    <a:pt x="7812" y="-761"/>
                    <a:pt x="3049" y="4954"/>
                  </a:cubicBezTo>
                  <a:cubicBezTo>
                    <a:pt x="-1713" y="10669"/>
                    <a:pt x="-761" y="20194"/>
                    <a:pt x="4954" y="24957"/>
                  </a:cubicBezTo>
                  <a:lnTo>
                    <a:pt x="12574" y="30672"/>
                  </a:lnTo>
                  <a:cubicBezTo>
                    <a:pt x="15432" y="32577"/>
                    <a:pt x="18289" y="33529"/>
                    <a:pt x="21147" y="33529"/>
                  </a:cubicBezTo>
                  <a:cubicBezTo>
                    <a:pt x="24957" y="33529"/>
                    <a:pt x="29719" y="31624"/>
                    <a:pt x="32577" y="27814"/>
                  </a:cubicBezTo>
                  <a:cubicBezTo>
                    <a:pt x="37339" y="23052"/>
                    <a:pt x="36387" y="13527"/>
                    <a:pt x="30672" y="8764"/>
                  </a:cubicBezTo>
                  <a:close/>
                </a:path>
              </a:pathLst>
            </a:custGeom>
            <a:solidFill>
              <a:srgbClr val="FFFFFF"/>
            </a:solidFill>
            <a:ln w="9525" cap="flat">
              <a:noFill/>
              <a:prstDash val="solid"/>
              <a:miter/>
            </a:ln>
          </p:spPr>
          <p:txBody>
            <a:bodyPr rtlCol="0" anchor="ctr"/>
            <a:lstStyle/>
            <a:p>
              <a:endParaRPr lang="en-GB" dirty="0"/>
            </a:p>
          </p:txBody>
        </p:sp>
        <p:sp>
          <p:nvSpPr>
            <p:cNvPr id="108" name="Freeform: Shape 107">
              <a:extLst>
                <a:ext uri="{FF2B5EF4-FFF2-40B4-BE49-F238E27FC236}">
                  <a16:creationId xmlns:a16="http://schemas.microsoft.com/office/drawing/2014/main" id="{0C070170-5C9F-4187-A500-2D91068F95AD}"/>
                </a:ext>
              </a:extLst>
            </p:cNvPr>
            <p:cNvSpPr/>
            <p:nvPr/>
          </p:nvSpPr>
          <p:spPr>
            <a:xfrm>
              <a:off x="6894637" y="4138326"/>
              <a:ext cx="35463" cy="34417"/>
            </a:xfrm>
            <a:custGeom>
              <a:avLst/>
              <a:gdLst>
                <a:gd name="connsiteX0" fmla="*/ 11622 w 35463"/>
                <a:gd name="connsiteY0" fmla="*/ 3937 h 34417"/>
                <a:gd name="connsiteX1" fmla="*/ 4954 w 35463"/>
                <a:gd name="connsiteY1" fmla="*/ 9652 h 34417"/>
                <a:gd name="connsiteX2" fmla="*/ 3049 w 35463"/>
                <a:gd name="connsiteY2" fmla="*/ 29655 h 34417"/>
                <a:gd name="connsiteX3" fmla="*/ 13527 w 35463"/>
                <a:gd name="connsiteY3" fmla="*/ 34417 h 34417"/>
                <a:gd name="connsiteX4" fmla="*/ 23052 w 35463"/>
                <a:gd name="connsiteY4" fmla="*/ 30607 h 34417"/>
                <a:gd name="connsiteX5" fmla="*/ 30672 w 35463"/>
                <a:gd name="connsiteY5" fmla="*/ 23940 h 34417"/>
                <a:gd name="connsiteX6" fmla="*/ 31624 w 35463"/>
                <a:gd name="connsiteY6" fmla="*/ 3937 h 34417"/>
                <a:gd name="connsiteX7" fmla="*/ 11622 w 35463"/>
                <a:gd name="connsiteY7" fmla="*/ 3937 h 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63" h="34417">
                  <a:moveTo>
                    <a:pt x="11622" y="3937"/>
                  </a:moveTo>
                  <a:cubicBezTo>
                    <a:pt x="9717" y="5842"/>
                    <a:pt x="6859" y="7747"/>
                    <a:pt x="4954" y="9652"/>
                  </a:cubicBezTo>
                  <a:cubicBezTo>
                    <a:pt x="-761" y="14415"/>
                    <a:pt x="-1713" y="23940"/>
                    <a:pt x="3049" y="29655"/>
                  </a:cubicBezTo>
                  <a:cubicBezTo>
                    <a:pt x="5907" y="32512"/>
                    <a:pt x="9717" y="34417"/>
                    <a:pt x="13527" y="34417"/>
                  </a:cubicBezTo>
                  <a:cubicBezTo>
                    <a:pt x="16384" y="34417"/>
                    <a:pt x="20194" y="33465"/>
                    <a:pt x="23052" y="30607"/>
                  </a:cubicBezTo>
                  <a:cubicBezTo>
                    <a:pt x="25909" y="28702"/>
                    <a:pt x="27814" y="26797"/>
                    <a:pt x="30672" y="23940"/>
                  </a:cubicBezTo>
                  <a:cubicBezTo>
                    <a:pt x="36387" y="19177"/>
                    <a:pt x="37339" y="9652"/>
                    <a:pt x="31624" y="3937"/>
                  </a:cubicBezTo>
                  <a:cubicBezTo>
                    <a:pt x="26862" y="-825"/>
                    <a:pt x="18289" y="-1778"/>
                    <a:pt x="11622" y="3937"/>
                  </a:cubicBezTo>
                  <a:close/>
                </a:path>
              </a:pathLst>
            </a:custGeom>
            <a:solidFill>
              <a:srgbClr val="FFFFFF"/>
            </a:solidFill>
            <a:ln w="9525" cap="flat">
              <a:noFill/>
              <a:prstDash val="solid"/>
              <a:miter/>
            </a:ln>
          </p:spPr>
          <p:txBody>
            <a:bodyPr rtlCol="0" anchor="ctr"/>
            <a:lstStyle/>
            <a:p>
              <a:endParaRPr lang="en-GB" dirty="0"/>
            </a:p>
          </p:txBody>
        </p:sp>
        <p:sp>
          <p:nvSpPr>
            <p:cNvPr id="109" name="Freeform: Shape 108">
              <a:extLst>
                <a:ext uri="{FF2B5EF4-FFF2-40B4-BE49-F238E27FC236}">
                  <a16:creationId xmlns:a16="http://schemas.microsoft.com/office/drawing/2014/main" id="{36FFD466-A15B-47CD-B800-3975F9151A3E}"/>
                </a:ext>
              </a:extLst>
            </p:cNvPr>
            <p:cNvSpPr/>
            <p:nvPr/>
          </p:nvSpPr>
          <p:spPr>
            <a:xfrm>
              <a:off x="6928136" y="2726819"/>
              <a:ext cx="34923" cy="35272"/>
            </a:xfrm>
            <a:custGeom>
              <a:avLst/>
              <a:gdLst>
                <a:gd name="connsiteX0" fmla="*/ 30510 w 34923"/>
                <a:gd name="connsiteY0" fmla="*/ 10507 h 35272"/>
                <a:gd name="connsiteX1" fmla="*/ 23842 w 34923"/>
                <a:gd name="connsiteY1" fmla="*/ 3840 h 35272"/>
                <a:gd name="connsiteX2" fmla="*/ 3840 w 34923"/>
                <a:gd name="connsiteY2" fmla="*/ 4792 h 35272"/>
                <a:gd name="connsiteX3" fmla="*/ 4792 w 34923"/>
                <a:gd name="connsiteY3" fmla="*/ 24795 h 35272"/>
                <a:gd name="connsiteX4" fmla="*/ 11460 w 34923"/>
                <a:gd name="connsiteY4" fmla="*/ 31462 h 35272"/>
                <a:gd name="connsiteX5" fmla="*/ 20985 w 34923"/>
                <a:gd name="connsiteY5" fmla="*/ 35272 h 35272"/>
                <a:gd name="connsiteX6" fmla="*/ 31462 w 34923"/>
                <a:gd name="connsiteY6" fmla="*/ 30510 h 35272"/>
                <a:gd name="connsiteX7" fmla="*/ 30510 w 34923"/>
                <a:gd name="connsiteY7" fmla="*/ 10507 h 3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23" h="35272">
                  <a:moveTo>
                    <a:pt x="30510" y="10507"/>
                  </a:moveTo>
                  <a:lnTo>
                    <a:pt x="23842" y="3840"/>
                  </a:lnTo>
                  <a:cubicBezTo>
                    <a:pt x="18127" y="-1875"/>
                    <a:pt x="8602" y="-923"/>
                    <a:pt x="3840" y="4792"/>
                  </a:cubicBezTo>
                  <a:cubicBezTo>
                    <a:pt x="-1875" y="10507"/>
                    <a:pt x="-923" y="20032"/>
                    <a:pt x="4792" y="24795"/>
                  </a:cubicBezTo>
                  <a:lnTo>
                    <a:pt x="11460" y="31462"/>
                  </a:lnTo>
                  <a:cubicBezTo>
                    <a:pt x="14317" y="34320"/>
                    <a:pt x="18127" y="35272"/>
                    <a:pt x="20985" y="35272"/>
                  </a:cubicBezTo>
                  <a:cubicBezTo>
                    <a:pt x="24794" y="35272"/>
                    <a:pt x="28605" y="33367"/>
                    <a:pt x="31462" y="30510"/>
                  </a:cubicBezTo>
                  <a:cubicBezTo>
                    <a:pt x="36225" y="24795"/>
                    <a:pt x="36225" y="15270"/>
                    <a:pt x="30510" y="10507"/>
                  </a:cubicBezTo>
                  <a:close/>
                </a:path>
              </a:pathLst>
            </a:custGeom>
            <a:solidFill>
              <a:srgbClr val="FFFFFF"/>
            </a:solidFill>
            <a:ln w="9525" cap="flat">
              <a:noFill/>
              <a:prstDash val="solid"/>
              <a:miter/>
            </a:ln>
          </p:spPr>
          <p:txBody>
            <a:bodyPr rtlCol="0" anchor="ctr"/>
            <a:lstStyle/>
            <a:p>
              <a:endParaRPr lang="en-GB" dirty="0"/>
            </a:p>
          </p:txBody>
        </p:sp>
        <p:sp>
          <p:nvSpPr>
            <p:cNvPr id="110" name="Freeform: Shape 109">
              <a:extLst>
                <a:ext uri="{FF2B5EF4-FFF2-40B4-BE49-F238E27FC236}">
                  <a16:creationId xmlns:a16="http://schemas.microsoft.com/office/drawing/2014/main" id="{7CA2228D-10DF-4BC6-8978-7B971E202DEE}"/>
                </a:ext>
              </a:extLst>
            </p:cNvPr>
            <p:cNvSpPr/>
            <p:nvPr/>
          </p:nvSpPr>
          <p:spPr>
            <a:xfrm>
              <a:off x="7203971" y="3625588"/>
              <a:ext cx="30367" cy="37567"/>
            </a:xfrm>
            <a:custGeom>
              <a:avLst/>
              <a:gdLst>
                <a:gd name="connsiteX0" fmla="*/ 19470 w 30367"/>
                <a:gd name="connsiteY0" fmla="*/ 420 h 37567"/>
                <a:gd name="connsiteX1" fmla="*/ 2325 w 30367"/>
                <a:gd name="connsiteY1" fmla="*/ 10898 h 37567"/>
                <a:gd name="connsiteX2" fmla="*/ 420 w 30367"/>
                <a:gd name="connsiteY2" fmla="*/ 20423 h 37567"/>
                <a:gd name="connsiteX3" fmla="*/ 10897 w 30367"/>
                <a:gd name="connsiteY3" fmla="*/ 37568 h 37567"/>
                <a:gd name="connsiteX4" fmla="*/ 13755 w 30367"/>
                <a:gd name="connsiteY4" fmla="*/ 37568 h 37567"/>
                <a:gd name="connsiteX5" fmla="*/ 28042 w 30367"/>
                <a:gd name="connsiteY5" fmla="*/ 26138 h 37567"/>
                <a:gd name="connsiteX6" fmla="*/ 29947 w 30367"/>
                <a:gd name="connsiteY6" fmla="*/ 16613 h 37567"/>
                <a:gd name="connsiteX7" fmla="*/ 19470 w 30367"/>
                <a:gd name="connsiteY7" fmla="*/ 420 h 3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67" h="37567">
                  <a:moveTo>
                    <a:pt x="19470" y="420"/>
                  </a:moveTo>
                  <a:cubicBezTo>
                    <a:pt x="11850" y="-1485"/>
                    <a:pt x="4230" y="3277"/>
                    <a:pt x="2325" y="10898"/>
                  </a:cubicBezTo>
                  <a:lnTo>
                    <a:pt x="420" y="20423"/>
                  </a:lnTo>
                  <a:cubicBezTo>
                    <a:pt x="-1485" y="28043"/>
                    <a:pt x="3277" y="35663"/>
                    <a:pt x="10897" y="37568"/>
                  </a:cubicBezTo>
                  <a:cubicBezTo>
                    <a:pt x="11850" y="37568"/>
                    <a:pt x="12802" y="37568"/>
                    <a:pt x="13755" y="37568"/>
                  </a:cubicBezTo>
                  <a:cubicBezTo>
                    <a:pt x="20422" y="37568"/>
                    <a:pt x="26138" y="32805"/>
                    <a:pt x="28042" y="26138"/>
                  </a:cubicBezTo>
                  <a:lnTo>
                    <a:pt x="29947" y="16613"/>
                  </a:lnTo>
                  <a:cubicBezTo>
                    <a:pt x="31852" y="9945"/>
                    <a:pt x="27090" y="2325"/>
                    <a:pt x="19470" y="420"/>
                  </a:cubicBezTo>
                  <a:close/>
                </a:path>
              </a:pathLst>
            </a:custGeom>
            <a:solidFill>
              <a:srgbClr val="FFFFFF"/>
            </a:solidFill>
            <a:ln w="9525" cap="flat">
              <a:noFill/>
              <a:prstDash val="solid"/>
              <a:miter/>
            </a:ln>
          </p:spPr>
          <p:txBody>
            <a:bodyPr rtlCol="0" anchor="ctr"/>
            <a:lstStyle/>
            <a:p>
              <a:endParaRPr lang="en-GB" dirty="0"/>
            </a:p>
          </p:txBody>
        </p:sp>
        <p:sp>
          <p:nvSpPr>
            <p:cNvPr id="111" name="Freeform: Shape 110">
              <a:extLst>
                <a:ext uri="{FF2B5EF4-FFF2-40B4-BE49-F238E27FC236}">
                  <a16:creationId xmlns:a16="http://schemas.microsoft.com/office/drawing/2014/main" id="{FF666264-A70F-49AC-B7DB-B9EFDC1CC46C}"/>
                </a:ext>
              </a:extLst>
            </p:cNvPr>
            <p:cNvSpPr/>
            <p:nvPr/>
          </p:nvSpPr>
          <p:spPr>
            <a:xfrm>
              <a:off x="7225255" y="3475514"/>
              <a:ext cx="29618" cy="38100"/>
            </a:xfrm>
            <a:custGeom>
              <a:avLst/>
              <a:gdLst>
                <a:gd name="connsiteX0" fmla="*/ 16283 w 29618"/>
                <a:gd name="connsiteY0" fmla="*/ 0 h 38100"/>
                <a:gd name="connsiteX1" fmla="*/ 1043 w 29618"/>
                <a:gd name="connsiteY1" fmla="*/ 13335 h 38100"/>
                <a:gd name="connsiteX2" fmla="*/ 91 w 29618"/>
                <a:gd name="connsiteY2" fmla="*/ 22860 h 38100"/>
                <a:gd name="connsiteX3" fmla="*/ 13426 w 29618"/>
                <a:gd name="connsiteY3" fmla="*/ 38100 h 38100"/>
                <a:gd name="connsiteX4" fmla="*/ 14379 w 29618"/>
                <a:gd name="connsiteY4" fmla="*/ 38100 h 38100"/>
                <a:gd name="connsiteX5" fmla="*/ 28666 w 29618"/>
                <a:gd name="connsiteY5" fmla="*/ 24765 h 38100"/>
                <a:gd name="connsiteX6" fmla="*/ 29618 w 29618"/>
                <a:gd name="connsiteY6" fmla="*/ 15240 h 38100"/>
                <a:gd name="connsiteX7" fmla="*/ 16283 w 29618"/>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18" h="38100">
                  <a:moveTo>
                    <a:pt x="16283" y="0"/>
                  </a:moveTo>
                  <a:cubicBezTo>
                    <a:pt x="8663" y="0"/>
                    <a:pt x="1996" y="5715"/>
                    <a:pt x="1043" y="13335"/>
                  </a:cubicBezTo>
                  <a:cubicBezTo>
                    <a:pt x="1043" y="16192"/>
                    <a:pt x="1043" y="19050"/>
                    <a:pt x="91" y="22860"/>
                  </a:cubicBezTo>
                  <a:cubicBezTo>
                    <a:pt x="-862" y="30480"/>
                    <a:pt x="5806" y="37147"/>
                    <a:pt x="13426" y="38100"/>
                  </a:cubicBezTo>
                  <a:cubicBezTo>
                    <a:pt x="13426" y="38100"/>
                    <a:pt x="14379" y="38100"/>
                    <a:pt x="14379" y="38100"/>
                  </a:cubicBezTo>
                  <a:cubicBezTo>
                    <a:pt x="21998" y="38100"/>
                    <a:pt x="27713" y="32385"/>
                    <a:pt x="28666" y="24765"/>
                  </a:cubicBezTo>
                  <a:cubicBezTo>
                    <a:pt x="28666" y="21908"/>
                    <a:pt x="28666" y="18097"/>
                    <a:pt x="29618" y="15240"/>
                  </a:cubicBezTo>
                  <a:cubicBezTo>
                    <a:pt x="29618" y="7620"/>
                    <a:pt x="23904" y="952"/>
                    <a:pt x="16283" y="0"/>
                  </a:cubicBezTo>
                  <a:close/>
                </a:path>
              </a:pathLst>
            </a:custGeom>
            <a:solidFill>
              <a:srgbClr val="FFFFFF"/>
            </a:solidFill>
            <a:ln w="9525" cap="flat">
              <a:noFill/>
              <a:prstDash val="solid"/>
              <a:miter/>
            </a:ln>
          </p:spPr>
          <p:txBody>
            <a:bodyPr rtlCol="0" anchor="ctr"/>
            <a:lstStyle/>
            <a:p>
              <a:endParaRPr lang="en-GB" dirty="0"/>
            </a:p>
          </p:txBody>
        </p:sp>
        <p:sp>
          <p:nvSpPr>
            <p:cNvPr id="112" name="Freeform: Shape 111">
              <a:extLst>
                <a:ext uri="{FF2B5EF4-FFF2-40B4-BE49-F238E27FC236}">
                  <a16:creationId xmlns:a16="http://schemas.microsoft.com/office/drawing/2014/main" id="{15C9F4CE-1DDF-48F5-AABF-DE633C34BAFE}"/>
                </a:ext>
              </a:extLst>
            </p:cNvPr>
            <p:cNvSpPr/>
            <p:nvPr/>
          </p:nvSpPr>
          <p:spPr>
            <a:xfrm>
              <a:off x="6809315" y="2631810"/>
              <a:ext cx="36723" cy="35030"/>
            </a:xfrm>
            <a:custGeom>
              <a:avLst/>
              <a:gdLst>
                <a:gd name="connsiteX0" fmla="*/ 34078 w 36723"/>
                <a:gd name="connsiteY0" fmla="*/ 28363 h 35030"/>
                <a:gd name="connsiteX1" fmla="*/ 30268 w 36723"/>
                <a:gd name="connsiteY1" fmla="*/ 8361 h 35030"/>
                <a:gd name="connsiteX2" fmla="*/ 22648 w 36723"/>
                <a:gd name="connsiteY2" fmla="*/ 2646 h 35030"/>
                <a:gd name="connsiteX3" fmla="*/ 2646 w 36723"/>
                <a:gd name="connsiteY3" fmla="*/ 6456 h 35030"/>
                <a:gd name="connsiteX4" fmla="*/ 6455 w 36723"/>
                <a:gd name="connsiteY4" fmla="*/ 26458 h 35030"/>
                <a:gd name="connsiteX5" fmla="*/ 14076 w 36723"/>
                <a:gd name="connsiteY5" fmla="*/ 32173 h 35030"/>
                <a:gd name="connsiteX6" fmla="*/ 22648 w 36723"/>
                <a:gd name="connsiteY6" fmla="*/ 35031 h 35030"/>
                <a:gd name="connsiteX7" fmla="*/ 34078 w 36723"/>
                <a:gd name="connsiteY7" fmla="*/ 28363 h 3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3" h="35030">
                  <a:moveTo>
                    <a:pt x="34078" y="28363"/>
                  </a:moveTo>
                  <a:cubicBezTo>
                    <a:pt x="38840" y="21696"/>
                    <a:pt x="36936" y="13123"/>
                    <a:pt x="30268" y="8361"/>
                  </a:cubicBezTo>
                  <a:lnTo>
                    <a:pt x="22648" y="2646"/>
                  </a:lnTo>
                  <a:cubicBezTo>
                    <a:pt x="15980" y="-2117"/>
                    <a:pt x="7408" y="-212"/>
                    <a:pt x="2646" y="6456"/>
                  </a:cubicBezTo>
                  <a:cubicBezTo>
                    <a:pt x="-2117" y="13123"/>
                    <a:pt x="-212" y="21696"/>
                    <a:pt x="6455" y="26458"/>
                  </a:cubicBezTo>
                  <a:lnTo>
                    <a:pt x="14076" y="32173"/>
                  </a:lnTo>
                  <a:cubicBezTo>
                    <a:pt x="16933" y="34078"/>
                    <a:pt x="19790" y="35031"/>
                    <a:pt x="22648" y="35031"/>
                  </a:cubicBezTo>
                  <a:cubicBezTo>
                    <a:pt x="27411" y="34078"/>
                    <a:pt x="31221" y="32173"/>
                    <a:pt x="34078" y="28363"/>
                  </a:cubicBezTo>
                  <a:close/>
                </a:path>
              </a:pathLst>
            </a:custGeom>
            <a:solidFill>
              <a:srgbClr val="FFFFFF"/>
            </a:solidFill>
            <a:ln w="9525" cap="flat">
              <a:noFill/>
              <a:prstDash val="solid"/>
              <a:miter/>
            </a:ln>
          </p:spPr>
          <p:txBody>
            <a:bodyPr rtlCol="0" anchor="ctr"/>
            <a:lstStyle/>
            <a:p>
              <a:endParaRPr lang="en-GB" dirty="0"/>
            </a:p>
          </p:txBody>
        </p:sp>
        <p:sp>
          <p:nvSpPr>
            <p:cNvPr id="113" name="Freeform: Shape 112">
              <a:extLst>
                <a:ext uri="{FF2B5EF4-FFF2-40B4-BE49-F238E27FC236}">
                  <a16:creationId xmlns:a16="http://schemas.microsoft.com/office/drawing/2014/main" id="{46E78AE6-838D-4DBC-B045-87A42053419F}"/>
                </a:ext>
              </a:extLst>
            </p:cNvPr>
            <p:cNvSpPr/>
            <p:nvPr/>
          </p:nvSpPr>
          <p:spPr>
            <a:xfrm>
              <a:off x="7217606" y="3550657"/>
              <a:ext cx="29768" cy="38203"/>
            </a:xfrm>
            <a:custGeom>
              <a:avLst/>
              <a:gdLst>
                <a:gd name="connsiteX0" fmla="*/ 17266 w 29768"/>
                <a:gd name="connsiteY0" fmla="*/ 104 h 38203"/>
                <a:gd name="connsiteX1" fmla="*/ 1073 w 29768"/>
                <a:gd name="connsiteY1" fmla="*/ 12486 h 38203"/>
                <a:gd name="connsiteX2" fmla="*/ 120 w 29768"/>
                <a:gd name="connsiteY2" fmla="*/ 22011 h 38203"/>
                <a:gd name="connsiteX3" fmla="*/ 12503 w 29768"/>
                <a:gd name="connsiteY3" fmla="*/ 38204 h 38203"/>
                <a:gd name="connsiteX4" fmla="*/ 14408 w 29768"/>
                <a:gd name="connsiteY4" fmla="*/ 38204 h 38203"/>
                <a:gd name="connsiteX5" fmla="*/ 28695 w 29768"/>
                <a:gd name="connsiteY5" fmla="*/ 25821 h 38203"/>
                <a:gd name="connsiteX6" fmla="*/ 29648 w 29768"/>
                <a:gd name="connsiteY6" fmla="*/ 16296 h 38203"/>
                <a:gd name="connsiteX7" fmla="*/ 17266 w 29768"/>
                <a:gd name="connsiteY7" fmla="*/ 104 h 3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8" h="38203">
                  <a:moveTo>
                    <a:pt x="17266" y="104"/>
                  </a:moveTo>
                  <a:cubicBezTo>
                    <a:pt x="9645" y="-849"/>
                    <a:pt x="2025" y="4866"/>
                    <a:pt x="1073" y="12486"/>
                  </a:cubicBezTo>
                  <a:lnTo>
                    <a:pt x="120" y="22011"/>
                  </a:lnTo>
                  <a:cubicBezTo>
                    <a:pt x="-832" y="29631"/>
                    <a:pt x="3930" y="37251"/>
                    <a:pt x="12503" y="38204"/>
                  </a:cubicBezTo>
                  <a:cubicBezTo>
                    <a:pt x="13455" y="38204"/>
                    <a:pt x="13455" y="38204"/>
                    <a:pt x="14408" y="38204"/>
                  </a:cubicBezTo>
                  <a:cubicBezTo>
                    <a:pt x="21075" y="38204"/>
                    <a:pt x="27743" y="33441"/>
                    <a:pt x="28695" y="25821"/>
                  </a:cubicBezTo>
                  <a:lnTo>
                    <a:pt x="29648" y="16296"/>
                  </a:lnTo>
                  <a:cubicBezTo>
                    <a:pt x="30600" y="8676"/>
                    <a:pt x="25838" y="2009"/>
                    <a:pt x="17266" y="104"/>
                  </a:cubicBezTo>
                  <a:close/>
                </a:path>
              </a:pathLst>
            </a:custGeom>
            <a:solidFill>
              <a:srgbClr val="FFFFFF"/>
            </a:solidFill>
            <a:ln w="9525" cap="flat">
              <a:noFill/>
              <a:prstDash val="solid"/>
              <a:miter/>
            </a:ln>
          </p:spPr>
          <p:txBody>
            <a:bodyPr rtlCol="0" anchor="ctr"/>
            <a:lstStyle/>
            <a:p>
              <a:endParaRPr lang="en-GB" dirty="0"/>
            </a:p>
          </p:txBody>
        </p:sp>
        <p:sp>
          <p:nvSpPr>
            <p:cNvPr id="114" name="Freeform: Shape 113">
              <a:extLst>
                <a:ext uri="{FF2B5EF4-FFF2-40B4-BE49-F238E27FC236}">
                  <a16:creationId xmlns:a16="http://schemas.microsoft.com/office/drawing/2014/main" id="{D360D54F-D8FC-4884-9EE8-7434B28197E2}"/>
                </a:ext>
              </a:extLst>
            </p:cNvPr>
            <p:cNvSpPr/>
            <p:nvPr/>
          </p:nvSpPr>
          <p:spPr>
            <a:xfrm>
              <a:off x="7227251" y="3400266"/>
              <a:ext cx="28575" cy="38100"/>
            </a:xfrm>
            <a:custGeom>
              <a:avLst/>
              <a:gdLst>
                <a:gd name="connsiteX0" fmla="*/ 14288 w 28575"/>
                <a:gd name="connsiteY0" fmla="*/ 0 h 38100"/>
                <a:gd name="connsiteX1" fmla="*/ 14288 w 28575"/>
                <a:gd name="connsiteY1" fmla="*/ 0 h 38100"/>
                <a:gd name="connsiteX2" fmla="*/ 0 w 28575"/>
                <a:gd name="connsiteY2" fmla="*/ 14288 h 38100"/>
                <a:gd name="connsiteX3" fmla="*/ 0 w 28575"/>
                <a:gd name="connsiteY3" fmla="*/ 23813 h 38100"/>
                <a:gd name="connsiteX4" fmla="*/ 14288 w 28575"/>
                <a:gd name="connsiteY4" fmla="*/ 38100 h 38100"/>
                <a:gd name="connsiteX5" fmla="*/ 14288 w 28575"/>
                <a:gd name="connsiteY5" fmla="*/ 38100 h 38100"/>
                <a:gd name="connsiteX6" fmla="*/ 28575 w 28575"/>
                <a:gd name="connsiteY6" fmla="*/ 23813 h 38100"/>
                <a:gd name="connsiteX7" fmla="*/ 28575 w 28575"/>
                <a:gd name="connsiteY7" fmla="*/ 14288 h 38100"/>
                <a:gd name="connsiteX8" fmla="*/ 14288 w 28575"/>
                <a:gd name="connsiteY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8100">
                  <a:moveTo>
                    <a:pt x="14288" y="0"/>
                  </a:moveTo>
                  <a:cubicBezTo>
                    <a:pt x="14288" y="0"/>
                    <a:pt x="14288" y="0"/>
                    <a:pt x="14288" y="0"/>
                  </a:cubicBezTo>
                  <a:cubicBezTo>
                    <a:pt x="5715" y="0"/>
                    <a:pt x="0" y="6668"/>
                    <a:pt x="0" y="14288"/>
                  </a:cubicBezTo>
                  <a:lnTo>
                    <a:pt x="0" y="23813"/>
                  </a:lnTo>
                  <a:cubicBezTo>
                    <a:pt x="0" y="31433"/>
                    <a:pt x="6668" y="38100"/>
                    <a:pt x="14288" y="38100"/>
                  </a:cubicBezTo>
                  <a:cubicBezTo>
                    <a:pt x="14288" y="38100"/>
                    <a:pt x="14288" y="38100"/>
                    <a:pt x="14288" y="38100"/>
                  </a:cubicBezTo>
                  <a:cubicBezTo>
                    <a:pt x="21908" y="38100"/>
                    <a:pt x="28575" y="31433"/>
                    <a:pt x="28575" y="23813"/>
                  </a:cubicBezTo>
                  <a:lnTo>
                    <a:pt x="28575" y="14288"/>
                  </a:lnTo>
                  <a:cubicBezTo>
                    <a:pt x="28575" y="5715"/>
                    <a:pt x="22860" y="0"/>
                    <a:pt x="14288" y="0"/>
                  </a:cubicBezTo>
                  <a:close/>
                </a:path>
              </a:pathLst>
            </a:custGeom>
            <a:solidFill>
              <a:srgbClr val="FFFFFF"/>
            </a:solidFill>
            <a:ln w="9525" cap="flat">
              <a:noFill/>
              <a:prstDash val="solid"/>
              <a:miter/>
            </a:ln>
          </p:spPr>
          <p:txBody>
            <a:bodyPr rtlCol="0" anchor="ctr"/>
            <a:lstStyle/>
            <a:p>
              <a:endParaRPr lang="en-GB" dirty="0"/>
            </a:p>
          </p:txBody>
        </p:sp>
        <p:sp>
          <p:nvSpPr>
            <p:cNvPr id="115" name="Freeform: Shape 114">
              <a:extLst>
                <a:ext uri="{FF2B5EF4-FFF2-40B4-BE49-F238E27FC236}">
                  <a16:creationId xmlns:a16="http://schemas.microsoft.com/office/drawing/2014/main" id="{84352DD5-FF0A-49DB-811F-D7095FE2B112}"/>
                </a:ext>
              </a:extLst>
            </p:cNvPr>
            <p:cNvSpPr/>
            <p:nvPr/>
          </p:nvSpPr>
          <p:spPr>
            <a:xfrm>
              <a:off x="6040968" y="4344726"/>
              <a:ext cx="38640" cy="29947"/>
            </a:xfrm>
            <a:custGeom>
              <a:avLst/>
              <a:gdLst>
                <a:gd name="connsiteX0" fmla="*/ 27090 w 38640"/>
                <a:gd name="connsiteY0" fmla="*/ 2325 h 29947"/>
                <a:gd name="connsiteX1" fmla="*/ 17565 w 38640"/>
                <a:gd name="connsiteY1" fmla="*/ 420 h 29947"/>
                <a:gd name="connsiteX2" fmla="*/ 420 w 38640"/>
                <a:gd name="connsiteY2" fmla="*/ 10898 h 29947"/>
                <a:gd name="connsiteX3" fmla="*/ 10898 w 38640"/>
                <a:gd name="connsiteY3" fmla="*/ 28043 h 29947"/>
                <a:gd name="connsiteX4" fmla="*/ 20423 w 38640"/>
                <a:gd name="connsiteY4" fmla="*/ 29948 h 29947"/>
                <a:gd name="connsiteX5" fmla="*/ 24233 w 38640"/>
                <a:gd name="connsiteY5" fmla="*/ 29948 h 29947"/>
                <a:gd name="connsiteX6" fmla="*/ 38520 w 38640"/>
                <a:gd name="connsiteY6" fmla="*/ 19470 h 29947"/>
                <a:gd name="connsiteX7" fmla="*/ 27090 w 38640"/>
                <a:gd name="connsiteY7" fmla="*/ 2325 h 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0" h="29947">
                  <a:moveTo>
                    <a:pt x="27090" y="2325"/>
                  </a:moveTo>
                  <a:lnTo>
                    <a:pt x="17565" y="420"/>
                  </a:lnTo>
                  <a:cubicBezTo>
                    <a:pt x="9945" y="-1485"/>
                    <a:pt x="2325" y="3277"/>
                    <a:pt x="420" y="10898"/>
                  </a:cubicBezTo>
                  <a:cubicBezTo>
                    <a:pt x="-1485" y="18518"/>
                    <a:pt x="3277" y="26137"/>
                    <a:pt x="10898" y="28043"/>
                  </a:cubicBezTo>
                  <a:lnTo>
                    <a:pt x="20423" y="29948"/>
                  </a:lnTo>
                  <a:cubicBezTo>
                    <a:pt x="21375" y="29948"/>
                    <a:pt x="22327" y="29948"/>
                    <a:pt x="24233" y="29948"/>
                  </a:cubicBezTo>
                  <a:cubicBezTo>
                    <a:pt x="30900" y="29948"/>
                    <a:pt x="36615" y="25185"/>
                    <a:pt x="38520" y="19470"/>
                  </a:cubicBezTo>
                  <a:cubicBezTo>
                    <a:pt x="39473" y="11850"/>
                    <a:pt x="34710" y="4230"/>
                    <a:pt x="27090" y="2325"/>
                  </a:cubicBezTo>
                  <a:close/>
                </a:path>
              </a:pathLst>
            </a:custGeom>
            <a:solidFill>
              <a:srgbClr val="FFFFFF"/>
            </a:solidFill>
            <a:ln w="9525" cap="flat">
              <a:noFill/>
              <a:prstDash val="solid"/>
              <a:miter/>
            </a:ln>
          </p:spPr>
          <p:txBody>
            <a:bodyPr rtlCol="0" anchor="ctr"/>
            <a:lstStyle/>
            <a:p>
              <a:endParaRPr lang="en-GB" dirty="0"/>
            </a:p>
          </p:txBody>
        </p:sp>
        <p:sp>
          <p:nvSpPr>
            <p:cNvPr id="116" name="Freeform: Shape 115">
              <a:extLst>
                <a:ext uri="{FF2B5EF4-FFF2-40B4-BE49-F238E27FC236}">
                  <a16:creationId xmlns:a16="http://schemas.microsoft.com/office/drawing/2014/main" id="{E5495E74-EF73-464D-A558-999DE2A143A5}"/>
                </a:ext>
              </a:extLst>
            </p:cNvPr>
            <p:cNvSpPr/>
            <p:nvPr/>
          </p:nvSpPr>
          <p:spPr>
            <a:xfrm>
              <a:off x="7126511" y="3839593"/>
              <a:ext cx="33247" cy="37875"/>
            </a:xfrm>
            <a:custGeom>
              <a:avLst/>
              <a:gdLst>
                <a:gd name="connsiteX0" fmla="*/ 24540 w 33247"/>
                <a:gd name="connsiteY0" fmla="*/ 1680 h 37875"/>
                <a:gd name="connsiteX1" fmla="*/ 5490 w 33247"/>
                <a:gd name="connsiteY1" fmla="*/ 8348 h 37875"/>
                <a:gd name="connsiteX2" fmla="*/ 1680 w 33247"/>
                <a:gd name="connsiteY2" fmla="*/ 16920 h 37875"/>
                <a:gd name="connsiteX3" fmla="*/ 8348 w 33247"/>
                <a:gd name="connsiteY3" fmla="*/ 35970 h 37875"/>
                <a:gd name="connsiteX4" fmla="*/ 15015 w 33247"/>
                <a:gd name="connsiteY4" fmla="*/ 37875 h 37875"/>
                <a:gd name="connsiteX5" fmla="*/ 27398 w 33247"/>
                <a:gd name="connsiteY5" fmla="*/ 30255 h 37875"/>
                <a:gd name="connsiteX6" fmla="*/ 32160 w 33247"/>
                <a:gd name="connsiteY6" fmla="*/ 21683 h 37875"/>
                <a:gd name="connsiteX7" fmla="*/ 24540 w 33247"/>
                <a:gd name="connsiteY7" fmla="*/ 1680 h 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7" h="37875">
                  <a:moveTo>
                    <a:pt x="24540" y="1680"/>
                  </a:moveTo>
                  <a:cubicBezTo>
                    <a:pt x="17873" y="-2130"/>
                    <a:pt x="9300" y="728"/>
                    <a:pt x="5490" y="8348"/>
                  </a:cubicBezTo>
                  <a:lnTo>
                    <a:pt x="1680" y="16920"/>
                  </a:lnTo>
                  <a:cubicBezTo>
                    <a:pt x="-2130" y="23588"/>
                    <a:pt x="728" y="32160"/>
                    <a:pt x="8348" y="35970"/>
                  </a:cubicBezTo>
                  <a:cubicBezTo>
                    <a:pt x="10253" y="36923"/>
                    <a:pt x="12158" y="37875"/>
                    <a:pt x="15015" y="37875"/>
                  </a:cubicBezTo>
                  <a:cubicBezTo>
                    <a:pt x="19778" y="37875"/>
                    <a:pt x="25493" y="35018"/>
                    <a:pt x="27398" y="30255"/>
                  </a:cubicBezTo>
                  <a:lnTo>
                    <a:pt x="32160" y="21683"/>
                  </a:lnTo>
                  <a:cubicBezTo>
                    <a:pt x="35018" y="14063"/>
                    <a:pt x="32160" y="5490"/>
                    <a:pt x="24540" y="1680"/>
                  </a:cubicBezTo>
                  <a:close/>
                </a:path>
              </a:pathLst>
            </a:custGeom>
            <a:solidFill>
              <a:srgbClr val="FFFFFF"/>
            </a:solidFill>
            <a:ln w="9525" cap="flat">
              <a:noFill/>
              <a:prstDash val="solid"/>
              <a:miter/>
            </a:ln>
          </p:spPr>
          <p:txBody>
            <a:bodyPr rtlCol="0" anchor="ctr"/>
            <a:lstStyle/>
            <a:p>
              <a:endParaRPr lang="en-GB" dirty="0"/>
            </a:p>
          </p:txBody>
        </p:sp>
        <p:sp>
          <p:nvSpPr>
            <p:cNvPr id="117" name="Freeform: Shape 116">
              <a:extLst>
                <a:ext uri="{FF2B5EF4-FFF2-40B4-BE49-F238E27FC236}">
                  <a16:creationId xmlns:a16="http://schemas.microsoft.com/office/drawing/2014/main" id="{5D3F35B1-A25A-44BB-83FD-AE6B40F1AC93}"/>
                </a:ext>
              </a:extLst>
            </p:cNvPr>
            <p:cNvSpPr/>
            <p:nvPr/>
          </p:nvSpPr>
          <p:spPr>
            <a:xfrm>
              <a:off x="7183550" y="3698866"/>
              <a:ext cx="31803" cy="37632"/>
            </a:xfrm>
            <a:custGeom>
              <a:avLst/>
              <a:gdLst>
                <a:gd name="connsiteX0" fmla="*/ 21793 w 31803"/>
                <a:gd name="connsiteY0" fmla="*/ 485 h 37632"/>
                <a:gd name="connsiteX1" fmla="*/ 3696 w 31803"/>
                <a:gd name="connsiteY1" fmla="*/ 10010 h 37632"/>
                <a:gd name="connsiteX2" fmla="*/ 838 w 31803"/>
                <a:gd name="connsiteY2" fmla="*/ 18583 h 37632"/>
                <a:gd name="connsiteX3" fmla="*/ 10363 w 31803"/>
                <a:gd name="connsiteY3" fmla="*/ 36680 h 37632"/>
                <a:gd name="connsiteX4" fmla="*/ 15126 w 31803"/>
                <a:gd name="connsiteY4" fmla="*/ 37633 h 37632"/>
                <a:gd name="connsiteX5" fmla="*/ 28461 w 31803"/>
                <a:gd name="connsiteY5" fmla="*/ 28108 h 37632"/>
                <a:gd name="connsiteX6" fmla="*/ 31318 w 31803"/>
                <a:gd name="connsiteY6" fmla="*/ 18583 h 37632"/>
                <a:gd name="connsiteX7" fmla="*/ 21793 w 31803"/>
                <a:gd name="connsiteY7" fmla="*/ 485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3" h="37632">
                  <a:moveTo>
                    <a:pt x="21793" y="485"/>
                  </a:moveTo>
                  <a:cubicBezTo>
                    <a:pt x="14173" y="-1420"/>
                    <a:pt x="6553" y="2390"/>
                    <a:pt x="3696" y="10010"/>
                  </a:cubicBezTo>
                  <a:cubicBezTo>
                    <a:pt x="2743" y="12868"/>
                    <a:pt x="1791" y="15725"/>
                    <a:pt x="838" y="18583"/>
                  </a:cubicBezTo>
                  <a:cubicBezTo>
                    <a:pt x="-2019" y="26203"/>
                    <a:pt x="2743" y="33823"/>
                    <a:pt x="10363" y="36680"/>
                  </a:cubicBezTo>
                  <a:cubicBezTo>
                    <a:pt x="12268" y="36680"/>
                    <a:pt x="13221" y="37633"/>
                    <a:pt x="15126" y="37633"/>
                  </a:cubicBezTo>
                  <a:cubicBezTo>
                    <a:pt x="20841" y="37633"/>
                    <a:pt x="26556" y="33823"/>
                    <a:pt x="28461" y="28108"/>
                  </a:cubicBezTo>
                  <a:cubicBezTo>
                    <a:pt x="29413" y="25250"/>
                    <a:pt x="30366" y="22393"/>
                    <a:pt x="31318" y="18583"/>
                  </a:cubicBezTo>
                  <a:cubicBezTo>
                    <a:pt x="33223" y="10963"/>
                    <a:pt x="29413" y="2390"/>
                    <a:pt x="21793" y="485"/>
                  </a:cubicBezTo>
                  <a:close/>
                </a:path>
              </a:pathLst>
            </a:custGeom>
            <a:solidFill>
              <a:srgbClr val="FFFFFF"/>
            </a:solidFill>
            <a:ln w="9525" cap="flat">
              <a:noFill/>
              <a:prstDash val="solid"/>
              <a:miter/>
            </a:ln>
          </p:spPr>
          <p:txBody>
            <a:bodyPr rtlCol="0" anchor="ctr"/>
            <a:lstStyle/>
            <a:p>
              <a:endParaRPr lang="en-GB" dirty="0"/>
            </a:p>
          </p:txBody>
        </p:sp>
        <p:sp>
          <p:nvSpPr>
            <p:cNvPr id="118" name="Freeform: Shape 117">
              <a:extLst>
                <a:ext uri="{FF2B5EF4-FFF2-40B4-BE49-F238E27FC236}">
                  <a16:creationId xmlns:a16="http://schemas.microsoft.com/office/drawing/2014/main" id="{2422CECE-B18F-4CAF-9E97-FCD4F6044A05}"/>
                </a:ext>
              </a:extLst>
            </p:cNvPr>
            <p:cNvSpPr/>
            <p:nvPr/>
          </p:nvSpPr>
          <p:spPr>
            <a:xfrm>
              <a:off x="7090054" y="3906959"/>
              <a:ext cx="33411" cy="36231"/>
            </a:xfrm>
            <a:custGeom>
              <a:avLst/>
              <a:gdLst>
                <a:gd name="connsiteX0" fmla="*/ 26707 w 33411"/>
                <a:gd name="connsiteY0" fmla="*/ 1942 h 36231"/>
                <a:gd name="connsiteX1" fmla="*/ 6704 w 33411"/>
                <a:gd name="connsiteY1" fmla="*/ 6704 h 36231"/>
                <a:gd name="connsiteX2" fmla="*/ 1942 w 33411"/>
                <a:gd name="connsiteY2" fmla="*/ 14324 h 36231"/>
                <a:gd name="connsiteX3" fmla="*/ 6704 w 33411"/>
                <a:gd name="connsiteY3" fmla="*/ 34327 h 36231"/>
                <a:gd name="connsiteX4" fmla="*/ 14324 w 33411"/>
                <a:gd name="connsiteY4" fmla="*/ 36232 h 36231"/>
                <a:gd name="connsiteX5" fmla="*/ 26707 w 33411"/>
                <a:gd name="connsiteY5" fmla="*/ 29564 h 36231"/>
                <a:gd name="connsiteX6" fmla="*/ 31469 w 33411"/>
                <a:gd name="connsiteY6" fmla="*/ 20992 h 36231"/>
                <a:gd name="connsiteX7" fmla="*/ 26707 w 33411"/>
                <a:gd name="connsiteY7" fmla="*/ 1942 h 3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1" h="36231">
                  <a:moveTo>
                    <a:pt x="26707" y="1942"/>
                  </a:moveTo>
                  <a:cubicBezTo>
                    <a:pt x="20039" y="-1868"/>
                    <a:pt x="11467" y="37"/>
                    <a:pt x="6704" y="6704"/>
                  </a:cubicBezTo>
                  <a:lnTo>
                    <a:pt x="1942" y="14324"/>
                  </a:lnTo>
                  <a:cubicBezTo>
                    <a:pt x="-1868" y="20992"/>
                    <a:pt x="37" y="29564"/>
                    <a:pt x="6704" y="34327"/>
                  </a:cubicBezTo>
                  <a:cubicBezTo>
                    <a:pt x="8609" y="35279"/>
                    <a:pt x="11467" y="36232"/>
                    <a:pt x="14324" y="36232"/>
                  </a:cubicBezTo>
                  <a:cubicBezTo>
                    <a:pt x="19087" y="36232"/>
                    <a:pt x="23849" y="33374"/>
                    <a:pt x="26707" y="29564"/>
                  </a:cubicBezTo>
                  <a:lnTo>
                    <a:pt x="31469" y="20992"/>
                  </a:lnTo>
                  <a:cubicBezTo>
                    <a:pt x="35279" y="14324"/>
                    <a:pt x="33374" y="5752"/>
                    <a:pt x="26707" y="1942"/>
                  </a:cubicBezTo>
                  <a:close/>
                </a:path>
              </a:pathLst>
            </a:custGeom>
            <a:solidFill>
              <a:srgbClr val="FFFFFF"/>
            </a:solidFill>
            <a:ln w="9525" cap="flat">
              <a:noFill/>
              <a:prstDash val="solid"/>
              <a:miter/>
            </a:ln>
          </p:spPr>
          <p:txBody>
            <a:bodyPr rtlCol="0" anchor="ctr"/>
            <a:lstStyle/>
            <a:p>
              <a:endParaRPr lang="en-GB" dirty="0"/>
            </a:p>
          </p:txBody>
        </p:sp>
        <p:sp>
          <p:nvSpPr>
            <p:cNvPr id="119" name="Freeform: Shape 118">
              <a:extLst>
                <a:ext uri="{FF2B5EF4-FFF2-40B4-BE49-F238E27FC236}">
                  <a16:creationId xmlns:a16="http://schemas.microsoft.com/office/drawing/2014/main" id="{957905F4-64FE-4C07-9667-72C7FFCDD18B}"/>
                </a:ext>
              </a:extLst>
            </p:cNvPr>
            <p:cNvSpPr/>
            <p:nvPr/>
          </p:nvSpPr>
          <p:spPr>
            <a:xfrm>
              <a:off x="7158664" y="3770781"/>
              <a:ext cx="31930" cy="37154"/>
            </a:xfrm>
            <a:custGeom>
              <a:avLst/>
              <a:gdLst>
                <a:gd name="connsiteX0" fmla="*/ 22867 w 31930"/>
                <a:gd name="connsiteY0" fmla="*/ 960 h 37154"/>
                <a:gd name="connsiteX1" fmla="*/ 4770 w 31930"/>
                <a:gd name="connsiteY1" fmla="*/ 8580 h 37154"/>
                <a:gd name="connsiteX2" fmla="*/ 960 w 31930"/>
                <a:gd name="connsiteY2" fmla="*/ 17152 h 37154"/>
                <a:gd name="connsiteX3" fmla="*/ 8580 w 31930"/>
                <a:gd name="connsiteY3" fmla="*/ 36202 h 37154"/>
                <a:gd name="connsiteX4" fmla="*/ 14295 w 31930"/>
                <a:gd name="connsiteY4" fmla="*/ 37155 h 37154"/>
                <a:gd name="connsiteX5" fmla="*/ 27630 w 31930"/>
                <a:gd name="connsiteY5" fmla="*/ 28582 h 37154"/>
                <a:gd name="connsiteX6" fmla="*/ 31440 w 31930"/>
                <a:gd name="connsiteY6" fmla="*/ 20010 h 37154"/>
                <a:gd name="connsiteX7" fmla="*/ 22867 w 31930"/>
                <a:gd name="connsiteY7" fmla="*/ 960 h 3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30" h="37154">
                  <a:moveTo>
                    <a:pt x="22867" y="960"/>
                  </a:moveTo>
                  <a:cubicBezTo>
                    <a:pt x="15247" y="-1898"/>
                    <a:pt x="7627" y="1912"/>
                    <a:pt x="4770" y="8580"/>
                  </a:cubicBezTo>
                  <a:cubicBezTo>
                    <a:pt x="3817" y="11437"/>
                    <a:pt x="2865" y="14295"/>
                    <a:pt x="960" y="17152"/>
                  </a:cubicBezTo>
                  <a:cubicBezTo>
                    <a:pt x="-1898" y="24772"/>
                    <a:pt x="1912" y="32392"/>
                    <a:pt x="8580" y="36202"/>
                  </a:cubicBezTo>
                  <a:cubicBezTo>
                    <a:pt x="10485" y="37155"/>
                    <a:pt x="12390" y="37155"/>
                    <a:pt x="14295" y="37155"/>
                  </a:cubicBezTo>
                  <a:cubicBezTo>
                    <a:pt x="20010" y="37155"/>
                    <a:pt x="25725" y="33345"/>
                    <a:pt x="27630" y="28582"/>
                  </a:cubicBezTo>
                  <a:cubicBezTo>
                    <a:pt x="28583" y="25725"/>
                    <a:pt x="30487" y="22867"/>
                    <a:pt x="31440" y="20010"/>
                  </a:cubicBezTo>
                  <a:cubicBezTo>
                    <a:pt x="33345" y="11437"/>
                    <a:pt x="29535" y="3817"/>
                    <a:pt x="22867" y="960"/>
                  </a:cubicBezTo>
                  <a:close/>
                </a:path>
              </a:pathLst>
            </a:custGeom>
            <a:solidFill>
              <a:srgbClr val="FFFFFF"/>
            </a:solidFill>
            <a:ln w="9525" cap="flat">
              <a:noFill/>
              <a:prstDash val="solid"/>
              <a:miter/>
            </a:ln>
          </p:spPr>
          <p:txBody>
            <a:bodyPr rtlCol="0" anchor="ctr"/>
            <a:lstStyle/>
            <a:p>
              <a:endParaRPr lang="en-GB" dirty="0"/>
            </a:p>
          </p:txBody>
        </p:sp>
        <p:sp>
          <p:nvSpPr>
            <p:cNvPr id="120" name="Freeform: Shape 119">
              <a:extLst>
                <a:ext uri="{FF2B5EF4-FFF2-40B4-BE49-F238E27FC236}">
                  <a16:creationId xmlns:a16="http://schemas.microsoft.com/office/drawing/2014/main" id="{37074597-F455-4ABA-92A3-B8E1D1392174}"/>
                </a:ext>
              </a:extLst>
            </p:cNvPr>
            <p:cNvSpPr/>
            <p:nvPr/>
          </p:nvSpPr>
          <p:spPr>
            <a:xfrm>
              <a:off x="7074110" y="2900415"/>
              <a:ext cx="33162" cy="36935"/>
            </a:xfrm>
            <a:custGeom>
              <a:avLst/>
              <a:gdLst>
                <a:gd name="connsiteX0" fmla="*/ 26458 w 33162"/>
                <a:gd name="connsiteY0" fmla="*/ 34078 h 36935"/>
                <a:gd name="connsiteX1" fmla="*/ 31220 w 33162"/>
                <a:gd name="connsiteY1" fmla="*/ 14076 h 36935"/>
                <a:gd name="connsiteX2" fmla="*/ 26458 w 33162"/>
                <a:gd name="connsiteY2" fmla="*/ 6456 h 36935"/>
                <a:gd name="connsiteX3" fmla="*/ 6456 w 33162"/>
                <a:gd name="connsiteY3" fmla="*/ 2646 h 36935"/>
                <a:gd name="connsiteX4" fmla="*/ 2645 w 33162"/>
                <a:gd name="connsiteY4" fmla="*/ 22648 h 36935"/>
                <a:gd name="connsiteX5" fmla="*/ 7408 w 33162"/>
                <a:gd name="connsiteY5" fmla="*/ 30268 h 36935"/>
                <a:gd name="connsiteX6" fmla="*/ 19791 w 33162"/>
                <a:gd name="connsiteY6" fmla="*/ 36936 h 36935"/>
                <a:gd name="connsiteX7" fmla="*/ 26458 w 33162"/>
                <a:gd name="connsiteY7" fmla="*/ 34078 h 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62" h="36935">
                  <a:moveTo>
                    <a:pt x="26458" y="34078"/>
                  </a:moveTo>
                  <a:cubicBezTo>
                    <a:pt x="33126" y="30268"/>
                    <a:pt x="35031" y="20743"/>
                    <a:pt x="31220" y="14076"/>
                  </a:cubicBezTo>
                  <a:lnTo>
                    <a:pt x="26458" y="6456"/>
                  </a:lnTo>
                  <a:cubicBezTo>
                    <a:pt x="21695" y="-212"/>
                    <a:pt x="13123" y="-2117"/>
                    <a:pt x="6456" y="2646"/>
                  </a:cubicBezTo>
                  <a:cubicBezTo>
                    <a:pt x="-212" y="7408"/>
                    <a:pt x="-2117" y="15981"/>
                    <a:pt x="2645" y="22648"/>
                  </a:cubicBezTo>
                  <a:lnTo>
                    <a:pt x="7408" y="30268"/>
                  </a:lnTo>
                  <a:cubicBezTo>
                    <a:pt x="10266" y="34078"/>
                    <a:pt x="15028" y="36936"/>
                    <a:pt x="19791" y="36936"/>
                  </a:cubicBezTo>
                  <a:cubicBezTo>
                    <a:pt x="21695" y="35983"/>
                    <a:pt x="23601" y="35983"/>
                    <a:pt x="26458" y="34078"/>
                  </a:cubicBezTo>
                  <a:close/>
                </a:path>
              </a:pathLst>
            </a:custGeom>
            <a:solidFill>
              <a:srgbClr val="FFFFFF"/>
            </a:solidFill>
            <a:ln w="9525" cap="flat">
              <a:noFill/>
              <a:prstDash val="solid"/>
              <a:miter/>
            </a:ln>
          </p:spPr>
          <p:txBody>
            <a:bodyPr rtlCol="0" anchor="ctr"/>
            <a:lstStyle/>
            <a:p>
              <a:endParaRPr lang="en-GB" dirty="0"/>
            </a:p>
          </p:txBody>
        </p:sp>
        <p:sp>
          <p:nvSpPr>
            <p:cNvPr id="121" name="Freeform: Shape 120">
              <a:extLst>
                <a:ext uri="{FF2B5EF4-FFF2-40B4-BE49-F238E27FC236}">
                  <a16:creationId xmlns:a16="http://schemas.microsoft.com/office/drawing/2014/main" id="{013E36A1-EB48-452B-AA84-D48CB690154A}"/>
                </a:ext>
              </a:extLst>
            </p:cNvPr>
            <p:cNvSpPr/>
            <p:nvPr/>
          </p:nvSpPr>
          <p:spPr>
            <a:xfrm>
              <a:off x="6237513" y="2467769"/>
              <a:ext cx="37238" cy="28665"/>
            </a:xfrm>
            <a:custGeom>
              <a:avLst/>
              <a:gdLst>
                <a:gd name="connsiteX0" fmla="*/ 37238 w 37238"/>
                <a:gd name="connsiteY0" fmla="*/ 14288 h 28665"/>
                <a:gd name="connsiteX1" fmla="*/ 22951 w 37238"/>
                <a:gd name="connsiteY1" fmla="*/ 0 h 28665"/>
                <a:gd name="connsiteX2" fmla="*/ 13426 w 37238"/>
                <a:gd name="connsiteY2" fmla="*/ 0 h 28665"/>
                <a:gd name="connsiteX3" fmla="*/ 91 w 37238"/>
                <a:gd name="connsiteY3" fmla="*/ 15240 h 28665"/>
                <a:gd name="connsiteX4" fmla="*/ 14379 w 37238"/>
                <a:gd name="connsiteY4" fmla="*/ 28575 h 28665"/>
                <a:gd name="connsiteX5" fmla="*/ 15331 w 37238"/>
                <a:gd name="connsiteY5" fmla="*/ 28575 h 28665"/>
                <a:gd name="connsiteX6" fmla="*/ 24856 w 37238"/>
                <a:gd name="connsiteY6" fmla="*/ 28575 h 28665"/>
                <a:gd name="connsiteX7" fmla="*/ 37238 w 37238"/>
                <a:gd name="connsiteY7" fmla="*/ 14288 h 2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38" h="28665">
                  <a:moveTo>
                    <a:pt x="37238" y="14288"/>
                  </a:moveTo>
                  <a:cubicBezTo>
                    <a:pt x="37238" y="6667"/>
                    <a:pt x="30571" y="0"/>
                    <a:pt x="22951" y="0"/>
                  </a:cubicBezTo>
                  <a:cubicBezTo>
                    <a:pt x="20093" y="0"/>
                    <a:pt x="16283" y="0"/>
                    <a:pt x="13426" y="0"/>
                  </a:cubicBezTo>
                  <a:cubicBezTo>
                    <a:pt x="5806" y="0"/>
                    <a:pt x="-862" y="6667"/>
                    <a:pt x="91" y="15240"/>
                  </a:cubicBezTo>
                  <a:cubicBezTo>
                    <a:pt x="91" y="22860"/>
                    <a:pt x="6758" y="28575"/>
                    <a:pt x="14379" y="28575"/>
                  </a:cubicBezTo>
                  <a:cubicBezTo>
                    <a:pt x="14379" y="28575"/>
                    <a:pt x="14379" y="28575"/>
                    <a:pt x="15331" y="28575"/>
                  </a:cubicBezTo>
                  <a:cubicBezTo>
                    <a:pt x="18188" y="28575"/>
                    <a:pt x="21998" y="28575"/>
                    <a:pt x="24856" y="28575"/>
                  </a:cubicBezTo>
                  <a:cubicBezTo>
                    <a:pt x="30571" y="29527"/>
                    <a:pt x="37238" y="22860"/>
                    <a:pt x="37238" y="14288"/>
                  </a:cubicBezTo>
                  <a:close/>
                </a:path>
              </a:pathLst>
            </a:custGeom>
            <a:solidFill>
              <a:srgbClr val="FFFFFF"/>
            </a:solidFill>
            <a:ln w="9525" cap="flat">
              <a:noFill/>
              <a:prstDash val="solid"/>
              <a:miter/>
            </a:ln>
          </p:spPr>
          <p:txBody>
            <a:bodyPr rtlCol="0" anchor="ctr"/>
            <a:lstStyle/>
            <a:p>
              <a:endParaRPr lang="en-GB" dirty="0"/>
            </a:p>
          </p:txBody>
        </p:sp>
        <p:sp>
          <p:nvSpPr>
            <p:cNvPr id="122" name="Freeform: Shape 121">
              <a:extLst>
                <a:ext uri="{FF2B5EF4-FFF2-40B4-BE49-F238E27FC236}">
                  <a16:creationId xmlns:a16="http://schemas.microsoft.com/office/drawing/2014/main" id="{A46D7F2F-2174-4E32-B778-C4404F442EA5}"/>
                </a:ext>
              </a:extLst>
            </p:cNvPr>
            <p:cNvSpPr/>
            <p:nvPr/>
          </p:nvSpPr>
          <p:spPr>
            <a:xfrm>
              <a:off x="6311899" y="2468721"/>
              <a:ext cx="38100" cy="28575"/>
            </a:xfrm>
            <a:custGeom>
              <a:avLst/>
              <a:gdLst>
                <a:gd name="connsiteX0" fmla="*/ 38100 w 38100"/>
                <a:gd name="connsiteY0" fmla="*/ 15240 h 28575"/>
                <a:gd name="connsiteX1" fmla="*/ 24765 w 38100"/>
                <a:gd name="connsiteY1" fmla="*/ 0 h 28575"/>
                <a:gd name="connsiteX2" fmla="*/ 15240 w 38100"/>
                <a:gd name="connsiteY2" fmla="*/ 0 h 28575"/>
                <a:gd name="connsiteX3" fmla="*/ 0 w 38100"/>
                <a:gd name="connsiteY3" fmla="*/ 13335 h 28575"/>
                <a:gd name="connsiteX4" fmla="*/ 13335 w 38100"/>
                <a:gd name="connsiteY4" fmla="*/ 28575 h 28575"/>
                <a:gd name="connsiteX5" fmla="*/ 22860 w 38100"/>
                <a:gd name="connsiteY5" fmla="*/ 28575 h 28575"/>
                <a:gd name="connsiteX6" fmla="*/ 23813 w 38100"/>
                <a:gd name="connsiteY6" fmla="*/ 28575 h 28575"/>
                <a:gd name="connsiteX7" fmla="*/ 38100 w 38100"/>
                <a:gd name="connsiteY7" fmla="*/ 1524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28575">
                  <a:moveTo>
                    <a:pt x="38100" y="15240"/>
                  </a:moveTo>
                  <a:cubicBezTo>
                    <a:pt x="38100" y="7620"/>
                    <a:pt x="32385" y="952"/>
                    <a:pt x="24765" y="0"/>
                  </a:cubicBezTo>
                  <a:lnTo>
                    <a:pt x="15240" y="0"/>
                  </a:lnTo>
                  <a:cubicBezTo>
                    <a:pt x="7620" y="0"/>
                    <a:pt x="953" y="5715"/>
                    <a:pt x="0" y="13335"/>
                  </a:cubicBezTo>
                  <a:cubicBezTo>
                    <a:pt x="0" y="20955"/>
                    <a:pt x="5715" y="27623"/>
                    <a:pt x="13335" y="28575"/>
                  </a:cubicBezTo>
                  <a:lnTo>
                    <a:pt x="22860" y="28575"/>
                  </a:lnTo>
                  <a:cubicBezTo>
                    <a:pt x="22860" y="28575"/>
                    <a:pt x="22860" y="28575"/>
                    <a:pt x="23813" y="28575"/>
                  </a:cubicBezTo>
                  <a:cubicBezTo>
                    <a:pt x="31432" y="28575"/>
                    <a:pt x="38100" y="22860"/>
                    <a:pt x="38100" y="15240"/>
                  </a:cubicBezTo>
                  <a:close/>
                </a:path>
              </a:pathLst>
            </a:custGeom>
            <a:solidFill>
              <a:srgbClr val="FFFFFF"/>
            </a:solidFill>
            <a:ln w="9525" cap="flat">
              <a:noFill/>
              <a:prstDash val="solid"/>
              <a:miter/>
            </a:ln>
          </p:spPr>
          <p:txBody>
            <a:bodyPr rtlCol="0" anchor="ctr"/>
            <a:lstStyle/>
            <a:p>
              <a:endParaRPr lang="en-GB" dirty="0"/>
            </a:p>
          </p:txBody>
        </p:sp>
        <p:sp>
          <p:nvSpPr>
            <p:cNvPr id="123" name="Freeform: Shape 122">
              <a:extLst>
                <a:ext uri="{FF2B5EF4-FFF2-40B4-BE49-F238E27FC236}">
                  <a16:creationId xmlns:a16="http://schemas.microsoft.com/office/drawing/2014/main" id="{2210658B-429E-4E2B-8056-997948EA7279}"/>
                </a:ext>
              </a:extLst>
            </p:cNvPr>
            <p:cNvSpPr/>
            <p:nvPr/>
          </p:nvSpPr>
          <p:spPr>
            <a:xfrm>
              <a:off x="6343331" y="4369911"/>
              <a:ext cx="38100" cy="29527"/>
            </a:xfrm>
            <a:custGeom>
              <a:avLst/>
              <a:gdLst>
                <a:gd name="connsiteX0" fmla="*/ 22860 w 38100"/>
                <a:gd name="connsiteY0" fmla="*/ 0 h 29527"/>
                <a:gd name="connsiteX1" fmla="*/ 13335 w 38100"/>
                <a:gd name="connsiteY1" fmla="*/ 952 h 29527"/>
                <a:gd name="connsiteX2" fmla="*/ 0 w 38100"/>
                <a:gd name="connsiteY2" fmla="*/ 16192 h 29527"/>
                <a:gd name="connsiteX3" fmla="*/ 14288 w 38100"/>
                <a:gd name="connsiteY3" fmla="*/ 29527 h 29527"/>
                <a:gd name="connsiteX4" fmla="*/ 15240 w 38100"/>
                <a:gd name="connsiteY4" fmla="*/ 29527 h 29527"/>
                <a:gd name="connsiteX5" fmla="*/ 24765 w 38100"/>
                <a:gd name="connsiteY5" fmla="*/ 28575 h 29527"/>
                <a:gd name="connsiteX6" fmla="*/ 38100 w 38100"/>
                <a:gd name="connsiteY6" fmla="*/ 13335 h 29527"/>
                <a:gd name="connsiteX7" fmla="*/ 22860 w 38100"/>
                <a:gd name="connsiteY7" fmla="*/ 0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29527">
                  <a:moveTo>
                    <a:pt x="22860" y="0"/>
                  </a:moveTo>
                  <a:lnTo>
                    <a:pt x="13335" y="952"/>
                  </a:lnTo>
                  <a:cubicBezTo>
                    <a:pt x="5715" y="1905"/>
                    <a:pt x="0" y="8572"/>
                    <a:pt x="0" y="16192"/>
                  </a:cubicBezTo>
                  <a:cubicBezTo>
                    <a:pt x="953" y="23813"/>
                    <a:pt x="6668" y="29527"/>
                    <a:pt x="14288" y="29527"/>
                  </a:cubicBezTo>
                  <a:cubicBezTo>
                    <a:pt x="14288" y="29527"/>
                    <a:pt x="15240" y="29527"/>
                    <a:pt x="15240" y="29527"/>
                  </a:cubicBezTo>
                  <a:lnTo>
                    <a:pt x="24765" y="28575"/>
                  </a:lnTo>
                  <a:cubicBezTo>
                    <a:pt x="32385" y="27622"/>
                    <a:pt x="38100" y="20955"/>
                    <a:pt x="38100" y="13335"/>
                  </a:cubicBezTo>
                  <a:cubicBezTo>
                    <a:pt x="38100" y="5715"/>
                    <a:pt x="30480" y="0"/>
                    <a:pt x="22860" y="0"/>
                  </a:cubicBezTo>
                  <a:close/>
                </a:path>
              </a:pathLst>
            </a:custGeom>
            <a:solidFill>
              <a:srgbClr val="FFFFFF"/>
            </a:solidFill>
            <a:ln w="9525" cap="flat">
              <a:noFill/>
              <a:prstDash val="solid"/>
              <a:miter/>
            </a:ln>
          </p:spPr>
          <p:txBody>
            <a:bodyPr rtlCol="0" anchor="ctr"/>
            <a:lstStyle/>
            <a:p>
              <a:endParaRPr lang="en-GB" dirty="0"/>
            </a:p>
          </p:txBody>
        </p:sp>
        <p:sp>
          <p:nvSpPr>
            <p:cNvPr id="124" name="Freeform: Shape 123">
              <a:extLst>
                <a:ext uri="{FF2B5EF4-FFF2-40B4-BE49-F238E27FC236}">
                  <a16:creationId xmlns:a16="http://schemas.microsoft.com/office/drawing/2014/main" id="{7F66F582-D780-4CC2-80E5-915F193F4E8F}"/>
                </a:ext>
              </a:extLst>
            </p:cNvPr>
            <p:cNvSpPr/>
            <p:nvPr/>
          </p:nvSpPr>
          <p:spPr>
            <a:xfrm>
              <a:off x="6387042" y="2474332"/>
              <a:ext cx="38307" cy="29631"/>
            </a:xfrm>
            <a:custGeom>
              <a:avLst/>
              <a:gdLst>
                <a:gd name="connsiteX0" fmla="*/ 38204 w 38307"/>
                <a:gd name="connsiteY0" fmla="*/ 17249 h 29631"/>
                <a:gd name="connsiteX1" fmla="*/ 25821 w 38307"/>
                <a:gd name="connsiteY1" fmla="*/ 1056 h 29631"/>
                <a:gd name="connsiteX2" fmla="*/ 16296 w 38307"/>
                <a:gd name="connsiteY2" fmla="*/ 104 h 29631"/>
                <a:gd name="connsiteX3" fmla="*/ 104 w 38307"/>
                <a:gd name="connsiteY3" fmla="*/ 12486 h 29631"/>
                <a:gd name="connsiteX4" fmla="*/ 12487 w 38307"/>
                <a:gd name="connsiteY4" fmla="*/ 28679 h 29631"/>
                <a:gd name="connsiteX5" fmla="*/ 22012 w 38307"/>
                <a:gd name="connsiteY5" fmla="*/ 29631 h 29631"/>
                <a:gd name="connsiteX6" fmla="*/ 23916 w 38307"/>
                <a:gd name="connsiteY6" fmla="*/ 29631 h 29631"/>
                <a:gd name="connsiteX7" fmla="*/ 38204 w 38307"/>
                <a:gd name="connsiteY7" fmla="*/ 17249 h 2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07" h="29631">
                  <a:moveTo>
                    <a:pt x="38204" y="17249"/>
                  </a:moveTo>
                  <a:cubicBezTo>
                    <a:pt x="39156" y="9629"/>
                    <a:pt x="33441" y="2009"/>
                    <a:pt x="25821" y="1056"/>
                  </a:cubicBezTo>
                  <a:cubicBezTo>
                    <a:pt x="22964" y="1056"/>
                    <a:pt x="19154" y="104"/>
                    <a:pt x="16296" y="104"/>
                  </a:cubicBezTo>
                  <a:cubicBezTo>
                    <a:pt x="8676" y="-849"/>
                    <a:pt x="1056" y="4866"/>
                    <a:pt x="104" y="12486"/>
                  </a:cubicBezTo>
                  <a:cubicBezTo>
                    <a:pt x="-849" y="20106"/>
                    <a:pt x="4866" y="27726"/>
                    <a:pt x="12487" y="28679"/>
                  </a:cubicBezTo>
                  <a:cubicBezTo>
                    <a:pt x="15344" y="28679"/>
                    <a:pt x="18201" y="29631"/>
                    <a:pt x="22012" y="29631"/>
                  </a:cubicBezTo>
                  <a:cubicBezTo>
                    <a:pt x="22964" y="29631"/>
                    <a:pt x="22964" y="29631"/>
                    <a:pt x="23916" y="29631"/>
                  </a:cubicBezTo>
                  <a:cubicBezTo>
                    <a:pt x="31537" y="29631"/>
                    <a:pt x="37251" y="24869"/>
                    <a:pt x="38204" y="17249"/>
                  </a:cubicBezTo>
                  <a:close/>
                </a:path>
              </a:pathLst>
            </a:custGeom>
            <a:solidFill>
              <a:srgbClr val="FFFFFF"/>
            </a:solidFill>
            <a:ln w="9525" cap="flat">
              <a:noFill/>
              <a:prstDash val="solid"/>
              <a:miter/>
            </a:ln>
          </p:spPr>
          <p:txBody>
            <a:bodyPr rtlCol="0" anchor="ctr"/>
            <a:lstStyle/>
            <a:p>
              <a:endParaRPr lang="en-GB" dirty="0"/>
            </a:p>
          </p:txBody>
        </p:sp>
        <p:sp>
          <p:nvSpPr>
            <p:cNvPr id="125" name="Freeform: Shape 124">
              <a:extLst>
                <a:ext uri="{FF2B5EF4-FFF2-40B4-BE49-F238E27FC236}">
                  <a16:creationId xmlns:a16="http://schemas.microsoft.com/office/drawing/2014/main" id="{29209AA5-512A-4728-8FC4-370691F29DBF}"/>
                </a:ext>
              </a:extLst>
            </p:cNvPr>
            <p:cNvSpPr/>
            <p:nvPr/>
          </p:nvSpPr>
          <p:spPr>
            <a:xfrm>
              <a:off x="6418475" y="4360971"/>
              <a:ext cx="37620" cy="30847"/>
            </a:xfrm>
            <a:custGeom>
              <a:avLst/>
              <a:gdLst>
                <a:gd name="connsiteX0" fmla="*/ 22011 w 37620"/>
                <a:gd name="connsiteY0" fmla="*/ 367 h 30847"/>
                <a:gd name="connsiteX1" fmla="*/ 12486 w 37620"/>
                <a:gd name="connsiteY1" fmla="*/ 2272 h 30847"/>
                <a:gd name="connsiteX2" fmla="*/ 104 w 37620"/>
                <a:gd name="connsiteY2" fmla="*/ 18465 h 30847"/>
                <a:gd name="connsiteX3" fmla="*/ 14391 w 37620"/>
                <a:gd name="connsiteY3" fmla="*/ 30847 h 30847"/>
                <a:gd name="connsiteX4" fmla="*/ 16296 w 37620"/>
                <a:gd name="connsiteY4" fmla="*/ 30847 h 30847"/>
                <a:gd name="connsiteX5" fmla="*/ 25821 w 37620"/>
                <a:gd name="connsiteY5" fmla="*/ 28942 h 30847"/>
                <a:gd name="connsiteX6" fmla="*/ 37251 w 37620"/>
                <a:gd name="connsiteY6" fmla="*/ 12750 h 30847"/>
                <a:gd name="connsiteX7" fmla="*/ 22011 w 37620"/>
                <a:gd name="connsiteY7" fmla="*/ 367 h 3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20" h="30847">
                  <a:moveTo>
                    <a:pt x="22011" y="367"/>
                  </a:moveTo>
                  <a:lnTo>
                    <a:pt x="12486" y="2272"/>
                  </a:lnTo>
                  <a:cubicBezTo>
                    <a:pt x="4866" y="3225"/>
                    <a:pt x="-849" y="10845"/>
                    <a:pt x="104" y="18465"/>
                  </a:cubicBezTo>
                  <a:cubicBezTo>
                    <a:pt x="1056" y="25132"/>
                    <a:pt x="7724" y="30847"/>
                    <a:pt x="14391" y="30847"/>
                  </a:cubicBezTo>
                  <a:cubicBezTo>
                    <a:pt x="15344" y="30847"/>
                    <a:pt x="16296" y="30847"/>
                    <a:pt x="16296" y="30847"/>
                  </a:cubicBezTo>
                  <a:lnTo>
                    <a:pt x="25821" y="28942"/>
                  </a:lnTo>
                  <a:cubicBezTo>
                    <a:pt x="33441" y="27990"/>
                    <a:pt x="39156" y="20370"/>
                    <a:pt x="37251" y="12750"/>
                  </a:cubicBezTo>
                  <a:cubicBezTo>
                    <a:pt x="37251" y="4177"/>
                    <a:pt x="29631" y="-1538"/>
                    <a:pt x="22011" y="367"/>
                  </a:cubicBezTo>
                  <a:close/>
                </a:path>
              </a:pathLst>
            </a:custGeom>
            <a:solidFill>
              <a:srgbClr val="FFFFFF"/>
            </a:solidFill>
            <a:ln w="9525" cap="flat">
              <a:noFill/>
              <a:prstDash val="solid"/>
              <a:miter/>
            </a:ln>
          </p:spPr>
          <p:txBody>
            <a:bodyPr rtlCol="0" anchor="ctr"/>
            <a:lstStyle/>
            <a:p>
              <a:endParaRPr lang="en-GB" dirty="0"/>
            </a:p>
          </p:txBody>
        </p:sp>
        <p:sp>
          <p:nvSpPr>
            <p:cNvPr id="126" name="Freeform: Shape 125">
              <a:extLst>
                <a:ext uri="{FF2B5EF4-FFF2-40B4-BE49-F238E27FC236}">
                  <a16:creationId xmlns:a16="http://schemas.microsoft.com/office/drawing/2014/main" id="{A6E588A1-A87E-44D2-AA43-5D49A63A20A1}"/>
                </a:ext>
              </a:extLst>
            </p:cNvPr>
            <p:cNvSpPr/>
            <p:nvPr/>
          </p:nvSpPr>
          <p:spPr>
            <a:xfrm>
              <a:off x="6189875" y="4368855"/>
              <a:ext cx="38306" cy="29631"/>
            </a:xfrm>
            <a:custGeom>
              <a:avLst/>
              <a:gdLst>
                <a:gd name="connsiteX0" fmla="*/ 24868 w 38306"/>
                <a:gd name="connsiteY0" fmla="*/ 1056 h 29631"/>
                <a:gd name="connsiteX1" fmla="*/ 15343 w 38306"/>
                <a:gd name="connsiteY1" fmla="*/ 103 h 29631"/>
                <a:gd name="connsiteX2" fmla="*/ 103 w 38306"/>
                <a:gd name="connsiteY2" fmla="*/ 13438 h 29631"/>
                <a:gd name="connsiteX3" fmla="*/ 13438 w 38306"/>
                <a:gd name="connsiteY3" fmla="*/ 28678 h 29631"/>
                <a:gd name="connsiteX4" fmla="*/ 22963 w 38306"/>
                <a:gd name="connsiteY4" fmla="*/ 29631 h 29631"/>
                <a:gd name="connsiteX5" fmla="*/ 23916 w 38306"/>
                <a:gd name="connsiteY5" fmla="*/ 29631 h 29631"/>
                <a:gd name="connsiteX6" fmla="*/ 38203 w 38306"/>
                <a:gd name="connsiteY6" fmla="*/ 16296 h 29631"/>
                <a:gd name="connsiteX7" fmla="*/ 24868 w 38306"/>
                <a:gd name="connsiteY7" fmla="*/ 1056 h 2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06" h="29631">
                  <a:moveTo>
                    <a:pt x="24868" y="1056"/>
                  </a:moveTo>
                  <a:lnTo>
                    <a:pt x="15343" y="103"/>
                  </a:lnTo>
                  <a:cubicBezTo>
                    <a:pt x="7723" y="-849"/>
                    <a:pt x="103" y="4866"/>
                    <a:pt x="103" y="13438"/>
                  </a:cubicBezTo>
                  <a:cubicBezTo>
                    <a:pt x="-849" y="21058"/>
                    <a:pt x="4866" y="28678"/>
                    <a:pt x="13438" y="28678"/>
                  </a:cubicBezTo>
                  <a:lnTo>
                    <a:pt x="22963" y="29631"/>
                  </a:lnTo>
                  <a:cubicBezTo>
                    <a:pt x="22963" y="29631"/>
                    <a:pt x="23916" y="29631"/>
                    <a:pt x="23916" y="29631"/>
                  </a:cubicBezTo>
                  <a:cubicBezTo>
                    <a:pt x="31536" y="29631"/>
                    <a:pt x="37251" y="23916"/>
                    <a:pt x="38203" y="16296"/>
                  </a:cubicBezTo>
                  <a:cubicBezTo>
                    <a:pt x="39156" y="8676"/>
                    <a:pt x="33441" y="2008"/>
                    <a:pt x="24868" y="1056"/>
                  </a:cubicBezTo>
                  <a:close/>
                </a:path>
              </a:pathLst>
            </a:custGeom>
            <a:solidFill>
              <a:srgbClr val="FFFFFF"/>
            </a:solidFill>
            <a:ln w="9525" cap="flat">
              <a:noFill/>
              <a:prstDash val="solid"/>
              <a:miter/>
            </a:ln>
          </p:spPr>
          <p:txBody>
            <a:bodyPr rtlCol="0" anchor="ctr"/>
            <a:lstStyle/>
            <a:p>
              <a:endParaRPr lang="en-GB" dirty="0"/>
            </a:p>
          </p:txBody>
        </p:sp>
        <p:sp>
          <p:nvSpPr>
            <p:cNvPr id="127" name="Freeform: Shape 126">
              <a:extLst>
                <a:ext uri="{FF2B5EF4-FFF2-40B4-BE49-F238E27FC236}">
                  <a16:creationId xmlns:a16="http://schemas.microsoft.com/office/drawing/2014/main" id="{6E89DB37-5536-4C04-81A8-5B366179DC9A}"/>
                </a:ext>
              </a:extLst>
            </p:cNvPr>
            <p:cNvSpPr/>
            <p:nvPr/>
          </p:nvSpPr>
          <p:spPr>
            <a:xfrm>
              <a:off x="6772872" y="4228481"/>
              <a:ext cx="37221" cy="33797"/>
            </a:xfrm>
            <a:custGeom>
              <a:avLst/>
              <a:gdLst>
                <a:gd name="connsiteX0" fmla="*/ 14324 w 37221"/>
                <a:gd name="connsiteY0" fmla="*/ 2365 h 33797"/>
                <a:gd name="connsiteX1" fmla="*/ 6704 w 37221"/>
                <a:gd name="connsiteY1" fmla="*/ 7127 h 33797"/>
                <a:gd name="connsiteX2" fmla="*/ 1942 w 37221"/>
                <a:gd name="connsiteY2" fmla="*/ 27130 h 33797"/>
                <a:gd name="connsiteX3" fmla="*/ 14324 w 37221"/>
                <a:gd name="connsiteY3" fmla="*/ 33797 h 33797"/>
                <a:gd name="connsiteX4" fmla="*/ 21944 w 37221"/>
                <a:gd name="connsiteY4" fmla="*/ 31892 h 33797"/>
                <a:gd name="connsiteX5" fmla="*/ 30517 w 37221"/>
                <a:gd name="connsiteY5" fmla="*/ 27130 h 33797"/>
                <a:gd name="connsiteX6" fmla="*/ 35279 w 37221"/>
                <a:gd name="connsiteY6" fmla="*/ 7127 h 33797"/>
                <a:gd name="connsiteX7" fmla="*/ 14324 w 37221"/>
                <a:gd name="connsiteY7" fmla="*/ 2365 h 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21" h="33797">
                  <a:moveTo>
                    <a:pt x="14324" y="2365"/>
                  </a:moveTo>
                  <a:cubicBezTo>
                    <a:pt x="11467" y="4270"/>
                    <a:pt x="8609" y="5222"/>
                    <a:pt x="6704" y="7127"/>
                  </a:cubicBezTo>
                  <a:cubicBezTo>
                    <a:pt x="37" y="10937"/>
                    <a:pt x="-1868" y="20462"/>
                    <a:pt x="1942" y="27130"/>
                  </a:cubicBezTo>
                  <a:cubicBezTo>
                    <a:pt x="4799" y="31892"/>
                    <a:pt x="9562" y="33797"/>
                    <a:pt x="14324" y="33797"/>
                  </a:cubicBezTo>
                  <a:cubicBezTo>
                    <a:pt x="17182" y="33797"/>
                    <a:pt x="19087" y="32845"/>
                    <a:pt x="21944" y="31892"/>
                  </a:cubicBezTo>
                  <a:cubicBezTo>
                    <a:pt x="24802" y="29987"/>
                    <a:pt x="27659" y="28082"/>
                    <a:pt x="30517" y="27130"/>
                  </a:cubicBezTo>
                  <a:cubicBezTo>
                    <a:pt x="37184" y="23320"/>
                    <a:pt x="39089" y="13795"/>
                    <a:pt x="35279" y="7127"/>
                  </a:cubicBezTo>
                  <a:cubicBezTo>
                    <a:pt x="29564" y="460"/>
                    <a:pt x="20992" y="-2398"/>
                    <a:pt x="14324" y="2365"/>
                  </a:cubicBezTo>
                  <a:close/>
                </a:path>
              </a:pathLst>
            </a:custGeom>
            <a:solidFill>
              <a:srgbClr val="FFFFFF"/>
            </a:solidFill>
            <a:ln w="9525" cap="flat">
              <a:noFill/>
              <a:prstDash val="solid"/>
              <a:miter/>
            </a:ln>
          </p:spPr>
          <p:txBody>
            <a:bodyPr rtlCol="0" anchor="ctr"/>
            <a:lstStyle/>
            <a:p>
              <a:endParaRPr lang="en-GB" dirty="0"/>
            </a:p>
          </p:txBody>
        </p:sp>
        <p:sp>
          <p:nvSpPr>
            <p:cNvPr id="128" name="Freeform: Shape 127">
              <a:extLst>
                <a:ext uri="{FF2B5EF4-FFF2-40B4-BE49-F238E27FC236}">
                  <a16:creationId xmlns:a16="http://schemas.microsoft.com/office/drawing/2014/main" id="{D8FC5689-B339-45B3-96B1-3E0D41684D6B}"/>
                </a:ext>
              </a:extLst>
            </p:cNvPr>
            <p:cNvSpPr/>
            <p:nvPr/>
          </p:nvSpPr>
          <p:spPr>
            <a:xfrm>
              <a:off x="6086035" y="2484793"/>
              <a:ext cx="38341" cy="30600"/>
            </a:xfrm>
            <a:custGeom>
              <a:avLst/>
              <a:gdLst>
                <a:gd name="connsiteX0" fmla="*/ 38221 w 38341"/>
                <a:gd name="connsiteY0" fmla="*/ 11551 h 30600"/>
                <a:gd name="connsiteX1" fmla="*/ 21076 w 38341"/>
                <a:gd name="connsiteY1" fmla="*/ 121 h 30600"/>
                <a:gd name="connsiteX2" fmla="*/ 11551 w 38341"/>
                <a:gd name="connsiteY2" fmla="*/ 2026 h 30600"/>
                <a:gd name="connsiteX3" fmla="*/ 121 w 38341"/>
                <a:gd name="connsiteY3" fmla="*/ 19171 h 30600"/>
                <a:gd name="connsiteX4" fmla="*/ 14408 w 38341"/>
                <a:gd name="connsiteY4" fmla="*/ 30601 h 30600"/>
                <a:gd name="connsiteX5" fmla="*/ 17266 w 38341"/>
                <a:gd name="connsiteY5" fmla="*/ 30601 h 30600"/>
                <a:gd name="connsiteX6" fmla="*/ 26791 w 38341"/>
                <a:gd name="connsiteY6" fmla="*/ 28696 h 30600"/>
                <a:gd name="connsiteX7" fmla="*/ 38221 w 38341"/>
                <a:gd name="connsiteY7" fmla="*/ 11551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1" h="30600">
                  <a:moveTo>
                    <a:pt x="38221" y="11551"/>
                  </a:moveTo>
                  <a:cubicBezTo>
                    <a:pt x="36316" y="3931"/>
                    <a:pt x="29648" y="-832"/>
                    <a:pt x="21076" y="121"/>
                  </a:cubicBezTo>
                  <a:cubicBezTo>
                    <a:pt x="18218" y="1073"/>
                    <a:pt x="14408" y="1073"/>
                    <a:pt x="11551" y="2026"/>
                  </a:cubicBezTo>
                  <a:cubicBezTo>
                    <a:pt x="3931" y="3931"/>
                    <a:pt x="-832" y="11551"/>
                    <a:pt x="121" y="19171"/>
                  </a:cubicBezTo>
                  <a:cubicBezTo>
                    <a:pt x="1073" y="25838"/>
                    <a:pt x="7741" y="30601"/>
                    <a:pt x="14408" y="30601"/>
                  </a:cubicBezTo>
                  <a:cubicBezTo>
                    <a:pt x="15361" y="30601"/>
                    <a:pt x="16313" y="30601"/>
                    <a:pt x="17266" y="30601"/>
                  </a:cubicBezTo>
                  <a:cubicBezTo>
                    <a:pt x="20123" y="29648"/>
                    <a:pt x="22981" y="29648"/>
                    <a:pt x="26791" y="28696"/>
                  </a:cubicBezTo>
                  <a:cubicBezTo>
                    <a:pt x="34411" y="26791"/>
                    <a:pt x="39173" y="19171"/>
                    <a:pt x="38221" y="11551"/>
                  </a:cubicBezTo>
                  <a:close/>
                </a:path>
              </a:pathLst>
            </a:custGeom>
            <a:solidFill>
              <a:srgbClr val="FFFFFF"/>
            </a:solidFill>
            <a:ln w="9525" cap="flat">
              <a:noFill/>
              <a:prstDash val="solid"/>
              <a:miter/>
            </a:ln>
          </p:spPr>
          <p:txBody>
            <a:bodyPr rtlCol="0" anchor="ctr"/>
            <a:lstStyle/>
            <a:p>
              <a:endParaRPr lang="en-GB" dirty="0"/>
            </a:p>
          </p:txBody>
        </p:sp>
        <p:sp>
          <p:nvSpPr>
            <p:cNvPr id="129" name="Freeform: Shape 128">
              <a:extLst>
                <a:ext uri="{FF2B5EF4-FFF2-40B4-BE49-F238E27FC236}">
                  <a16:creationId xmlns:a16="http://schemas.microsoft.com/office/drawing/2014/main" id="{4BDD6696-80C7-4C24-A945-A67B101FCC4B}"/>
                </a:ext>
              </a:extLst>
            </p:cNvPr>
            <p:cNvSpPr/>
            <p:nvPr/>
          </p:nvSpPr>
          <p:spPr>
            <a:xfrm>
              <a:off x="6160347" y="2474332"/>
              <a:ext cx="38307" cy="29631"/>
            </a:xfrm>
            <a:custGeom>
              <a:avLst/>
              <a:gdLst>
                <a:gd name="connsiteX0" fmla="*/ 38204 w 38307"/>
                <a:gd name="connsiteY0" fmla="*/ 12486 h 29631"/>
                <a:gd name="connsiteX1" fmla="*/ 22011 w 38307"/>
                <a:gd name="connsiteY1" fmla="*/ 104 h 29631"/>
                <a:gd name="connsiteX2" fmla="*/ 12486 w 38307"/>
                <a:gd name="connsiteY2" fmla="*/ 1056 h 29631"/>
                <a:gd name="connsiteX3" fmla="*/ 104 w 38307"/>
                <a:gd name="connsiteY3" fmla="*/ 17249 h 29631"/>
                <a:gd name="connsiteX4" fmla="*/ 14391 w 38307"/>
                <a:gd name="connsiteY4" fmla="*/ 29631 h 29631"/>
                <a:gd name="connsiteX5" fmla="*/ 16296 w 38307"/>
                <a:gd name="connsiteY5" fmla="*/ 29631 h 29631"/>
                <a:gd name="connsiteX6" fmla="*/ 25821 w 38307"/>
                <a:gd name="connsiteY6" fmla="*/ 28679 h 29631"/>
                <a:gd name="connsiteX7" fmla="*/ 38204 w 38307"/>
                <a:gd name="connsiteY7" fmla="*/ 12486 h 2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07" h="29631">
                  <a:moveTo>
                    <a:pt x="38204" y="12486"/>
                  </a:moveTo>
                  <a:cubicBezTo>
                    <a:pt x="37251" y="4866"/>
                    <a:pt x="30584" y="-849"/>
                    <a:pt x="22011" y="104"/>
                  </a:cubicBezTo>
                  <a:cubicBezTo>
                    <a:pt x="19154" y="104"/>
                    <a:pt x="15344" y="1056"/>
                    <a:pt x="12486" y="1056"/>
                  </a:cubicBezTo>
                  <a:cubicBezTo>
                    <a:pt x="4866" y="2009"/>
                    <a:pt x="-849" y="8676"/>
                    <a:pt x="104" y="17249"/>
                  </a:cubicBezTo>
                  <a:cubicBezTo>
                    <a:pt x="1056" y="24869"/>
                    <a:pt x="6771" y="29631"/>
                    <a:pt x="14391" y="29631"/>
                  </a:cubicBezTo>
                  <a:cubicBezTo>
                    <a:pt x="15344" y="29631"/>
                    <a:pt x="15344" y="29631"/>
                    <a:pt x="16296" y="29631"/>
                  </a:cubicBezTo>
                  <a:cubicBezTo>
                    <a:pt x="19154" y="29631"/>
                    <a:pt x="22011" y="28679"/>
                    <a:pt x="25821" y="28679"/>
                  </a:cubicBezTo>
                  <a:cubicBezTo>
                    <a:pt x="33441" y="26774"/>
                    <a:pt x="39156" y="20106"/>
                    <a:pt x="38204" y="12486"/>
                  </a:cubicBezTo>
                  <a:close/>
                </a:path>
              </a:pathLst>
            </a:custGeom>
            <a:solidFill>
              <a:srgbClr val="FFFFFF"/>
            </a:solidFill>
            <a:ln w="9525" cap="flat">
              <a:noFill/>
              <a:prstDash val="solid"/>
              <a:miter/>
            </a:ln>
          </p:spPr>
          <p:txBody>
            <a:bodyPr rtlCol="0" anchor="ctr"/>
            <a:lstStyle/>
            <a:p>
              <a:endParaRPr lang="en-GB" dirty="0"/>
            </a:p>
          </p:txBody>
        </p:sp>
        <p:sp>
          <p:nvSpPr>
            <p:cNvPr id="130" name="Freeform: Shape 129">
              <a:extLst>
                <a:ext uri="{FF2B5EF4-FFF2-40B4-BE49-F238E27FC236}">
                  <a16:creationId xmlns:a16="http://schemas.microsoft.com/office/drawing/2014/main" id="{CA4475B7-2F1F-4F6A-9FE7-F621F9BC74DD}"/>
                </a:ext>
              </a:extLst>
            </p:cNvPr>
            <p:cNvSpPr/>
            <p:nvPr/>
          </p:nvSpPr>
          <p:spPr>
            <a:xfrm>
              <a:off x="6115563" y="4359313"/>
              <a:ext cx="37389" cy="29648"/>
            </a:xfrm>
            <a:custGeom>
              <a:avLst/>
              <a:gdLst>
                <a:gd name="connsiteX0" fmla="*/ 25838 w 37389"/>
                <a:gd name="connsiteY0" fmla="*/ 2026 h 29648"/>
                <a:gd name="connsiteX1" fmla="*/ 16313 w 37389"/>
                <a:gd name="connsiteY1" fmla="*/ 121 h 29648"/>
                <a:gd name="connsiteX2" fmla="*/ 121 w 37389"/>
                <a:gd name="connsiteY2" fmla="*/ 11551 h 29648"/>
                <a:gd name="connsiteX3" fmla="*/ 11551 w 37389"/>
                <a:gd name="connsiteY3" fmla="*/ 27743 h 29648"/>
                <a:gd name="connsiteX4" fmla="*/ 21076 w 37389"/>
                <a:gd name="connsiteY4" fmla="*/ 29648 h 29648"/>
                <a:gd name="connsiteX5" fmla="*/ 22981 w 37389"/>
                <a:gd name="connsiteY5" fmla="*/ 29648 h 29648"/>
                <a:gd name="connsiteX6" fmla="*/ 37268 w 37389"/>
                <a:gd name="connsiteY6" fmla="*/ 17266 h 29648"/>
                <a:gd name="connsiteX7" fmla="*/ 25838 w 37389"/>
                <a:gd name="connsiteY7" fmla="*/ 2026 h 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89" h="29648">
                  <a:moveTo>
                    <a:pt x="25838" y="2026"/>
                  </a:moveTo>
                  <a:cubicBezTo>
                    <a:pt x="22981" y="1073"/>
                    <a:pt x="20123" y="1073"/>
                    <a:pt x="16313" y="121"/>
                  </a:cubicBezTo>
                  <a:cubicBezTo>
                    <a:pt x="8693" y="-832"/>
                    <a:pt x="1073" y="3931"/>
                    <a:pt x="121" y="11551"/>
                  </a:cubicBezTo>
                  <a:cubicBezTo>
                    <a:pt x="-832" y="19171"/>
                    <a:pt x="3931" y="26791"/>
                    <a:pt x="11551" y="27743"/>
                  </a:cubicBezTo>
                  <a:cubicBezTo>
                    <a:pt x="14408" y="28696"/>
                    <a:pt x="18218" y="28696"/>
                    <a:pt x="21076" y="29648"/>
                  </a:cubicBezTo>
                  <a:cubicBezTo>
                    <a:pt x="22028" y="29648"/>
                    <a:pt x="22981" y="29648"/>
                    <a:pt x="22981" y="29648"/>
                  </a:cubicBezTo>
                  <a:cubicBezTo>
                    <a:pt x="29648" y="29648"/>
                    <a:pt x="36316" y="24886"/>
                    <a:pt x="37268" y="17266"/>
                  </a:cubicBezTo>
                  <a:cubicBezTo>
                    <a:pt x="38221" y="10598"/>
                    <a:pt x="33458" y="2978"/>
                    <a:pt x="25838" y="2026"/>
                  </a:cubicBezTo>
                  <a:close/>
                </a:path>
              </a:pathLst>
            </a:custGeom>
            <a:solidFill>
              <a:srgbClr val="FFFFFF"/>
            </a:solidFill>
            <a:ln w="9525" cap="flat">
              <a:noFill/>
              <a:prstDash val="solid"/>
              <a:miter/>
            </a:ln>
          </p:spPr>
          <p:txBody>
            <a:bodyPr rtlCol="0" anchor="ctr"/>
            <a:lstStyle/>
            <a:p>
              <a:endParaRPr lang="en-GB" dirty="0"/>
            </a:p>
          </p:txBody>
        </p:sp>
        <p:sp>
          <p:nvSpPr>
            <p:cNvPr id="131" name="Freeform: Shape 130">
              <a:extLst>
                <a:ext uri="{FF2B5EF4-FFF2-40B4-BE49-F238E27FC236}">
                  <a16:creationId xmlns:a16="http://schemas.microsoft.com/office/drawing/2014/main" id="{2F6CD3F0-CB3E-415C-B303-79660809356F}"/>
                </a:ext>
              </a:extLst>
            </p:cNvPr>
            <p:cNvSpPr/>
            <p:nvPr/>
          </p:nvSpPr>
          <p:spPr>
            <a:xfrm>
              <a:off x="6706083" y="4266259"/>
              <a:ext cx="36147" cy="32214"/>
            </a:xfrm>
            <a:custGeom>
              <a:avLst/>
              <a:gdLst>
                <a:gd name="connsiteX0" fmla="*/ 16343 w 36147"/>
                <a:gd name="connsiteY0" fmla="*/ 1735 h 32214"/>
                <a:gd name="connsiteX1" fmla="*/ 7771 w 36147"/>
                <a:gd name="connsiteY1" fmla="*/ 5545 h 32214"/>
                <a:gd name="connsiteX2" fmla="*/ 1103 w 36147"/>
                <a:gd name="connsiteY2" fmla="*/ 24595 h 32214"/>
                <a:gd name="connsiteX3" fmla="*/ 13486 w 36147"/>
                <a:gd name="connsiteY3" fmla="*/ 32215 h 32214"/>
                <a:gd name="connsiteX4" fmla="*/ 20153 w 36147"/>
                <a:gd name="connsiteY4" fmla="*/ 30310 h 32214"/>
                <a:gd name="connsiteX5" fmla="*/ 28726 w 36147"/>
                <a:gd name="connsiteY5" fmla="*/ 25547 h 32214"/>
                <a:gd name="connsiteX6" fmla="*/ 34441 w 36147"/>
                <a:gd name="connsiteY6" fmla="*/ 6497 h 32214"/>
                <a:gd name="connsiteX7" fmla="*/ 16343 w 36147"/>
                <a:gd name="connsiteY7" fmla="*/ 1735 h 3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47" h="32214">
                  <a:moveTo>
                    <a:pt x="16343" y="1735"/>
                  </a:moveTo>
                  <a:cubicBezTo>
                    <a:pt x="13486" y="3640"/>
                    <a:pt x="10628" y="4592"/>
                    <a:pt x="7771" y="5545"/>
                  </a:cubicBezTo>
                  <a:cubicBezTo>
                    <a:pt x="1103" y="9355"/>
                    <a:pt x="-1754" y="17927"/>
                    <a:pt x="1103" y="24595"/>
                  </a:cubicBezTo>
                  <a:cubicBezTo>
                    <a:pt x="3961" y="29357"/>
                    <a:pt x="8723" y="32215"/>
                    <a:pt x="13486" y="32215"/>
                  </a:cubicBezTo>
                  <a:cubicBezTo>
                    <a:pt x="15391" y="32215"/>
                    <a:pt x="18248" y="31262"/>
                    <a:pt x="20153" y="30310"/>
                  </a:cubicBezTo>
                  <a:cubicBezTo>
                    <a:pt x="23011" y="28405"/>
                    <a:pt x="25868" y="27452"/>
                    <a:pt x="28726" y="25547"/>
                  </a:cubicBezTo>
                  <a:cubicBezTo>
                    <a:pt x="35393" y="21737"/>
                    <a:pt x="38251" y="13165"/>
                    <a:pt x="34441" y="6497"/>
                  </a:cubicBezTo>
                  <a:cubicBezTo>
                    <a:pt x="31583" y="782"/>
                    <a:pt x="23011" y="-2075"/>
                    <a:pt x="16343" y="1735"/>
                  </a:cubicBezTo>
                  <a:close/>
                </a:path>
              </a:pathLst>
            </a:custGeom>
            <a:solidFill>
              <a:srgbClr val="FFFFFF"/>
            </a:solidFill>
            <a:ln w="9525" cap="flat">
              <a:noFill/>
              <a:prstDash val="solid"/>
              <a:miter/>
            </a:ln>
          </p:spPr>
          <p:txBody>
            <a:bodyPr rtlCol="0" anchor="ctr"/>
            <a:lstStyle/>
            <a:p>
              <a:endParaRPr lang="en-GB" dirty="0"/>
            </a:p>
          </p:txBody>
        </p:sp>
        <p:sp>
          <p:nvSpPr>
            <p:cNvPr id="132" name="Freeform: Shape 131">
              <a:extLst>
                <a:ext uri="{FF2B5EF4-FFF2-40B4-BE49-F238E27FC236}">
                  <a16:creationId xmlns:a16="http://schemas.microsoft.com/office/drawing/2014/main" id="{EE619CBD-43FE-44CF-838B-5D7BA495A7B4}"/>
                </a:ext>
              </a:extLst>
            </p:cNvPr>
            <p:cNvSpPr/>
            <p:nvPr/>
          </p:nvSpPr>
          <p:spPr>
            <a:xfrm>
              <a:off x="6678050" y="2557695"/>
              <a:ext cx="37317" cy="31993"/>
            </a:xfrm>
            <a:custGeom>
              <a:avLst/>
              <a:gdLst>
                <a:gd name="connsiteX0" fmla="*/ 35804 w 37317"/>
                <a:gd name="connsiteY0" fmla="*/ 24374 h 31993"/>
                <a:gd name="connsiteX1" fmla="*/ 29136 w 37317"/>
                <a:gd name="connsiteY1" fmla="*/ 5324 h 31993"/>
                <a:gd name="connsiteX2" fmla="*/ 20564 w 37317"/>
                <a:gd name="connsiteY2" fmla="*/ 1514 h 31993"/>
                <a:gd name="connsiteX3" fmla="*/ 1514 w 37317"/>
                <a:gd name="connsiteY3" fmla="*/ 8181 h 31993"/>
                <a:gd name="connsiteX4" fmla="*/ 8181 w 37317"/>
                <a:gd name="connsiteY4" fmla="*/ 27231 h 31993"/>
                <a:gd name="connsiteX5" fmla="*/ 16754 w 37317"/>
                <a:gd name="connsiteY5" fmla="*/ 31041 h 31993"/>
                <a:gd name="connsiteX6" fmla="*/ 22468 w 37317"/>
                <a:gd name="connsiteY6" fmla="*/ 31994 h 31993"/>
                <a:gd name="connsiteX7" fmla="*/ 35804 w 37317"/>
                <a:gd name="connsiteY7" fmla="*/ 24374 h 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17" h="31993">
                  <a:moveTo>
                    <a:pt x="35804" y="24374"/>
                  </a:moveTo>
                  <a:cubicBezTo>
                    <a:pt x="39614" y="17706"/>
                    <a:pt x="35804" y="9134"/>
                    <a:pt x="29136" y="5324"/>
                  </a:cubicBezTo>
                  <a:cubicBezTo>
                    <a:pt x="26279" y="4371"/>
                    <a:pt x="23421" y="2466"/>
                    <a:pt x="20564" y="1514"/>
                  </a:cubicBezTo>
                  <a:cubicBezTo>
                    <a:pt x="12943" y="-2296"/>
                    <a:pt x="5323" y="1514"/>
                    <a:pt x="1514" y="8181"/>
                  </a:cubicBezTo>
                  <a:cubicBezTo>
                    <a:pt x="-2296" y="15801"/>
                    <a:pt x="1514" y="23421"/>
                    <a:pt x="8181" y="27231"/>
                  </a:cubicBezTo>
                  <a:cubicBezTo>
                    <a:pt x="11039" y="28184"/>
                    <a:pt x="13896" y="30089"/>
                    <a:pt x="16754" y="31041"/>
                  </a:cubicBezTo>
                  <a:cubicBezTo>
                    <a:pt x="18658" y="31994"/>
                    <a:pt x="20564" y="31994"/>
                    <a:pt x="22468" y="31994"/>
                  </a:cubicBezTo>
                  <a:cubicBezTo>
                    <a:pt x="28183" y="31994"/>
                    <a:pt x="32946" y="29136"/>
                    <a:pt x="35804" y="24374"/>
                  </a:cubicBezTo>
                  <a:close/>
                </a:path>
              </a:pathLst>
            </a:custGeom>
            <a:solidFill>
              <a:srgbClr val="FFFFFF"/>
            </a:solidFill>
            <a:ln w="9525" cap="flat">
              <a:noFill/>
              <a:prstDash val="solid"/>
              <a:miter/>
            </a:ln>
          </p:spPr>
          <p:txBody>
            <a:bodyPr rtlCol="0" anchor="ctr"/>
            <a:lstStyle/>
            <a:p>
              <a:endParaRPr lang="en-GB" dirty="0"/>
            </a:p>
          </p:txBody>
        </p:sp>
        <p:sp>
          <p:nvSpPr>
            <p:cNvPr id="133" name="Freeform: Shape 132">
              <a:extLst>
                <a:ext uri="{FF2B5EF4-FFF2-40B4-BE49-F238E27FC236}">
                  <a16:creationId xmlns:a16="http://schemas.microsoft.com/office/drawing/2014/main" id="{A38262ED-950F-403C-90E0-2201651B87EC}"/>
                </a:ext>
              </a:extLst>
            </p:cNvPr>
            <p:cNvSpPr/>
            <p:nvPr/>
          </p:nvSpPr>
          <p:spPr>
            <a:xfrm>
              <a:off x="6746238" y="2591594"/>
              <a:ext cx="36231" cy="33337"/>
            </a:xfrm>
            <a:custGeom>
              <a:avLst/>
              <a:gdLst>
                <a:gd name="connsiteX0" fmla="*/ 34290 w 36231"/>
                <a:gd name="connsiteY0" fmla="*/ 26670 h 33337"/>
                <a:gd name="connsiteX1" fmla="*/ 29528 w 36231"/>
                <a:gd name="connsiteY1" fmla="*/ 6667 h 33337"/>
                <a:gd name="connsiteX2" fmla="*/ 20955 w 36231"/>
                <a:gd name="connsiteY2" fmla="*/ 1905 h 33337"/>
                <a:gd name="connsiteX3" fmla="*/ 1905 w 36231"/>
                <a:gd name="connsiteY3" fmla="*/ 7620 h 33337"/>
                <a:gd name="connsiteX4" fmla="*/ 7620 w 36231"/>
                <a:gd name="connsiteY4" fmla="*/ 26670 h 33337"/>
                <a:gd name="connsiteX5" fmla="*/ 15240 w 36231"/>
                <a:gd name="connsiteY5" fmla="*/ 31433 h 33337"/>
                <a:gd name="connsiteX6" fmla="*/ 22860 w 36231"/>
                <a:gd name="connsiteY6" fmla="*/ 33337 h 33337"/>
                <a:gd name="connsiteX7" fmla="*/ 34290 w 36231"/>
                <a:gd name="connsiteY7" fmla="*/ 26670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31" h="33337">
                  <a:moveTo>
                    <a:pt x="34290" y="26670"/>
                  </a:moveTo>
                  <a:cubicBezTo>
                    <a:pt x="38100" y="20002"/>
                    <a:pt x="36195" y="11430"/>
                    <a:pt x="29528" y="6667"/>
                  </a:cubicBezTo>
                  <a:cubicBezTo>
                    <a:pt x="26670" y="4762"/>
                    <a:pt x="23813" y="3810"/>
                    <a:pt x="20955" y="1905"/>
                  </a:cubicBezTo>
                  <a:cubicBezTo>
                    <a:pt x="14288" y="-1905"/>
                    <a:pt x="5715" y="0"/>
                    <a:pt x="1905" y="7620"/>
                  </a:cubicBezTo>
                  <a:cubicBezTo>
                    <a:pt x="-1905" y="14287"/>
                    <a:pt x="0" y="22860"/>
                    <a:pt x="7620" y="26670"/>
                  </a:cubicBezTo>
                  <a:cubicBezTo>
                    <a:pt x="10478" y="28575"/>
                    <a:pt x="13335" y="29527"/>
                    <a:pt x="15240" y="31433"/>
                  </a:cubicBezTo>
                  <a:cubicBezTo>
                    <a:pt x="17145" y="32385"/>
                    <a:pt x="20003" y="33337"/>
                    <a:pt x="22860" y="33337"/>
                  </a:cubicBezTo>
                  <a:cubicBezTo>
                    <a:pt x="26670" y="33337"/>
                    <a:pt x="31432" y="31433"/>
                    <a:pt x="34290" y="26670"/>
                  </a:cubicBezTo>
                  <a:close/>
                </a:path>
              </a:pathLst>
            </a:custGeom>
            <a:solidFill>
              <a:srgbClr val="FFFFFF"/>
            </a:solidFill>
            <a:ln w="9525" cap="flat">
              <a:noFill/>
              <a:prstDash val="solid"/>
              <a:miter/>
            </a:ln>
          </p:spPr>
          <p:txBody>
            <a:bodyPr rtlCol="0" anchor="ctr"/>
            <a:lstStyle/>
            <a:p>
              <a:endParaRPr lang="en-GB" dirty="0"/>
            </a:p>
          </p:txBody>
        </p:sp>
        <p:sp>
          <p:nvSpPr>
            <p:cNvPr id="134" name="Freeform: Shape 133">
              <a:extLst>
                <a:ext uri="{FF2B5EF4-FFF2-40B4-BE49-F238E27FC236}">
                  <a16:creationId xmlns:a16="http://schemas.microsoft.com/office/drawing/2014/main" id="{05093FC6-A691-408C-9587-A453D8600233}"/>
                </a:ext>
              </a:extLst>
            </p:cNvPr>
            <p:cNvSpPr/>
            <p:nvPr/>
          </p:nvSpPr>
          <p:spPr>
            <a:xfrm>
              <a:off x="6637519" y="4298339"/>
              <a:ext cx="37416" cy="32519"/>
            </a:xfrm>
            <a:custGeom>
              <a:avLst/>
              <a:gdLst>
                <a:gd name="connsiteX0" fmla="*/ 17279 w 37416"/>
                <a:gd name="connsiteY0" fmla="*/ 1087 h 32519"/>
                <a:gd name="connsiteX1" fmla="*/ 8707 w 37416"/>
                <a:gd name="connsiteY1" fmla="*/ 4897 h 32519"/>
                <a:gd name="connsiteX2" fmla="*/ 1087 w 37416"/>
                <a:gd name="connsiteY2" fmla="*/ 23947 h 32519"/>
                <a:gd name="connsiteX3" fmla="*/ 14422 w 37416"/>
                <a:gd name="connsiteY3" fmla="*/ 32520 h 32519"/>
                <a:gd name="connsiteX4" fmla="*/ 20137 w 37416"/>
                <a:gd name="connsiteY4" fmla="*/ 31567 h 32519"/>
                <a:gd name="connsiteX5" fmla="*/ 28710 w 37416"/>
                <a:gd name="connsiteY5" fmla="*/ 27757 h 32519"/>
                <a:gd name="connsiteX6" fmla="*/ 36329 w 37416"/>
                <a:gd name="connsiteY6" fmla="*/ 8707 h 32519"/>
                <a:gd name="connsiteX7" fmla="*/ 17279 w 37416"/>
                <a:gd name="connsiteY7" fmla="*/ 1087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6" h="32519">
                  <a:moveTo>
                    <a:pt x="17279" y="1087"/>
                  </a:moveTo>
                  <a:lnTo>
                    <a:pt x="8707" y="4897"/>
                  </a:lnTo>
                  <a:cubicBezTo>
                    <a:pt x="1087" y="7754"/>
                    <a:pt x="-1771" y="16327"/>
                    <a:pt x="1087" y="23947"/>
                  </a:cubicBezTo>
                  <a:cubicBezTo>
                    <a:pt x="2992" y="29662"/>
                    <a:pt x="8707" y="32520"/>
                    <a:pt x="14422" y="32520"/>
                  </a:cubicBezTo>
                  <a:cubicBezTo>
                    <a:pt x="16327" y="32520"/>
                    <a:pt x="18232" y="32520"/>
                    <a:pt x="20137" y="31567"/>
                  </a:cubicBezTo>
                  <a:lnTo>
                    <a:pt x="28710" y="27757"/>
                  </a:lnTo>
                  <a:cubicBezTo>
                    <a:pt x="36329" y="24899"/>
                    <a:pt x="39187" y="16327"/>
                    <a:pt x="36329" y="8707"/>
                  </a:cubicBezTo>
                  <a:cubicBezTo>
                    <a:pt x="32520" y="1087"/>
                    <a:pt x="24899" y="-1771"/>
                    <a:pt x="17279" y="1087"/>
                  </a:cubicBezTo>
                  <a:close/>
                </a:path>
              </a:pathLst>
            </a:custGeom>
            <a:solidFill>
              <a:srgbClr val="FFFFFF"/>
            </a:solidFill>
            <a:ln w="9525" cap="flat">
              <a:noFill/>
              <a:prstDash val="solid"/>
              <a:miter/>
            </a:ln>
          </p:spPr>
          <p:txBody>
            <a:bodyPr rtlCol="0" anchor="ctr"/>
            <a:lstStyle/>
            <a:p>
              <a:endParaRPr lang="en-GB" dirty="0"/>
            </a:p>
          </p:txBody>
        </p:sp>
        <p:sp>
          <p:nvSpPr>
            <p:cNvPr id="135" name="Freeform: Shape 134">
              <a:extLst>
                <a:ext uri="{FF2B5EF4-FFF2-40B4-BE49-F238E27FC236}">
                  <a16:creationId xmlns:a16="http://schemas.microsoft.com/office/drawing/2014/main" id="{686F840C-F4E4-45A9-BE4A-40CEE28C5D00}"/>
                </a:ext>
              </a:extLst>
            </p:cNvPr>
            <p:cNvSpPr/>
            <p:nvPr/>
          </p:nvSpPr>
          <p:spPr>
            <a:xfrm>
              <a:off x="6608130" y="2527780"/>
              <a:ext cx="37139" cy="31574"/>
            </a:xfrm>
            <a:custGeom>
              <a:avLst/>
              <a:gdLst>
                <a:gd name="connsiteX0" fmla="*/ 36191 w 37139"/>
                <a:gd name="connsiteY0" fmla="*/ 22856 h 31574"/>
                <a:gd name="connsiteX1" fmla="*/ 27619 w 37139"/>
                <a:gd name="connsiteY1" fmla="*/ 4759 h 31574"/>
                <a:gd name="connsiteX2" fmla="*/ 19046 w 37139"/>
                <a:gd name="connsiteY2" fmla="*/ 949 h 31574"/>
                <a:gd name="connsiteX3" fmla="*/ 949 w 37139"/>
                <a:gd name="connsiteY3" fmla="*/ 9521 h 31574"/>
                <a:gd name="connsiteX4" fmla="*/ 9521 w 37139"/>
                <a:gd name="connsiteY4" fmla="*/ 27619 h 31574"/>
                <a:gd name="connsiteX5" fmla="*/ 18094 w 37139"/>
                <a:gd name="connsiteY5" fmla="*/ 30476 h 31574"/>
                <a:gd name="connsiteX6" fmla="*/ 22856 w 37139"/>
                <a:gd name="connsiteY6" fmla="*/ 31429 h 31574"/>
                <a:gd name="connsiteX7" fmla="*/ 36191 w 37139"/>
                <a:gd name="connsiteY7" fmla="*/ 22856 h 3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9" h="31574">
                  <a:moveTo>
                    <a:pt x="36191" y="22856"/>
                  </a:moveTo>
                  <a:cubicBezTo>
                    <a:pt x="39049" y="15236"/>
                    <a:pt x="35239" y="7616"/>
                    <a:pt x="27619" y="4759"/>
                  </a:cubicBezTo>
                  <a:lnTo>
                    <a:pt x="19046" y="949"/>
                  </a:lnTo>
                  <a:cubicBezTo>
                    <a:pt x="11426" y="-1909"/>
                    <a:pt x="3806" y="1901"/>
                    <a:pt x="949" y="9521"/>
                  </a:cubicBezTo>
                  <a:cubicBezTo>
                    <a:pt x="-1909" y="17141"/>
                    <a:pt x="1901" y="24761"/>
                    <a:pt x="9521" y="27619"/>
                  </a:cubicBezTo>
                  <a:lnTo>
                    <a:pt x="18094" y="30476"/>
                  </a:lnTo>
                  <a:cubicBezTo>
                    <a:pt x="19999" y="31429"/>
                    <a:pt x="21904" y="31429"/>
                    <a:pt x="22856" y="31429"/>
                  </a:cubicBezTo>
                  <a:cubicBezTo>
                    <a:pt x="28571" y="32381"/>
                    <a:pt x="34286" y="28571"/>
                    <a:pt x="36191" y="22856"/>
                  </a:cubicBezTo>
                  <a:close/>
                </a:path>
              </a:pathLst>
            </a:custGeom>
            <a:solidFill>
              <a:srgbClr val="FFFFFF"/>
            </a:solidFill>
            <a:ln w="9525" cap="flat">
              <a:noFill/>
              <a:prstDash val="solid"/>
              <a:miter/>
            </a:ln>
          </p:spPr>
          <p:txBody>
            <a:bodyPr rtlCol="0" anchor="ctr"/>
            <a:lstStyle/>
            <a:p>
              <a:endParaRPr lang="en-GB" dirty="0"/>
            </a:p>
          </p:txBody>
        </p:sp>
        <p:sp>
          <p:nvSpPr>
            <p:cNvPr id="136" name="Freeform: Shape 135">
              <a:extLst>
                <a:ext uri="{FF2B5EF4-FFF2-40B4-BE49-F238E27FC236}">
                  <a16:creationId xmlns:a16="http://schemas.microsoft.com/office/drawing/2014/main" id="{165411FB-B01E-4DA3-AC97-031AF654FAD9}"/>
                </a:ext>
              </a:extLst>
            </p:cNvPr>
            <p:cNvSpPr/>
            <p:nvPr/>
          </p:nvSpPr>
          <p:spPr>
            <a:xfrm>
              <a:off x="6461072" y="2486449"/>
              <a:ext cx="38886" cy="30849"/>
            </a:xfrm>
            <a:custGeom>
              <a:avLst/>
              <a:gdLst>
                <a:gd name="connsiteX0" fmla="*/ 38469 w 38886"/>
                <a:gd name="connsiteY0" fmla="*/ 19419 h 30849"/>
                <a:gd name="connsiteX1" fmla="*/ 27039 w 38886"/>
                <a:gd name="connsiteY1" fmla="*/ 2274 h 30849"/>
                <a:gd name="connsiteX2" fmla="*/ 17514 w 38886"/>
                <a:gd name="connsiteY2" fmla="*/ 369 h 30849"/>
                <a:gd name="connsiteX3" fmla="*/ 369 w 38886"/>
                <a:gd name="connsiteY3" fmla="*/ 11799 h 30849"/>
                <a:gd name="connsiteX4" fmla="*/ 11799 w 38886"/>
                <a:gd name="connsiteY4" fmla="*/ 28944 h 30849"/>
                <a:gd name="connsiteX5" fmla="*/ 21324 w 38886"/>
                <a:gd name="connsiteY5" fmla="*/ 30849 h 30849"/>
                <a:gd name="connsiteX6" fmla="*/ 24182 w 38886"/>
                <a:gd name="connsiteY6" fmla="*/ 30849 h 30849"/>
                <a:gd name="connsiteX7" fmla="*/ 38469 w 38886"/>
                <a:gd name="connsiteY7" fmla="*/ 19419 h 3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86" h="30849">
                  <a:moveTo>
                    <a:pt x="38469" y="19419"/>
                  </a:moveTo>
                  <a:cubicBezTo>
                    <a:pt x="40374" y="11799"/>
                    <a:pt x="35612" y="4179"/>
                    <a:pt x="27039" y="2274"/>
                  </a:cubicBezTo>
                  <a:lnTo>
                    <a:pt x="17514" y="369"/>
                  </a:lnTo>
                  <a:cubicBezTo>
                    <a:pt x="9894" y="-1536"/>
                    <a:pt x="2274" y="4179"/>
                    <a:pt x="369" y="11799"/>
                  </a:cubicBezTo>
                  <a:cubicBezTo>
                    <a:pt x="-1536" y="19419"/>
                    <a:pt x="4179" y="27039"/>
                    <a:pt x="11799" y="28944"/>
                  </a:cubicBezTo>
                  <a:lnTo>
                    <a:pt x="21324" y="30849"/>
                  </a:lnTo>
                  <a:cubicBezTo>
                    <a:pt x="22277" y="30849"/>
                    <a:pt x="23229" y="30849"/>
                    <a:pt x="24182" y="30849"/>
                  </a:cubicBezTo>
                  <a:cubicBezTo>
                    <a:pt x="31802" y="30849"/>
                    <a:pt x="37517" y="26087"/>
                    <a:pt x="38469" y="19419"/>
                  </a:cubicBezTo>
                  <a:close/>
                </a:path>
              </a:pathLst>
            </a:custGeom>
            <a:solidFill>
              <a:srgbClr val="FFFFFF"/>
            </a:solidFill>
            <a:ln w="9525" cap="flat">
              <a:noFill/>
              <a:prstDash val="solid"/>
              <a:miter/>
            </a:ln>
          </p:spPr>
          <p:txBody>
            <a:bodyPr rtlCol="0" anchor="ctr"/>
            <a:lstStyle/>
            <a:p>
              <a:endParaRPr lang="en-GB" dirty="0"/>
            </a:p>
          </p:txBody>
        </p:sp>
        <p:sp>
          <p:nvSpPr>
            <p:cNvPr id="137" name="Freeform: Shape 136">
              <a:extLst>
                <a:ext uri="{FF2B5EF4-FFF2-40B4-BE49-F238E27FC236}">
                  <a16:creationId xmlns:a16="http://schemas.microsoft.com/office/drawing/2014/main" id="{6BB7CDAC-550E-4A70-A32A-8CB424BEC336}"/>
                </a:ext>
              </a:extLst>
            </p:cNvPr>
            <p:cNvSpPr/>
            <p:nvPr/>
          </p:nvSpPr>
          <p:spPr>
            <a:xfrm>
              <a:off x="6494359" y="4345682"/>
              <a:ext cx="37987" cy="30896"/>
            </a:xfrm>
            <a:custGeom>
              <a:avLst/>
              <a:gdLst>
                <a:gd name="connsiteX0" fmla="*/ 19470 w 37987"/>
                <a:gd name="connsiteY0" fmla="*/ 417 h 30896"/>
                <a:gd name="connsiteX1" fmla="*/ 10897 w 37987"/>
                <a:gd name="connsiteY1" fmla="*/ 2322 h 30896"/>
                <a:gd name="connsiteX2" fmla="*/ 420 w 37987"/>
                <a:gd name="connsiteY2" fmla="*/ 19467 h 30896"/>
                <a:gd name="connsiteX3" fmla="*/ 14708 w 37987"/>
                <a:gd name="connsiteY3" fmla="*/ 30897 h 30896"/>
                <a:gd name="connsiteX4" fmla="*/ 17565 w 37987"/>
                <a:gd name="connsiteY4" fmla="*/ 30897 h 30896"/>
                <a:gd name="connsiteX5" fmla="*/ 27090 w 37987"/>
                <a:gd name="connsiteY5" fmla="*/ 28992 h 30896"/>
                <a:gd name="connsiteX6" fmla="*/ 37568 w 37987"/>
                <a:gd name="connsiteY6" fmla="*/ 11847 h 30896"/>
                <a:gd name="connsiteX7" fmla="*/ 19470 w 37987"/>
                <a:gd name="connsiteY7" fmla="*/ 417 h 3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87" h="30896">
                  <a:moveTo>
                    <a:pt x="19470" y="417"/>
                  </a:moveTo>
                  <a:cubicBezTo>
                    <a:pt x="16612" y="1369"/>
                    <a:pt x="13755" y="2322"/>
                    <a:pt x="10897" y="2322"/>
                  </a:cubicBezTo>
                  <a:cubicBezTo>
                    <a:pt x="3277" y="4227"/>
                    <a:pt x="-1485" y="11847"/>
                    <a:pt x="420" y="19467"/>
                  </a:cubicBezTo>
                  <a:cubicBezTo>
                    <a:pt x="2325" y="26134"/>
                    <a:pt x="8040" y="30897"/>
                    <a:pt x="14708" y="30897"/>
                  </a:cubicBezTo>
                  <a:cubicBezTo>
                    <a:pt x="15660" y="30897"/>
                    <a:pt x="16612" y="30897"/>
                    <a:pt x="17565" y="30897"/>
                  </a:cubicBezTo>
                  <a:cubicBezTo>
                    <a:pt x="20422" y="29944"/>
                    <a:pt x="24233" y="28992"/>
                    <a:pt x="27090" y="28992"/>
                  </a:cubicBezTo>
                  <a:cubicBezTo>
                    <a:pt x="34710" y="27087"/>
                    <a:pt x="39472" y="19467"/>
                    <a:pt x="37568" y="11847"/>
                  </a:cubicBezTo>
                  <a:cubicBezTo>
                    <a:pt x="34710" y="3274"/>
                    <a:pt x="27090" y="-1488"/>
                    <a:pt x="19470" y="417"/>
                  </a:cubicBezTo>
                  <a:close/>
                </a:path>
              </a:pathLst>
            </a:custGeom>
            <a:solidFill>
              <a:srgbClr val="FFFFFF"/>
            </a:solidFill>
            <a:ln w="9525" cap="flat">
              <a:noFill/>
              <a:prstDash val="solid"/>
              <a:miter/>
            </a:ln>
          </p:spPr>
          <p:txBody>
            <a:bodyPr rtlCol="0" anchor="ctr"/>
            <a:lstStyle/>
            <a:p>
              <a:endParaRPr lang="en-GB" dirty="0"/>
            </a:p>
          </p:txBody>
        </p:sp>
        <p:sp>
          <p:nvSpPr>
            <p:cNvPr id="138" name="Freeform: Shape 137">
              <a:extLst>
                <a:ext uri="{FF2B5EF4-FFF2-40B4-BE49-F238E27FC236}">
                  <a16:creationId xmlns:a16="http://schemas.microsoft.com/office/drawing/2014/main" id="{E6021CC8-0544-4D32-95A8-4216C28F4233}"/>
                </a:ext>
              </a:extLst>
            </p:cNvPr>
            <p:cNvSpPr/>
            <p:nvPr/>
          </p:nvSpPr>
          <p:spPr>
            <a:xfrm>
              <a:off x="6535251" y="2503478"/>
              <a:ext cx="38118" cy="31917"/>
            </a:xfrm>
            <a:custGeom>
              <a:avLst/>
              <a:gdLst>
                <a:gd name="connsiteX0" fmla="*/ 37633 w 38118"/>
                <a:gd name="connsiteY0" fmla="*/ 21440 h 31917"/>
                <a:gd name="connsiteX1" fmla="*/ 28108 w 38118"/>
                <a:gd name="connsiteY1" fmla="*/ 3343 h 31917"/>
                <a:gd name="connsiteX2" fmla="*/ 18583 w 38118"/>
                <a:gd name="connsiteY2" fmla="*/ 485 h 31917"/>
                <a:gd name="connsiteX3" fmla="*/ 485 w 38118"/>
                <a:gd name="connsiteY3" fmla="*/ 10010 h 31917"/>
                <a:gd name="connsiteX4" fmla="*/ 10010 w 38118"/>
                <a:gd name="connsiteY4" fmla="*/ 28108 h 31917"/>
                <a:gd name="connsiteX5" fmla="*/ 18583 w 38118"/>
                <a:gd name="connsiteY5" fmla="*/ 30965 h 31917"/>
                <a:gd name="connsiteX6" fmla="*/ 22393 w 38118"/>
                <a:gd name="connsiteY6" fmla="*/ 31918 h 31917"/>
                <a:gd name="connsiteX7" fmla="*/ 37633 w 38118"/>
                <a:gd name="connsiteY7" fmla="*/ 21440 h 3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18" h="31917">
                  <a:moveTo>
                    <a:pt x="37633" y="21440"/>
                  </a:moveTo>
                  <a:cubicBezTo>
                    <a:pt x="39538" y="13820"/>
                    <a:pt x="35728" y="6200"/>
                    <a:pt x="28108" y="3343"/>
                  </a:cubicBezTo>
                  <a:cubicBezTo>
                    <a:pt x="25251" y="2390"/>
                    <a:pt x="22393" y="1438"/>
                    <a:pt x="18583" y="485"/>
                  </a:cubicBezTo>
                  <a:cubicBezTo>
                    <a:pt x="10963" y="-1420"/>
                    <a:pt x="3343" y="2390"/>
                    <a:pt x="485" y="10010"/>
                  </a:cubicBezTo>
                  <a:cubicBezTo>
                    <a:pt x="-1420" y="17630"/>
                    <a:pt x="2391" y="25250"/>
                    <a:pt x="10010" y="28108"/>
                  </a:cubicBezTo>
                  <a:lnTo>
                    <a:pt x="18583" y="30965"/>
                  </a:lnTo>
                  <a:cubicBezTo>
                    <a:pt x="19535" y="30965"/>
                    <a:pt x="21441" y="31918"/>
                    <a:pt x="22393" y="31918"/>
                  </a:cubicBezTo>
                  <a:cubicBezTo>
                    <a:pt x="30013" y="31918"/>
                    <a:pt x="35728" y="28108"/>
                    <a:pt x="37633" y="21440"/>
                  </a:cubicBezTo>
                  <a:close/>
                </a:path>
              </a:pathLst>
            </a:custGeom>
            <a:solidFill>
              <a:srgbClr val="FFFFFF"/>
            </a:solidFill>
            <a:ln w="9525" cap="flat">
              <a:noFill/>
              <a:prstDash val="solid"/>
              <a:miter/>
            </a:ln>
          </p:spPr>
          <p:txBody>
            <a:bodyPr rtlCol="0" anchor="ctr"/>
            <a:lstStyle/>
            <a:p>
              <a:endParaRPr lang="en-GB" dirty="0"/>
            </a:p>
          </p:txBody>
        </p:sp>
        <p:sp>
          <p:nvSpPr>
            <p:cNvPr id="139" name="Freeform: Shape 138">
              <a:extLst>
                <a:ext uri="{FF2B5EF4-FFF2-40B4-BE49-F238E27FC236}">
                  <a16:creationId xmlns:a16="http://schemas.microsoft.com/office/drawing/2014/main" id="{0C28046C-B00A-4F19-8C3B-FDFF20BBAB96}"/>
                </a:ext>
              </a:extLst>
            </p:cNvPr>
            <p:cNvSpPr/>
            <p:nvPr/>
          </p:nvSpPr>
          <p:spPr>
            <a:xfrm>
              <a:off x="6566683" y="4325147"/>
              <a:ext cx="38118" cy="31428"/>
            </a:xfrm>
            <a:custGeom>
              <a:avLst/>
              <a:gdLst>
                <a:gd name="connsiteX0" fmla="*/ 18583 w 38118"/>
                <a:gd name="connsiteY0" fmla="*/ 949 h 31428"/>
                <a:gd name="connsiteX1" fmla="*/ 10010 w 38118"/>
                <a:gd name="connsiteY1" fmla="*/ 3806 h 31428"/>
                <a:gd name="connsiteX2" fmla="*/ 485 w 38118"/>
                <a:gd name="connsiteY2" fmla="*/ 21904 h 31428"/>
                <a:gd name="connsiteX3" fmla="*/ 13821 w 38118"/>
                <a:gd name="connsiteY3" fmla="*/ 31429 h 31428"/>
                <a:gd name="connsiteX4" fmla="*/ 18583 w 38118"/>
                <a:gd name="connsiteY4" fmla="*/ 30476 h 31428"/>
                <a:gd name="connsiteX5" fmla="*/ 28108 w 38118"/>
                <a:gd name="connsiteY5" fmla="*/ 27619 h 31428"/>
                <a:gd name="connsiteX6" fmla="*/ 37633 w 38118"/>
                <a:gd name="connsiteY6" fmla="*/ 9521 h 31428"/>
                <a:gd name="connsiteX7" fmla="*/ 18583 w 38118"/>
                <a:gd name="connsiteY7" fmla="*/ 949 h 3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18" h="31428">
                  <a:moveTo>
                    <a:pt x="18583" y="949"/>
                  </a:moveTo>
                  <a:cubicBezTo>
                    <a:pt x="15725" y="1901"/>
                    <a:pt x="12868" y="2854"/>
                    <a:pt x="10010" y="3806"/>
                  </a:cubicBezTo>
                  <a:cubicBezTo>
                    <a:pt x="2391" y="6664"/>
                    <a:pt x="-1419" y="14284"/>
                    <a:pt x="485" y="21904"/>
                  </a:cubicBezTo>
                  <a:cubicBezTo>
                    <a:pt x="2391" y="27619"/>
                    <a:pt x="8106" y="31429"/>
                    <a:pt x="13821" y="31429"/>
                  </a:cubicBezTo>
                  <a:cubicBezTo>
                    <a:pt x="15725" y="31429"/>
                    <a:pt x="16678" y="31429"/>
                    <a:pt x="18583" y="30476"/>
                  </a:cubicBezTo>
                  <a:cubicBezTo>
                    <a:pt x="21441" y="29524"/>
                    <a:pt x="24298" y="28571"/>
                    <a:pt x="28108" y="27619"/>
                  </a:cubicBezTo>
                  <a:cubicBezTo>
                    <a:pt x="35728" y="24761"/>
                    <a:pt x="39538" y="17141"/>
                    <a:pt x="37633" y="9521"/>
                  </a:cubicBezTo>
                  <a:cubicBezTo>
                    <a:pt x="33823" y="1901"/>
                    <a:pt x="26203" y="-1909"/>
                    <a:pt x="18583" y="949"/>
                  </a:cubicBezTo>
                  <a:close/>
                </a:path>
              </a:pathLst>
            </a:custGeom>
            <a:solidFill>
              <a:srgbClr val="FFFFFF"/>
            </a:solidFill>
            <a:ln w="9525" cap="flat">
              <a:noFill/>
              <a:prstDash val="solid"/>
              <a:miter/>
            </a:ln>
          </p:spPr>
          <p:txBody>
            <a:bodyPr rtlCol="0" anchor="ctr"/>
            <a:lstStyle/>
            <a:p>
              <a:endParaRPr lang="en-GB" dirty="0"/>
            </a:p>
          </p:txBody>
        </p:sp>
      </p:grpSp>
      <p:sp>
        <p:nvSpPr>
          <p:cNvPr id="140" name="Freeform: Shape 139">
            <a:extLst>
              <a:ext uri="{FF2B5EF4-FFF2-40B4-BE49-F238E27FC236}">
                <a16:creationId xmlns:a16="http://schemas.microsoft.com/office/drawing/2014/main" id="{76E56C14-F17E-41A8-A956-A7E3E32791E0}"/>
              </a:ext>
            </a:extLst>
          </p:cNvPr>
          <p:cNvSpPr/>
          <p:nvPr/>
        </p:nvSpPr>
        <p:spPr>
          <a:xfrm>
            <a:off x="3106911" y="3116422"/>
            <a:ext cx="2377440" cy="1784985"/>
          </a:xfrm>
          <a:custGeom>
            <a:avLst/>
            <a:gdLst>
              <a:gd name="connsiteX0" fmla="*/ 2366010 w 2377440"/>
              <a:gd name="connsiteY0" fmla="*/ 790575 h 1784985"/>
              <a:gd name="connsiteX1" fmla="*/ 1716405 w 2377440"/>
              <a:gd name="connsiteY1" fmla="*/ 790575 h 1784985"/>
              <a:gd name="connsiteX2" fmla="*/ 1609725 w 2377440"/>
              <a:gd name="connsiteY2" fmla="*/ 683895 h 1784985"/>
              <a:gd name="connsiteX3" fmla="*/ 1609725 w 2377440"/>
              <a:gd name="connsiteY3" fmla="*/ 135255 h 1784985"/>
              <a:gd name="connsiteX4" fmla="*/ 1474470 w 2377440"/>
              <a:gd name="connsiteY4" fmla="*/ 0 h 1784985"/>
              <a:gd name="connsiteX5" fmla="*/ 1236345 w 2377440"/>
              <a:gd name="connsiteY5" fmla="*/ 0 h 1784985"/>
              <a:gd name="connsiteX6" fmla="*/ 1101090 w 2377440"/>
              <a:gd name="connsiteY6" fmla="*/ 135255 h 1784985"/>
              <a:gd name="connsiteX7" fmla="*/ 1101090 w 2377440"/>
              <a:gd name="connsiteY7" fmla="*/ 1649730 h 1784985"/>
              <a:gd name="connsiteX8" fmla="*/ 994410 w 2377440"/>
              <a:gd name="connsiteY8" fmla="*/ 1756410 h 1784985"/>
              <a:gd name="connsiteX9" fmla="*/ 887730 w 2377440"/>
              <a:gd name="connsiteY9" fmla="*/ 1649730 h 1784985"/>
              <a:gd name="connsiteX10" fmla="*/ 887730 w 2377440"/>
              <a:gd name="connsiteY10" fmla="*/ 992505 h 1784985"/>
              <a:gd name="connsiteX11" fmla="*/ 752475 w 2377440"/>
              <a:gd name="connsiteY11" fmla="*/ 857250 h 1784985"/>
              <a:gd name="connsiteX12" fmla="*/ 14288 w 2377440"/>
              <a:gd name="connsiteY12" fmla="*/ 857250 h 1784985"/>
              <a:gd name="connsiteX13" fmla="*/ 0 w 2377440"/>
              <a:gd name="connsiteY13" fmla="*/ 871538 h 1784985"/>
              <a:gd name="connsiteX14" fmla="*/ 14288 w 2377440"/>
              <a:gd name="connsiteY14" fmla="*/ 885825 h 1784985"/>
              <a:gd name="connsiteX15" fmla="*/ 749618 w 2377440"/>
              <a:gd name="connsiteY15" fmla="*/ 885825 h 1784985"/>
              <a:gd name="connsiteX16" fmla="*/ 856297 w 2377440"/>
              <a:gd name="connsiteY16" fmla="*/ 992505 h 1784985"/>
              <a:gd name="connsiteX17" fmla="*/ 856297 w 2377440"/>
              <a:gd name="connsiteY17" fmla="*/ 1649730 h 1784985"/>
              <a:gd name="connsiteX18" fmla="*/ 991553 w 2377440"/>
              <a:gd name="connsiteY18" fmla="*/ 1784985 h 1784985"/>
              <a:gd name="connsiteX19" fmla="*/ 1126808 w 2377440"/>
              <a:gd name="connsiteY19" fmla="*/ 1649730 h 1784985"/>
              <a:gd name="connsiteX20" fmla="*/ 1126808 w 2377440"/>
              <a:gd name="connsiteY20" fmla="*/ 135255 h 1784985"/>
              <a:gd name="connsiteX21" fmla="*/ 1233488 w 2377440"/>
              <a:gd name="connsiteY21" fmla="*/ 28575 h 1784985"/>
              <a:gd name="connsiteX22" fmla="*/ 1471613 w 2377440"/>
              <a:gd name="connsiteY22" fmla="*/ 28575 h 1784985"/>
              <a:gd name="connsiteX23" fmla="*/ 1578293 w 2377440"/>
              <a:gd name="connsiteY23" fmla="*/ 135255 h 1784985"/>
              <a:gd name="connsiteX24" fmla="*/ 1578293 w 2377440"/>
              <a:gd name="connsiteY24" fmla="*/ 682943 h 1784985"/>
              <a:gd name="connsiteX25" fmla="*/ 1713548 w 2377440"/>
              <a:gd name="connsiteY25" fmla="*/ 818197 h 1784985"/>
              <a:gd name="connsiteX26" fmla="*/ 2363153 w 2377440"/>
              <a:gd name="connsiteY26" fmla="*/ 818197 h 1784985"/>
              <a:gd name="connsiteX27" fmla="*/ 2377440 w 2377440"/>
              <a:gd name="connsiteY27" fmla="*/ 803910 h 1784985"/>
              <a:gd name="connsiteX28" fmla="*/ 2366010 w 2377440"/>
              <a:gd name="connsiteY28" fmla="*/ 790575 h 178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7440" h="1784985">
                <a:moveTo>
                  <a:pt x="2366010" y="790575"/>
                </a:moveTo>
                <a:lnTo>
                  <a:pt x="1716405" y="790575"/>
                </a:lnTo>
                <a:cubicBezTo>
                  <a:pt x="1657350" y="790575"/>
                  <a:pt x="1609725" y="742950"/>
                  <a:pt x="1609725" y="683895"/>
                </a:cubicBezTo>
                <a:lnTo>
                  <a:pt x="1609725" y="135255"/>
                </a:lnTo>
                <a:cubicBezTo>
                  <a:pt x="1609725" y="60007"/>
                  <a:pt x="1548765" y="0"/>
                  <a:pt x="1474470" y="0"/>
                </a:cubicBezTo>
                <a:lnTo>
                  <a:pt x="1236345" y="0"/>
                </a:lnTo>
                <a:cubicBezTo>
                  <a:pt x="1161098" y="0"/>
                  <a:pt x="1101090" y="60960"/>
                  <a:pt x="1101090" y="135255"/>
                </a:cubicBezTo>
                <a:lnTo>
                  <a:pt x="1101090" y="1649730"/>
                </a:lnTo>
                <a:cubicBezTo>
                  <a:pt x="1101090" y="1708785"/>
                  <a:pt x="1053465" y="1756410"/>
                  <a:pt x="994410" y="1756410"/>
                </a:cubicBezTo>
                <a:cubicBezTo>
                  <a:pt x="935355" y="1756410"/>
                  <a:pt x="887730" y="1708785"/>
                  <a:pt x="887730" y="1649730"/>
                </a:cubicBezTo>
                <a:lnTo>
                  <a:pt x="887730" y="992505"/>
                </a:lnTo>
                <a:cubicBezTo>
                  <a:pt x="887730" y="917258"/>
                  <a:pt x="826770" y="857250"/>
                  <a:pt x="752475" y="857250"/>
                </a:cubicBezTo>
                <a:lnTo>
                  <a:pt x="14288" y="857250"/>
                </a:lnTo>
                <a:cubicBezTo>
                  <a:pt x="6667" y="857250"/>
                  <a:pt x="0" y="863918"/>
                  <a:pt x="0" y="871538"/>
                </a:cubicBezTo>
                <a:cubicBezTo>
                  <a:pt x="0" y="879158"/>
                  <a:pt x="6667" y="885825"/>
                  <a:pt x="14288" y="885825"/>
                </a:cubicBezTo>
                <a:lnTo>
                  <a:pt x="749618" y="885825"/>
                </a:lnTo>
                <a:cubicBezTo>
                  <a:pt x="808672" y="885825"/>
                  <a:pt x="856297" y="933450"/>
                  <a:pt x="856297" y="992505"/>
                </a:cubicBezTo>
                <a:lnTo>
                  <a:pt x="856297" y="1649730"/>
                </a:lnTo>
                <a:cubicBezTo>
                  <a:pt x="856297" y="1724977"/>
                  <a:pt x="917258" y="1784985"/>
                  <a:pt x="991553" y="1784985"/>
                </a:cubicBezTo>
                <a:cubicBezTo>
                  <a:pt x="1066800" y="1784985"/>
                  <a:pt x="1126808" y="1724025"/>
                  <a:pt x="1126808" y="1649730"/>
                </a:cubicBezTo>
                <a:lnTo>
                  <a:pt x="1126808" y="135255"/>
                </a:lnTo>
                <a:cubicBezTo>
                  <a:pt x="1126808" y="76200"/>
                  <a:pt x="1174433" y="28575"/>
                  <a:pt x="1233488" y="28575"/>
                </a:cubicBezTo>
                <a:lnTo>
                  <a:pt x="1471613" y="28575"/>
                </a:lnTo>
                <a:cubicBezTo>
                  <a:pt x="1530668" y="28575"/>
                  <a:pt x="1578293" y="76200"/>
                  <a:pt x="1578293" y="135255"/>
                </a:cubicBezTo>
                <a:lnTo>
                  <a:pt x="1578293" y="682943"/>
                </a:lnTo>
                <a:cubicBezTo>
                  <a:pt x="1578293" y="758190"/>
                  <a:pt x="1639253" y="818197"/>
                  <a:pt x="1713548" y="818197"/>
                </a:cubicBezTo>
                <a:lnTo>
                  <a:pt x="2363153" y="818197"/>
                </a:lnTo>
                <a:cubicBezTo>
                  <a:pt x="2370773" y="818197"/>
                  <a:pt x="2377440" y="811530"/>
                  <a:pt x="2377440" y="803910"/>
                </a:cubicBezTo>
                <a:cubicBezTo>
                  <a:pt x="2377440" y="796290"/>
                  <a:pt x="2373630" y="790575"/>
                  <a:pt x="2366010" y="790575"/>
                </a:cubicBezTo>
                <a:close/>
              </a:path>
            </a:pathLst>
          </a:custGeom>
          <a:solidFill>
            <a:srgbClr val="C0D4E5"/>
          </a:solidFill>
          <a:ln w="9525" cap="flat">
            <a:noFill/>
            <a:prstDash val="solid"/>
            <a:miter/>
          </a:ln>
        </p:spPr>
        <p:txBody>
          <a:bodyPr rtlCol="0" anchor="ctr"/>
          <a:lstStyle/>
          <a:p>
            <a:endParaRPr lang="en-GB" dirty="0"/>
          </a:p>
        </p:txBody>
      </p:sp>
      <p:grpSp>
        <p:nvGrpSpPr>
          <p:cNvPr id="141" name="Graphic 1">
            <a:extLst>
              <a:ext uri="{FF2B5EF4-FFF2-40B4-BE49-F238E27FC236}">
                <a16:creationId xmlns:a16="http://schemas.microsoft.com/office/drawing/2014/main" id="{18581D19-7F31-4923-A585-7AB791B74033}"/>
              </a:ext>
            </a:extLst>
          </p:cNvPr>
          <p:cNvGrpSpPr/>
          <p:nvPr/>
        </p:nvGrpSpPr>
        <p:grpSpPr>
          <a:xfrm>
            <a:off x="4928091" y="2347042"/>
            <a:ext cx="2965741" cy="3144571"/>
            <a:chOff x="4894579" y="1858409"/>
            <a:chExt cx="2965741" cy="3144571"/>
          </a:xfrm>
          <a:solidFill>
            <a:srgbClr val="FFFFFF"/>
          </a:solidFill>
        </p:grpSpPr>
        <p:sp>
          <p:nvSpPr>
            <p:cNvPr id="142" name="Freeform: Shape 141">
              <a:extLst>
                <a:ext uri="{FF2B5EF4-FFF2-40B4-BE49-F238E27FC236}">
                  <a16:creationId xmlns:a16="http://schemas.microsoft.com/office/drawing/2014/main" id="{9D5C1052-BB0F-4E57-BE2D-F004335F1290}"/>
                </a:ext>
              </a:extLst>
            </p:cNvPr>
            <p:cNvSpPr/>
            <p:nvPr/>
          </p:nvSpPr>
          <p:spPr>
            <a:xfrm>
              <a:off x="4894579" y="1858409"/>
              <a:ext cx="2965741" cy="3144571"/>
            </a:xfrm>
            <a:custGeom>
              <a:avLst/>
              <a:gdLst>
                <a:gd name="connsiteX0" fmla="*/ 1786890 w 2965741"/>
                <a:gd name="connsiteY0" fmla="*/ 2831542 h 3144571"/>
                <a:gd name="connsiteX1" fmla="*/ 779145 w 2965741"/>
                <a:gd name="connsiteY1" fmla="*/ 2740102 h 3144571"/>
                <a:gd name="connsiteX2" fmla="*/ 661988 w 2965741"/>
                <a:gd name="connsiteY2" fmla="*/ 2963940 h 3144571"/>
                <a:gd name="connsiteX3" fmla="*/ 1862138 w 2965741"/>
                <a:gd name="connsiteY3" fmla="*/ 3072525 h 3144571"/>
                <a:gd name="connsiteX4" fmla="*/ 2785110 w 2965741"/>
                <a:gd name="connsiteY4" fmla="*/ 2302905 h 3144571"/>
                <a:gd name="connsiteX5" fmla="*/ 2785110 w 2965741"/>
                <a:gd name="connsiteY5" fmla="*/ 2302905 h 3144571"/>
                <a:gd name="connsiteX6" fmla="*/ 2893695 w 2965741"/>
                <a:gd name="connsiteY6" fmla="*/ 1102754 h 3144571"/>
                <a:gd name="connsiteX7" fmla="*/ 2120265 w 2965741"/>
                <a:gd name="connsiteY7" fmla="*/ 178829 h 3144571"/>
                <a:gd name="connsiteX8" fmla="*/ 2120265 w 2965741"/>
                <a:gd name="connsiteY8" fmla="*/ 178829 h 3144571"/>
                <a:gd name="connsiteX9" fmla="*/ 923925 w 2965741"/>
                <a:gd name="connsiteY9" fmla="*/ 72149 h 3144571"/>
                <a:gd name="connsiteX10" fmla="*/ 0 w 2965741"/>
                <a:gd name="connsiteY10" fmla="*/ 845579 h 3144571"/>
                <a:gd name="connsiteX11" fmla="*/ 223838 w 2965741"/>
                <a:gd name="connsiteY11" fmla="*/ 962737 h 3144571"/>
                <a:gd name="connsiteX12" fmla="*/ 999172 w 2965741"/>
                <a:gd name="connsiteY12" fmla="*/ 314084 h 3144571"/>
                <a:gd name="connsiteX13" fmla="*/ 2003107 w 2965741"/>
                <a:gd name="connsiteY13" fmla="*/ 403619 h 3144571"/>
                <a:gd name="connsiteX14" fmla="*/ 2003107 w 2965741"/>
                <a:gd name="connsiteY14" fmla="*/ 403619 h 3144571"/>
                <a:gd name="connsiteX15" fmla="*/ 2651760 w 2965741"/>
                <a:gd name="connsiteY15" fmla="*/ 1178954 h 3144571"/>
                <a:gd name="connsiteX16" fmla="*/ 2560320 w 2965741"/>
                <a:gd name="connsiteY16" fmla="*/ 2186700 h 3144571"/>
                <a:gd name="connsiteX17" fmla="*/ 2560320 w 2965741"/>
                <a:gd name="connsiteY17" fmla="*/ 2186700 h 3144571"/>
                <a:gd name="connsiteX18" fmla="*/ 1786890 w 2965741"/>
                <a:gd name="connsiteY18" fmla="*/ 2831542 h 314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5741" h="3144571">
                  <a:moveTo>
                    <a:pt x="1786890" y="2831542"/>
                  </a:moveTo>
                  <a:cubicBezTo>
                    <a:pt x="1438275" y="2940127"/>
                    <a:pt x="1079182" y="2898217"/>
                    <a:pt x="779145" y="2740102"/>
                  </a:cubicBezTo>
                  <a:lnTo>
                    <a:pt x="661988" y="2963940"/>
                  </a:lnTo>
                  <a:cubicBezTo>
                    <a:pt x="1019175" y="3151582"/>
                    <a:pt x="1446848" y="3202065"/>
                    <a:pt x="1862138" y="3072525"/>
                  </a:cubicBezTo>
                  <a:cubicBezTo>
                    <a:pt x="2275522" y="2942984"/>
                    <a:pt x="2598420" y="2658187"/>
                    <a:pt x="2785110" y="2302905"/>
                  </a:cubicBezTo>
                  <a:lnTo>
                    <a:pt x="2785110" y="2302905"/>
                  </a:lnTo>
                  <a:cubicBezTo>
                    <a:pt x="2972752" y="1945717"/>
                    <a:pt x="3023235" y="1518044"/>
                    <a:pt x="2893695" y="1102754"/>
                  </a:cubicBezTo>
                  <a:cubicBezTo>
                    <a:pt x="2764155" y="687464"/>
                    <a:pt x="2477452" y="364567"/>
                    <a:pt x="2120265" y="178829"/>
                  </a:cubicBezTo>
                  <a:lnTo>
                    <a:pt x="2120265" y="178829"/>
                  </a:lnTo>
                  <a:cubicBezTo>
                    <a:pt x="1764030" y="-6908"/>
                    <a:pt x="1337310" y="-57391"/>
                    <a:pt x="923925" y="72149"/>
                  </a:cubicBezTo>
                  <a:cubicBezTo>
                    <a:pt x="508635" y="201689"/>
                    <a:pt x="185738" y="488392"/>
                    <a:pt x="0" y="845579"/>
                  </a:cubicBezTo>
                  <a:lnTo>
                    <a:pt x="223838" y="962737"/>
                  </a:lnTo>
                  <a:cubicBezTo>
                    <a:pt x="380047" y="662699"/>
                    <a:pt x="651510" y="422669"/>
                    <a:pt x="999172" y="314084"/>
                  </a:cubicBezTo>
                  <a:cubicBezTo>
                    <a:pt x="1345882" y="205499"/>
                    <a:pt x="1704975" y="247409"/>
                    <a:pt x="2003107" y="403619"/>
                  </a:cubicBezTo>
                  <a:lnTo>
                    <a:pt x="2003107" y="403619"/>
                  </a:lnTo>
                  <a:cubicBezTo>
                    <a:pt x="2303145" y="559829"/>
                    <a:pt x="2543175" y="831292"/>
                    <a:pt x="2651760" y="1178954"/>
                  </a:cubicBezTo>
                  <a:cubicBezTo>
                    <a:pt x="2760345" y="1526617"/>
                    <a:pt x="2718435" y="1886662"/>
                    <a:pt x="2560320" y="2186700"/>
                  </a:cubicBezTo>
                  <a:lnTo>
                    <a:pt x="2560320" y="2186700"/>
                  </a:lnTo>
                  <a:cubicBezTo>
                    <a:pt x="2405063" y="2483879"/>
                    <a:pt x="2134552" y="2722957"/>
                    <a:pt x="1786890" y="2831542"/>
                  </a:cubicBezTo>
                </a:path>
              </a:pathLst>
            </a:custGeom>
            <a:solidFill>
              <a:srgbClr val="FFFFFF">
                <a:alpha val="50000"/>
              </a:srgbClr>
            </a:solidFill>
            <a:ln w="9525" cap="flat">
              <a:noFill/>
              <a:prstDash val="solid"/>
              <a:miter/>
            </a:ln>
          </p:spPr>
          <p:txBody>
            <a:bodyPr rtlCol="0" anchor="ctr"/>
            <a:lstStyle/>
            <a:p>
              <a:endParaRPr lang="en-GB" dirty="0"/>
            </a:p>
          </p:txBody>
        </p:sp>
        <p:sp>
          <p:nvSpPr>
            <p:cNvPr id="143" name="Freeform: Shape 142">
              <a:extLst>
                <a:ext uri="{FF2B5EF4-FFF2-40B4-BE49-F238E27FC236}">
                  <a16:creationId xmlns:a16="http://schemas.microsoft.com/office/drawing/2014/main" id="{AB5AFE6D-2E20-4FFB-AC59-5D95A4987208}"/>
                </a:ext>
              </a:extLst>
            </p:cNvPr>
            <p:cNvSpPr/>
            <p:nvPr/>
          </p:nvSpPr>
          <p:spPr>
            <a:xfrm>
              <a:off x="5341301" y="2363766"/>
              <a:ext cx="2013432" cy="1563232"/>
            </a:xfrm>
            <a:custGeom>
              <a:avLst/>
              <a:gdLst>
                <a:gd name="connsiteX0" fmla="*/ 702945 w 2013432"/>
                <a:gd name="connsiteY0" fmla="*/ 289740 h 1563232"/>
                <a:gd name="connsiteX1" fmla="*/ 1322070 w 2013432"/>
                <a:gd name="connsiteY1" fmla="*/ 344985 h 1563232"/>
                <a:gd name="connsiteX2" fmla="*/ 1322070 w 2013432"/>
                <a:gd name="connsiteY2" fmla="*/ 344985 h 1563232"/>
                <a:gd name="connsiteX3" fmla="*/ 1723073 w 2013432"/>
                <a:gd name="connsiteY3" fmla="*/ 824093 h 1563232"/>
                <a:gd name="connsiteX4" fmla="*/ 1666875 w 2013432"/>
                <a:gd name="connsiteY4" fmla="*/ 1446075 h 1563232"/>
                <a:gd name="connsiteX5" fmla="*/ 1890712 w 2013432"/>
                <a:gd name="connsiteY5" fmla="*/ 1563233 h 1563232"/>
                <a:gd name="connsiteX6" fmla="*/ 1964055 w 2013432"/>
                <a:gd name="connsiteY6" fmla="*/ 748845 h 1563232"/>
                <a:gd name="connsiteX7" fmla="*/ 1439228 w 2013432"/>
                <a:gd name="connsiteY7" fmla="*/ 121148 h 1563232"/>
                <a:gd name="connsiteX8" fmla="*/ 1439228 w 2013432"/>
                <a:gd name="connsiteY8" fmla="*/ 121148 h 1563232"/>
                <a:gd name="connsiteX9" fmla="*/ 627697 w 2013432"/>
                <a:gd name="connsiteY9" fmla="*/ 48758 h 1563232"/>
                <a:gd name="connsiteX10" fmla="*/ 0 w 2013432"/>
                <a:gd name="connsiteY10" fmla="*/ 573585 h 1563232"/>
                <a:gd name="connsiteX11" fmla="*/ 223838 w 2013432"/>
                <a:gd name="connsiteY11" fmla="*/ 690743 h 1563232"/>
                <a:gd name="connsiteX12" fmla="*/ 702945 w 2013432"/>
                <a:gd name="connsiteY12" fmla="*/ 289740 h 15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432" h="1563232">
                  <a:moveTo>
                    <a:pt x="702945" y="289740"/>
                  </a:moveTo>
                  <a:cubicBezTo>
                    <a:pt x="917257" y="223065"/>
                    <a:pt x="1137285" y="248783"/>
                    <a:pt x="1322070" y="344985"/>
                  </a:cubicBezTo>
                  <a:lnTo>
                    <a:pt x="1322070" y="344985"/>
                  </a:lnTo>
                  <a:cubicBezTo>
                    <a:pt x="1507807" y="441188"/>
                    <a:pt x="1655445" y="608828"/>
                    <a:pt x="1723073" y="824093"/>
                  </a:cubicBezTo>
                  <a:cubicBezTo>
                    <a:pt x="1790700" y="1039358"/>
                    <a:pt x="1764030" y="1261290"/>
                    <a:pt x="1666875" y="1446075"/>
                  </a:cubicBezTo>
                  <a:lnTo>
                    <a:pt x="1890712" y="1563233"/>
                  </a:lnTo>
                  <a:cubicBezTo>
                    <a:pt x="2018348" y="1321298"/>
                    <a:pt x="2052637" y="1029833"/>
                    <a:pt x="1964055" y="748845"/>
                  </a:cubicBezTo>
                  <a:cubicBezTo>
                    <a:pt x="1875473" y="466905"/>
                    <a:pt x="1682115" y="247830"/>
                    <a:pt x="1439228" y="121148"/>
                  </a:cubicBezTo>
                  <a:lnTo>
                    <a:pt x="1439228" y="121148"/>
                  </a:lnTo>
                  <a:cubicBezTo>
                    <a:pt x="1198245" y="-4582"/>
                    <a:pt x="908685" y="-38872"/>
                    <a:pt x="627697" y="48758"/>
                  </a:cubicBezTo>
                  <a:cubicBezTo>
                    <a:pt x="345757" y="137340"/>
                    <a:pt x="126682" y="330698"/>
                    <a:pt x="0" y="573585"/>
                  </a:cubicBezTo>
                  <a:lnTo>
                    <a:pt x="223838" y="690743"/>
                  </a:lnTo>
                  <a:cubicBezTo>
                    <a:pt x="320992" y="505958"/>
                    <a:pt x="488632" y="357368"/>
                    <a:pt x="702945" y="289740"/>
                  </a:cubicBezTo>
                  <a:close/>
                </a:path>
              </a:pathLst>
            </a:custGeom>
            <a:solidFill>
              <a:srgbClr val="FFFFFF">
                <a:alpha val="50000"/>
              </a:srgbClr>
            </a:solidFill>
            <a:ln w="9525" cap="flat">
              <a:noFill/>
              <a:prstDash val="solid"/>
              <a:miter/>
            </a:ln>
          </p:spPr>
          <p:txBody>
            <a:bodyPr rtlCol="0" anchor="ctr"/>
            <a:lstStyle/>
            <a:p>
              <a:endParaRPr lang="en-GB" dirty="0"/>
            </a:p>
          </p:txBody>
        </p:sp>
        <p:sp>
          <p:nvSpPr>
            <p:cNvPr id="144" name="Freeform: Shape 143">
              <a:extLst>
                <a:ext uri="{FF2B5EF4-FFF2-40B4-BE49-F238E27FC236}">
                  <a16:creationId xmlns:a16="http://schemas.microsoft.com/office/drawing/2014/main" id="{F5A2552D-8233-4AA4-829D-512BD25B90D3}"/>
                </a:ext>
              </a:extLst>
            </p:cNvPr>
            <p:cNvSpPr/>
            <p:nvPr/>
          </p:nvSpPr>
          <p:spPr>
            <a:xfrm>
              <a:off x="5478461" y="3486944"/>
              <a:ext cx="887730" cy="757215"/>
            </a:xfrm>
            <a:custGeom>
              <a:avLst/>
              <a:gdLst>
                <a:gd name="connsiteX0" fmla="*/ 453390 w 887730"/>
                <a:gd name="connsiteY0" fmla="*/ 377190 h 757215"/>
                <a:gd name="connsiteX1" fmla="*/ 251460 w 887730"/>
                <a:gd name="connsiteY1" fmla="*/ 0 h 757215"/>
                <a:gd name="connsiteX2" fmla="*/ 0 w 887730"/>
                <a:gd name="connsiteY2" fmla="*/ 24765 h 757215"/>
                <a:gd name="connsiteX3" fmla="*/ 293370 w 887730"/>
                <a:gd name="connsiteY3" fmla="*/ 572453 h 757215"/>
                <a:gd name="connsiteX4" fmla="*/ 887730 w 887730"/>
                <a:gd name="connsiteY4" fmla="*/ 753428 h 757215"/>
                <a:gd name="connsiteX5" fmla="*/ 862965 w 887730"/>
                <a:gd name="connsiteY5" fmla="*/ 501967 h 757215"/>
                <a:gd name="connsiteX6" fmla="*/ 453390 w 887730"/>
                <a:gd name="connsiteY6" fmla="*/ 377190 h 7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730" h="757215">
                  <a:moveTo>
                    <a:pt x="453390" y="377190"/>
                  </a:moveTo>
                  <a:cubicBezTo>
                    <a:pt x="334328" y="279083"/>
                    <a:pt x="265747" y="141922"/>
                    <a:pt x="251460" y="0"/>
                  </a:cubicBezTo>
                  <a:lnTo>
                    <a:pt x="0" y="24765"/>
                  </a:lnTo>
                  <a:cubicBezTo>
                    <a:pt x="20955" y="231458"/>
                    <a:pt x="120015" y="430530"/>
                    <a:pt x="293370" y="572453"/>
                  </a:cubicBezTo>
                  <a:cubicBezTo>
                    <a:pt x="466725" y="714375"/>
                    <a:pt x="681038" y="773430"/>
                    <a:pt x="887730" y="753428"/>
                  </a:cubicBezTo>
                  <a:lnTo>
                    <a:pt x="862965" y="501967"/>
                  </a:lnTo>
                  <a:cubicBezTo>
                    <a:pt x="720090" y="515303"/>
                    <a:pt x="572453" y="475297"/>
                    <a:pt x="453390" y="377190"/>
                  </a:cubicBezTo>
                </a:path>
              </a:pathLst>
            </a:custGeom>
            <a:solidFill>
              <a:srgbClr val="FFFFFF">
                <a:alpha val="50000"/>
              </a:srgbClr>
            </a:solidFill>
            <a:ln w="9525" cap="flat">
              <a:noFill/>
              <a:prstDash val="solid"/>
              <a:miter/>
            </a:ln>
          </p:spPr>
          <p:txBody>
            <a:bodyPr rtlCol="0" anchor="ctr"/>
            <a:lstStyle/>
            <a:p>
              <a:endParaRPr lang="en-GB" dirty="0"/>
            </a:p>
          </p:txBody>
        </p:sp>
      </p:grpSp>
      <p:sp>
        <p:nvSpPr>
          <p:cNvPr id="145" name="Freeform: Shape 144">
            <a:extLst>
              <a:ext uri="{FF2B5EF4-FFF2-40B4-BE49-F238E27FC236}">
                <a16:creationId xmlns:a16="http://schemas.microsoft.com/office/drawing/2014/main" id="{89DF81AE-1D2A-4488-8016-F8C710019CCF}"/>
              </a:ext>
            </a:extLst>
          </p:cNvPr>
          <p:cNvSpPr/>
          <p:nvPr/>
        </p:nvSpPr>
        <p:spPr>
          <a:xfrm>
            <a:off x="7154083" y="3908902"/>
            <a:ext cx="2082165" cy="28575"/>
          </a:xfrm>
          <a:custGeom>
            <a:avLst/>
            <a:gdLst>
              <a:gd name="connsiteX0" fmla="*/ 2067878 w 2082165"/>
              <a:gd name="connsiteY0" fmla="*/ 0 h 28575"/>
              <a:gd name="connsiteX1" fmla="*/ 14288 w 2082165"/>
              <a:gd name="connsiteY1" fmla="*/ 0 h 28575"/>
              <a:gd name="connsiteX2" fmla="*/ 0 w 2082165"/>
              <a:gd name="connsiteY2" fmla="*/ 14288 h 28575"/>
              <a:gd name="connsiteX3" fmla="*/ 14288 w 2082165"/>
              <a:gd name="connsiteY3" fmla="*/ 28575 h 28575"/>
              <a:gd name="connsiteX4" fmla="*/ 2067878 w 2082165"/>
              <a:gd name="connsiteY4" fmla="*/ 28575 h 28575"/>
              <a:gd name="connsiteX5" fmla="*/ 2082165 w 2082165"/>
              <a:gd name="connsiteY5" fmla="*/ 14288 h 28575"/>
              <a:gd name="connsiteX6" fmla="*/ 2067878 w 208216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165" h="28575">
                <a:moveTo>
                  <a:pt x="2067878" y="0"/>
                </a:moveTo>
                <a:lnTo>
                  <a:pt x="14288" y="0"/>
                </a:lnTo>
                <a:cubicBezTo>
                  <a:pt x="6668" y="0"/>
                  <a:pt x="0" y="6667"/>
                  <a:pt x="0" y="14288"/>
                </a:cubicBezTo>
                <a:cubicBezTo>
                  <a:pt x="0" y="21908"/>
                  <a:pt x="6668" y="28575"/>
                  <a:pt x="14288" y="28575"/>
                </a:cubicBezTo>
                <a:lnTo>
                  <a:pt x="2067878" y="28575"/>
                </a:lnTo>
                <a:cubicBezTo>
                  <a:pt x="2075498" y="28575"/>
                  <a:pt x="2082165" y="21908"/>
                  <a:pt x="2082165" y="14288"/>
                </a:cubicBezTo>
                <a:cubicBezTo>
                  <a:pt x="2082165" y="6667"/>
                  <a:pt x="2075498" y="0"/>
                  <a:pt x="2067878" y="0"/>
                </a:cubicBezTo>
                <a:close/>
              </a:path>
            </a:pathLst>
          </a:custGeom>
          <a:solidFill>
            <a:srgbClr val="C0D4E5"/>
          </a:solidFill>
          <a:ln w="9525" cap="flat">
            <a:solidFill>
              <a:srgbClr val="C0D4E5"/>
            </a:solidFill>
            <a:prstDash val="solid"/>
            <a:miter/>
          </a:ln>
        </p:spPr>
        <p:txBody>
          <a:bodyPr rtlCol="0" anchor="ctr"/>
          <a:lstStyle/>
          <a:p>
            <a:endParaRPr lang="en-GB" dirty="0"/>
          </a:p>
        </p:txBody>
      </p:sp>
      <p:sp>
        <p:nvSpPr>
          <p:cNvPr id="147" name="Freeform: Shape 146">
            <a:extLst>
              <a:ext uri="{FF2B5EF4-FFF2-40B4-BE49-F238E27FC236}">
                <a16:creationId xmlns:a16="http://schemas.microsoft.com/office/drawing/2014/main" id="{66393FA0-6ABD-4F21-AA4F-CA071A530622}"/>
              </a:ext>
            </a:extLst>
          </p:cNvPr>
          <p:cNvSpPr/>
          <p:nvPr/>
        </p:nvSpPr>
        <p:spPr>
          <a:xfrm>
            <a:off x="5207173" y="3801269"/>
            <a:ext cx="2237422" cy="224790"/>
          </a:xfrm>
          <a:custGeom>
            <a:avLst/>
            <a:gdLst>
              <a:gd name="connsiteX0" fmla="*/ 2125027 w 2237422"/>
              <a:gd name="connsiteY0" fmla="*/ 224790 h 224790"/>
              <a:gd name="connsiteX1" fmla="*/ 112395 w 2237422"/>
              <a:gd name="connsiteY1" fmla="*/ 224790 h 224790"/>
              <a:gd name="connsiteX2" fmla="*/ 0 w 2237422"/>
              <a:gd name="connsiteY2" fmla="*/ 112395 h 224790"/>
              <a:gd name="connsiteX3" fmla="*/ 0 w 2237422"/>
              <a:gd name="connsiteY3" fmla="*/ 112395 h 224790"/>
              <a:gd name="connsiteX4" fmla="*/ 112395 w 2237422"/>
              <a:gd name="connsiteY4" fmla="*/ 0 h 224790"/>
              <a:gd name="connsiteX5" fmla="*/ 2125027 w 2237422"/>
              <a:gd name="connsiteY5" fmla="*/ 0 h 224790"/>
              <a:gd name="connsiteX6" fmla="*/ 2237423 w 2237422"/>
              <a:gd name="connsiteY6" fmla="*/ 112395 h 224790"/>
              <a:gd name="connsiteX7" fmla="*/ 2237423 w 2237422"/>
              <a:gd name="connsiteY7" fmla="*/ 112395 h 224790"/>
              <a:gd name="connsiteX8" fmla="*/ 2125027 w 2237422"/>
              <a:gd name="connsiteY8" fmla="*/ 224790 h 22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7422" h="224790">
                <a:moveTo>
                  <a:pt x="2125027" y="224790"/>
                </a:moveTo>
                <a:lnTo>
                  <a:pt x="112395" y="224790"/>
                </a:lnTo>
                <a:cubicBezTo>
                  <a:pt x="50482" y="224790"/>
                  <a:pt x="0" y="174308"/>
                  <a:pt x="0" y="112395"/>
                </a:cubicBezTo>
                <a:lnTo>
                  <a:pt x="0" y="112395"/>
                </a:lnTo>
                <a:cubicBezTo>
                  <a:pt x="0" y="50483"/>
                  <a:pt x="50482" y="0"/>
                  <a:pt x="112395" y="0"/>
                </a:cubicBezTo>
                <a:lnTo>
                  <a:pt x="2125027" y="0"/>
                </a:lnTo>
                <a:cubicBezTo>
                  <a:pt x="2186940" y="0"/>
                  <a:pt x="2237423" y="50483"/>
                  <a:pt x="2237423" y="112395"/>
                </a:cubicBezTo>
                <a:lnTo>
                  <a:pt x="2237423" y="112395"/>
                </a:lnTo>
                <a:cubicBezTo>
                  <a:pt x="2237423" y="174308"/>
                  <a:pt x="2186940" y="224790"/>
                  <a:pt x="2125027" y="224790"/>
                </a:cubicBezTo>
                <a:close/>
              </a:path>
            </a:pathLst>
          </a:custGeom>
          <a:solidFill>
            <a:srgbClr val="9BB2C5"/>
          </a:solidFill>
          <a:ln w="54000" cap="flat">
            <a:solidFill>
              <a:srgbClr val="C0D4E5"/>
            </a:solidFill>
            <a:prstDash val="solid"/>
            <a:miter/>
          </a:ln>
        </p:spPr>
        <p:txBody>
          <a:bodyPr rtlCol="0" anchor="ctr"/>
          <a:lstStyle/>
          <a:p>
            <a:endParaRPr lang="en-GB" dirty="0"/>
          </a:p>
        </p:txBody>
      </p:sp>
      <p:sp>
        <p:nvSpPr>
          <p:cNvPr id="149" name="Freeform: Shape 148">
            <a:extLst>
              <a:ext uri="{FF2B5EF4-FFF2-40B4-BE49-F238E27FC236}">
                <a16:creationId xmlns:a16="http://schemas.microsoft.com/office/drawing/2014/main" id="{B44B2BF7-110D-493B-9F06-38CD331EAB14}"/>
              </a:ext>
            </a:extLst>
          </p:cNvPr>
          <p:cNvSpPr/>
          <p:nvPr/>
        </p:nvSpPr>
        <p:spPr>
          <a:xfrm>
            <a:off x="5357668"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0" name="Freeform: Shape 149">
            <a:extLst>
              <a:ext uri="{FF2B5EF4-FFF2-40B4-BE49-F238E27FC236}">
                <a16:creationId xmlns:a16="http://schemas.microsoft.com/office/drawing/2014/main" id="{A5860FA9-18D7-4737-B988-5C07DCDA5734}"/>
              </a:ext>
            </a:extLst>
          </p:cNvPr>
          <p:cNvSpPr/>
          <p:nvPr/>
        </p:nvSpPr>
        <p:spPr>
          <a:xfrm>
            <a:off x="5656753"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1" name="Freeform: Shape 150">
            <a:extLst>
              <a:ext uri="{FF2B5EF4-FFF2-40B4-BE49-F238E27FC236}">
                <a16:creationId xmlns:a16="http://schemas.microsoft.com/office/drawing/2014/main" id="{C2D90F83-F5C3-402A-A42E-3DDB812D415E}"/>
              </a:ext>
            </a:extLst>
          </p:cNvPr>
          <p:cNvSpPr/>
          <p:nvPr/>
        </p:nvSpPr>
        <p:spPr>
          <a:xfrm>
            <a:off x="5956791"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2" name="Freeform: Shape 151">
            <a:extLst>
              <a:ext uri="{FF2B5EF4-FFF2-40B4-BE49-F238E27FC236}">
                <a16:creationId xmlns:a16="http://schemas.microsoft.com/office/drawing/2014/main" id="{51B85122-BBB7-4D4E-BD50-754820A6899C}"/>
              </a:ext>
            </a:extLst>
          </p:cNvPr>
          <p:cNvSpPr/>
          <p:nvPr/>
        </p:nvSpPr>
        <p:spPr>
          <a:xfrm>
            <a:off x="6255876"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3" name="Freeform: Shape 152">
            <a:extLst>
              <a:ext uri="{FF2B5EF4-FFF2-40B4-BE49-F238E27FC236}">
                <a16:creationId xmlns:a16="http://schemas.microsoft.com/office/drawing/2014/main" id="{34702691-9B88-41DB-90A9-80491D6D8949}"/>
              </a:ext>
            </a:extLst>
          </p:cNvPr>
          <p:cNvSpPr/>
          <p:nvPr/>
        </p:nvSpPr>
        <p:spPr>
          <a:xfrm>
            <a:off x="6554961"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4" name="Freeform: Shape 153">
            <a:extLst>
              <a:ext uri="{FF2B5EF4-FFF2-40B4-BE49-F238E27FC236}">
                <a16:creationId xmlns:a16="http://schemas.microsoft.com/office/drawing/2014/main" id="{34020BA1-161B-4E43-998D-C46211CEB62E}"/>
              </a:ext>
            </a:extLst>
          </p:cNvPr>
          <p:cNvSpPr/>
          <p:nvPr/>
        </p:nvSpPr>
        <p:spPr>
          <a:xfrm>
            <a:off x="6854998"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5" name="Freeform: Shape 154">
            <a:extLst>
              <a:ext uri="{FF2B5EF4-FFF2-40B4-BE49-F238E27FC236}">
                <a16:creationId xmlns:a16="http://schemas.microsoft.com/office/drawing/2014/main" id="{38CD8D37-15D2-4986-BE9D-42173542298C}"/>
              </a:ext>
            </a:extLst>
          </p:cNvPr>
          <p:cNvSpPr/>
          <p:nvPr/>
        </p:nvSpPr>
        <p:spPr>
          <a:xfrm>
            <a:off x="7154083"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6" name="Freeform: Shape 155">
            <a:extLst>
              <a:ext uri="{FF2B5EF4-FFF2-40B4-BE49-F238E27FC236}">
                <a16:creationId xmlns:a16="http://schemas.microsoft.com/office/drawing/2014/main" id="{F6508F86-4A97-4FC6-9761-E9B09031040F}"/>
              </a:ext>
            </a:extLst>
          </p:cNvPr>
          <p:cNvSpPr/>
          <p:nvPr/>
        </p:nvSpPr>
        <p:spPr>
          <a:xfrm>
            <a:off x="8118966" y="3661252"/>
            <a:ext cx="604837" cy="376237"/>
          </a:xfrm>
          <a:custGeom>
            <a:avLst/>
            <a:gdLst>
              <a:gd name="connsiteX0" fmla="*/ 511493 w 604837"/>
              <a:gd name="connsiteY0" fmla="*/ 140017 h 376237"/>
              <a:gd name="connsiteX1" fmla="*/ 511493 w 604837"/>
              <a:gd name="connsiteY1" fmla="*/ 132397 h 376237"/>
              <a:gd name="connsiteX2" fmla="*/ 398145 w 604837"/>
              <a:gd name="connsiteY2" fmla="*/ 19050 h 376237"/>
              <a:gd name="connsiteX3" fmla="*/ 330518 w 604837"/>
              <a:gd name="connsiteY3" fmla="*/ 41910 h 376237"/>
              <a:gd name="connsiteX4" fmla="*/ 233363 w 604837"/>
              <a:gd name="connsiteY4" fmla="*/ 0 h 376237"/>
              <a:gd name="connsiteX5" fmla="*/ 100965 w 604837"/>
              <a:gd name="connsiteY5" fmla="*/ 132397 h 376237"/>
              <a:gd name="connsiteX6" fmla="*/ 100965 w 604837"/>
              <a:gd name="connsiteY6" fmla="*/ 138113 h 376237"/>
              <a:gd name="connsiteX7" fmla="*/ 0 w 604837"/>
              <a:gd name="connsiteY7" fmla="*/ 256222 h 376237"/>
              <a:gd name="connsiteX8" fmla="*/ 120015 w 604837"/>
              <a:gd name="connsiteY8" fmla="*/ 376238 h 376237"/>
              <a:gd name="connsiteX9" fmla="*/ 484822 w 604837"/>
              <a:gd name="connsiteY9" fmla="*/ 376238 h 376237"/>
              <a:gd name="connsiteX10" fmla="*/ 604838 w 604837"/>
              <a:gd name="connsiteY10" fmla="*/ 256222 h 376237"/>
              <a:gd name="connsiteX11" fmla="*/ 511493 w 604837"/>
              <a:gd name="connsiteY11" fmla="*/ 140017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837" h="376237">
                <a:moveTo>
                  <a:pt x="511493" y="140017"/>
                </a:moveTo>
                <a:cubicBezTo>
                  <a:pt x="511493" y="137160"/>
                  <a:pt x="511493" y="135255"/>
                  <a:pt x="511493" y="132397"/>
                </a:cubicBezTo>
                <a:cubicBezTo>
                  <a:pt x="511493" y="69533"/>
                  <a:pt x="461010" y="19050"/>
                  <a:pt x="398145" y="19050"/>
                </a:cubicBezTo>
                <a:cubicBezTo>
                  <a:pt x="372427" y="19050"/>
                  <a:pt x="349568" y="27622"/>
                  <a:pt x="330518" y="41910"/>
                </a:cubicBezTo>
                <a:cubicBezTo>
                  <a:pt x="306705" y="16192"/>
                  <a:pt x="271463" y="0"/>
                  <a:pt x="233363" y="0"/>
                </a:cubicBezTo>
                <a:cubicBezTo>
                  <a:pt x="160020" y="0"/>
                  <a:pt x="100965" y="59055"/>
                  <a:pt x="100965" y="132397"/>
                </a:cubicBezTo>
                <a:cubicBezTo>
                  <a:pt x="100965" y="134303"/>
                  <a:pt x="100965" y="136208"/>
                  <a:pt x="100965" y="138113"/>
                </a:cubicBezTo>
                <a:cubicBezTo>
                  <a:pt x="43815" y="146685"/>
                  <a:pt x="0" y="197167"/>
                  <a:pt x="0" y="256222"/>
                </a:cubicBezTo>
                <a:cubicBezTo>
                  <a:pt x="0" y="321945"/>
                  <a:pt x="53340" y="376238"/>
                  <a:pt x="120015" y="376238"/>
                </a:cubicBezTo>
                <a:lnTo>
                  <a:pt x="484822" y="376238"/>
                </a:lnTo>
                <a:cubicBezTo>
                  <a:pt x="550545" y="376238"/>
                  <a:pt x="604838" y="322897"/>
                  <a:pt x="604838" y="256222"/>
                </a:cubicBezTo>
                <a:cubicBezTo>
                  <a:pt x="603885" y="200025"/>
                  <a:pt x="564832" y="152400"/>
                  <a:pt x="511493" y="140017"/>
                </a:cubicBezTo>
                <a:close/>
              </a:path>
            </a:pathLst>
          </a:custGeom>
          <a:solidFill>
            <a:srgbClr val="FFFFFF"/>
          </a:solidFill>
          <a:ln w="9525" cap="flat">
            <a:noFill/>
            <a:prstDash val="solid"/>
            <a:miter/>
          </a:ln>
        </p:spPr>
        <p:txBody>
          <a:bodyPr rtlCol="0" anchor="ctr"/>
          <a:lstStyle/>
          <a:p>
            <a:endParaRPr lang="en-GB" dirty="0"/>
          </a:p>
        </p:txBody>
      </p:sp>
      <p:grpSp>
        <p:nvGrpSpPr>
          <p:cNvPr id="157" name="Graphic 1">
            <a:extLst>
              <a:ext uri="{FF2B5EF4-FFF2-40B4-BE49-F238E27FC236}">
                <a16:creationId xmlns:a16="http://schemas.microsoft.com/office/drawing/2014/main" id="{18581D19-7F31-4923-A585-7AB791B74033}"/>
              </a:ext>
            </a:extLst>
          </p:cNvPr>
          <p:cNvGrpSpPr/>
          <p:nvPr/>
        </p:nvGrpSpPr>
        <p:grpSpPr>
          <a:xfrm>
            <a:off x="8295178" y="3920331"/>
            <a:ext cx="251459" cy="274320"/>
            <a:chOff x="8261666" y="3431698"/>
            <a:chExt cx="251459" cy="274320"/>
          </a:xfrm>
          <a:solidFill>
            <a:srgbClr val="F2A8CA"/>
          </a:solidFill>
        </p:grpSpPr>
        <p:sp>
          <p:nvSpPr>
            <p:cNvPr id="158" name="Freeform: Shape 157">
              <a:extLst>
                <a:ext uri="{FF2B5EF4-FFF2-40B4-BE49-F238E27FC236}">
                  <a16:creationId xmlns:a16="http://schemas.microsoft.com/office/drawing/2014/main" id="{78D7464D-9A13-4BC6-B68D-03DF55847A3A}"/>
                </a:ext>
              </a:extLst>
            </p:cNvPr>
            <p:cNvSpPr/>
            <p:nvPr/>
          </p:nvSpPr>
          <p:spPr>
            <a:xfrm>
              <a:off x="8303576" y="3631724"/>
              <a:ext cx="166687" cy="36195"/>
            </a:xfrm>
            <a:custGeom>
              <a:avLst/>
              <a:gdLst>
                <a:gd name="connsiteX0" fmla="*/ 0 w 166687"/>
                <a:gd name="connsiteY0" fmla="*/ 0 h 36195"/>
                <a:gd name="connsiteX1" fmla="*/ 166687 w 166687"/>
                <a:gd name="connsiteY1" fmla="*/ 0 h 36195"/>
                <a:gd name="connsiteX2" fmla="*/ 166687 w 166687"/>
                <a:gd name="connsiteY2" fmla="*/ 36195 h 36195"/>
                <a:gd name="connsiteX3" fmla="*/ 0 w 166687"/>
                <a:gd name="connsiteY3" fmla="*/ 36195 h 36195"/>
              </a:gdLst>
              <a:ahLst/>
              <a:cxnLst>
                <a:cxn ang="0">
                  <a:pos x="connsiteX0" y="connsiteY0"/>
                </a:cxn>
                <a:cxn ang="0">
                  <a:pos x="connsiteX1" y="connsiteY1"/>
                </a:cxn>
                <a:cxn ang="0">
                  <a:pos x="connsiteX2" y="connsiteY2"/>
                </a:cxn>
                <a:cxn ang="0">
                  <a:pos x="connsiteX3" y="connsiteY3"/>
                </a:cxn>
              </a:cxnLst>
              <a:rect l="l" t="t" r="r" b="b"/>
              <a:pathLst>
                <a:path w="166687" h="36195">
                  <a:moveTo>
                    <a:pt x="0" y="0"/>
                  </a:moveTo>
                  <a:lnTo>
                    <a:pt x="166687" y="0"/>
                  </a:lnTo>
                  <a:lnTo>
                    <a:pt x="166687" y="36195"/>
                  </a:lnTo>
                  <a:lnTo>
                    <a:pt x="0" y="36195"/>
                  </a:lnTo>
                  <a:close/>
                </a:path>
              </a:pathLst>
            </a:custGeom>
            <a:solidFill>
              <a:srgbClr val="F2A8CA"/>
            </a:solidFill>
            <a:ln w="9525" cap="flat">
              <a:noFill/>
              <a:prstDash val="solid"/>
              <a:miter/>
            </a:ln>
          </p:spPr>
          <p:txBody>
            <a:bodyPr rtlCol="0" anchor="ctr"/>
            <a:lstStyle/>
            <a:p>
              <a:endParaRPr lang="en-GB" dirty="0"/>
            </a:p>
          </p:txBody>
        </p:sp>
        <p:sp>
          <p:nvSpPr>
            <p:cNvPr id="159" name="Freeform: Shape 158">
              <a:extLst>
                <a:ext uri="{FF2B5EF4-FFF2-40B4-BE49-F238E27FC236}">
                  <a16:creationId xmlns:a16="http://schemas.microsoft.com/office/drawing/2014/main" id="{9502ADC3-4914-4BC2-97B7-3B77FCA7378F}"/>
                </a:ext>
              </a:extLst>
            </p:cNvPr>
            <p:cNvSpPr/>
            <p:nvPr/>
          </p:nvSpPr>
          <p:spPr>
            <a:xfrm>
              <a:off x="8261666" y="3431698"/>
              <a:ext cx="251459" cy="180022"/>
            </a:xfrm>
            <a:custGeom>
              <a:avLst/>
              <a:gdLst>
                <a:gd name="connsiteX0" fmla="*/ 125730 w 251459"/>
                <a:gd name="connsiteY0" fmla="*/ 0 h 180022"/>
                <a:gd name="connsiteX1" fmla="*/ 62865 w 251459"/>
                <a:gd name="connsiteY1" fmla="*/ 40005 h 180022"/>
                <a:gd name="connsiteX2" fmla="*/ 0 w 251459"/>
                <a:gd name="connsiteY2" fmla="*/ 79058 h 180022"/>
                <a:gd name="connsiteX3" fmla="*/ 42863 w 251459"/>
                <a:gd name="connsiteY3" fmla="*/ 79058 h 180022"/>
                <a:gd name="connsiteX4" fmla="*/ 42863 w 251459"/>
                <a:gd name="connsiteY4" fmla="*/ 180023 h 180022"/>
                <a:gd name="connsiteX5" fmla="*/ 208597 w 251459"/>
                <a:gd name="connsiteY5" fmla="*/ 180023 h 180022"/>
                <a:gd name="connsiteX6" fmla="*/ 208597 w 251459"/>
                <a:gd name="connsiteY6" fmla="*/ 79058 h 180022"/>
                <a:gd name="connsiteX7" fmla="*/ 251460 w 251459"/>
                <a:gd name="connsiteY7" fmla="*/ 79058 h 180022"/>
                <a:gd name="connsiteX8" fmla="*/ 188595 w 251459"/>
                <a:gd name="connsiteY8" fmla="*/ 40005 h 18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59" h="180022">
                  <a:moveTo>
                    <a:pt x="125730" y="0"/>
                  </a:moveTo>
                  <a:lnTo>
                    <a:pt x="62865" y="40005"/>
                  </a:lnTo>
                  <a:lnTo>
                    <a:pt x="0" y="79058"/>
                  </a:lnTo>
                  <a:lnTo>
                    <a:pt x="42863" y="79058"/>
                  </a:lnTo>
                  <a:lnTo>
                    <a:pt x="42863" y="180023"/>
                  </a:lnTo>
                  <a:lnTo>
                    <a:pt x="208597" y="180023"/>
                  </a:lnTo>
                  <a:lnTo>
                    <a:pt x="208597" y="79058"/>
                  </a:lnTo>
                  <a:lnTo>
                    <a:pt x="251460" y="79058"/>
                  </a:lnTo>
                  <a:lnTo>
                    <a:pt x="188595" y="40005"/>
                  </a:lnTo>
                  <a:close/>
                </a:path>
              </a:pathLst>
            </a:custGeom>
            <a:solidFill>
              <a:srgbClr val="F2A8CA"/>
            </a:solidFill>
            <a:ln w="9525" cap="flat">
              <a:noFill/>
              <a:prstDash val="solid"/>
              <a:miter/>
            </a:ln>
          </p:spPr>
          <p:txBody>
            <a:bodyPr rtlCol="0" anchor="ctr"/>
            <a:lstStyle/>
            <a:p>
              <a:endParaRPr lang="en-GB" dirty="0"/>
            </a:p>
          </p:txBody>
        </p:sp>
        <p:sp>
          <p:nvSpPr>
            <p:cNvPr id="160" name="Freeform: Shape 159">
              <a:extLst>
                <a:ext uri="{FF2B5EF4-FFF2-40B4-BE49-F238E27FC236}">
                  <a16:creationId xmlns:a16="http://schemas.microsoft.com/office/drawing/2014/main" id="{CEFED81D-41EA-486B-990B-8D317B5DDD0F}"/>
                </a:ext>
              </a:extLst>
            </p:cNvPr>
            <p:cNvSpPr/>
            <p:nvPr/>
          </p:nvSpPr>
          <p:spPr>
            <a:xfrm>
              <a:off x="8303576" y="3687921"/>
              <a:ext cx="166687" cy="18097"/>
            </a:xfrm>
            <a:custGeom>
              <a:avLst/>
              <a:gdLst>
                <a:gd name="connsiteX0" fmla="*/ 0 w 166687"/>
                <a:gd name="connsiteY0" fmla="*/ 0 h 18097"/>
                <a:gd name="connsiteX1" fmla="*/ 166687 w 166687"/>
                <a:gd name="connsiteY1" fmla="*/ 0 h 18097"/>
                <a:gd name="connsiteX2" fmla="*/ 166687 w 166687"/>
                <a:gd name="connsiteY2" fmla="*/ 18098 h 18097"/>
                <a:gd name="connsiteX3" fmla="*/ 0 w 166687"/>
                <a:gd name="connsiteY3" fmla="*/ 18098 h 18097"/>
              </a:gdLst>
              <a:ahLst/>
              <a:cxnLst>
                <a:cxn ang="0">
                  <a:pos x="connsiteX0" y="connsiteY0"/>
                </a:cxn>
                <a:cxn ang="0">
                  <a:pos x="connsiteX1" y="connsiteY1"/>
                </a:cxn>
                <a:cxn ang="0">
                  <a:pos x="connsiteX2" y="connsiteY2"/>
                </a:cxn>
                <a:cxn ang="0">
                  <a:pos x="connsiteX3" y="connsiteY3"/>
                </a:cxn>
              </a:cxnLst>
              <a:rect l="l" t="t" r="r" b="b"/>
              <a:pathLst>
                <a:path w="166687" h="18097">
                  <a:moveTo>
                    <a:pt x="0" y="0"/>
                  </a:moveTo>
                  <a:lnTo>
                    <a:pt x="166687" y="0"/>
                  </a:lnTo>
                  <a:lnTo>
                    <a:pt x="166687" y="18098"/>
                  </a:lnTo>
                  <a:lnTo>
                    <a:pt x="0" y="18098"/>
                  </a:lnTo>
                  <a:close/>
                </a:path>
              </a:pathLst>
            </a:custGeom>
            <a:solidFill>
              <a:srgbClr val="F2A8CA"/>
            </a:solidFill>
            <a:ln w="9525" cap="flat">
              <a:noFill/>
              <a:prstDash val="solid"/>
              <a:miter/>
            </a:ln>
          </p:spPr>
          <p:txBody>
            <a:bodyPr rtlCol="0" anchor="ctr"/>
            <a:lstStyle/>
            <a:p>
              <a:endParaRPr lang="en-GB" dirty="0"/>
            </a:p>
          </p:txBody>
        </p:sp>
      </p:grpSp>
      <p:grpSp>
        <p:nvGrpSpPr>
          <p:cNvPr id="161" name="Graphic 1">
            <a:extLst>
              <a:ext uri="{FF2B5EF4-FFF2-40B4-BE49-F238E27FC236}">
                <a16:creationId xmlns:a16="http://schemas.microsoft.com/office/drawing/2014/main" id="{18581D19-7F31-4923-A585-7AB791B74033}"/>
              </a:ext>
            </a:extLst>
          </p:cNvPr>
          <p:cNvGrpSpPr/>
          <p:nvPr/>
        </p:nvGrpSpPr>
        <p:grpSpPr>
          <a:xfrm>
            <a:off x="4905955" y="2539431"/>
            <a:ext cx="1121137" cy="217752"/>
            <a:chOff x="5071743" y="2066585"/>
            <a:chExt cx="1121137" cy="217752"/>
          </a:xfrm>
        </p:grpSpPr>
        <p:grpSp>
          <p:nvGrpSpPr>
            <p:cNvPr id="162" name="Graphic 1">
              <a:extLst>
                <a:ext uri="{FF2B5EF4-FFF2-40B4-BE49-F238E27FC236}">
                  <a16:creationId xmlns:a16="http://schemas.microsoft.com/office/drawing/2014/main" id="{18581D19-7F31-4923-A585-7AB791B74033}"/>
                </a:ext>
              </a:extLst>
            </p:cNvPr>
            <p:cNvGrpSpPr/>
            <p:nvPr/>
          </p:nvGrpSpPr>
          <p:grpSpPr>
            <a:xfrm>
              <a:off x="5102224" y="2066585"/>
              <a:ext cx="1090657" cy="217752"/>
              <a:chOff x="5102224" y="2066585"/>
              <a:chExt cx="1090657" cy="217752"/>
            </a:xfrm>
          </p:grpSpPr>
          <p:sp>
            <p:nvSpPr>
              <p:cNvPr id="163" name="Freeform: Shape 162">
                <a:extLst>
                  <a:ext uri="{FF2B5EF4-FFF2-40B4-BE49-F238E27FC236}">
                    <a16:creationId xmlns:a16="http://schemas.microsoft.com/office/drawing/2014/main" id="{CCD0B37C-9AA9-48D2-8C86-078A89EBB3C1}"/>
                  </a:ext>
                </a:extLst>
              </p:cNvPr>
              <p:cNvSpPr/>
              <p:nvPr/>
            </p:nvSpPr>
            <p:spPr>
              <a:xfrm>
                <a:off x="5102224" y="2066585"/>
                <a:ext cx="307657" cy="160200"/>
              </a:xfrm>
              <a:custGeom>
                <a:avLst/>
                <a:gdLst>
                  <a:gd name="connsiteX0" fmla="*/ 307657 w 307657"/>
                  <a:gd name="connsiteY0" fmla="*/ 123053 h 160200"/>
                  <a:gd name="connsiteX1" fmla="*/ 71438 w 307657"/>
                  <a:gd name="connsiteY1" fmla="*/ 160201 h 160200"/>
                  <a:gd name="connsiteX2" fmla="*/ 0 w 307657"/>
                  <a:gd name="connsiteY2" fmla="*/ 4943 h 160200"/>
                  <a:gd name="connsiteX3" fmla="*/ 41910 w 307657"/>
                  <a:gd name="connsiteY3" fmla="*/ 180 h 160200"/>
                  <a:gd name="connsiteX4" fmla="*/ 63818 w 307657"/>
                  <a:gd name="connsiteY4" fmla="*/ 7801 h 160200"/>
                  <a:gd name="connsiteX5" fmla="*/ 104775 w 307657"/>
                  <a:gd name="connsiteY5" fmla="*/ 46853 h 160200"/>
                  <a:gd name="connsiteX6" fmla="*/ 236220 w 307657"/>
                  <a:gd name="connsiteY6" fmla="*/ 111623 h 160200"/>
                  <a:gd name="connsiteX7" fmla="*/ 268605 w 307657"/>
                  <a:gd name="connsiteY7" fmla="*/ 116385 h 160200"/>
                  <a:gd name="connsiteX8" fmla="*/ 307657 w 307657"/>
                  <a:gd name="connsiteY8" fmla="*/ 123053 h 16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657" h="160200">
                    <a:moveTo>
                      <a:pt x="307657" y="123053"/>
                    </a:moveTo>
                    <a:lnTo>
                      <a:pt x="71438" y="160201"/>
                    </a:lnTo>
                    <a:lnTo>
                      <a:pt x="0" y="4943"/>
                    </a:lnTo>
                    <a:lnTo>
                      <a:pt x="41910" y="180"/>
                    </a:lnTo>
                    <a:cubicBezTo>
                      <a:pt x="49530" y="-772"/>
                      <a:pt x="58103" y="2086"/>
                      <a:pt x="63818" y="7801"/>
                    </a:cubicBezTo>
                    <a:lnTo>
                      <a:pt x="104775" y="46853"/>
                    </a:lnTo>
                    <a:cubicBezTo>
                      <a:pt x="140970" y="81143"/>
                      <a:pt x="186690" y="104003"/>
                      <a:pt x="236220" y="111623"/>
                    </a:cubicBezTo>
                    <a:lnTo>
                      <a:pt x="268605" y="116385"/>
                    </a:lnTo>
                    <a:lnTo>
                      <a:pt x="307657" y="123053"/>
                    </a:lnTo>
                    <a:close/>
                  </a:path>
                </a:pathLst>
              </a:custGeom>
              <a:solidFill>
                <a:srgbClr val="F2A8CA"/>
              </a:solidFill>
              <a:ln w="9525" cap="flat">
                <a:noFill/>
                <a:prstDash val="solid"/>
                <a:miter/>
              </a:ln>
            </p:spPr>
            <p:txBody>
              <a:bodyPr rtlCol="0" anchor="ctr"/>
              <a:lstStyle/>
              <a:p>
                <a:endParaRPr lang="en-GB" dirty="0"/>
              </a:p>
            </p:txBody>
          </p:sp>
          <p:sp>
            <p:nvSpPr>
              <p:cNvPr id="164" name="Freeform: Shape 163">
                <a:extLst>
                  <a:ext uri="{FF2B5EF4-FFF2-40B4-BE49-F238E27FC236}">
                    <a16:creationId xmlns:a16="http://schemas.microsoft.com/office/drawing/2014/main" id="{19AF3D4C-A09B-4470-BA76-5693BA4F471D}"/>
                  </a:ext>
                </a:extLst>
              </p:cNvPr>
              <p:cNvSpPr/>
              <p:nvPr/>
            </p:nvSpPr>
            <p:spPr>
              <a:xfrm>
                <a:off x="5133640" y="2133334"/>
                <a:ext cx="1059240" cy="151004"/>
              </a:xfrm>
              <a:custGeom>
                <a:avLst/>
                <a:gdLst>
                  <a:gd name="connsiteX0" fmla="*/ 981090 w 1059240"/>
                  <a:gd name="connsiteY0" fmla="*/ 92500 h 151004"/>
                  <a:gd name="connsiteX1" fmla="*/ 967755 w 1059240"/>
                  <a:gd name="connsiteY1" fmla="*/ 94405 h 151004"/>
                  <a:gd name="connsiteX2" fmla="*/ 773446 w 1059240"/>
                  <a:gd name="connsiteY2" fmla="*/ 111550 h 151004"/>
                  <a:gd name="connsiteX3" fmla="*/ 773446 w 1059240"/>
                  <a:gd name="connsiteY3" fmla="*/ 111550 h 151004"/>
                  <a:gd name="connsiteX4" fmla="*/ 574373 w 1059240"/>
                  <a:gd name="connsiteY4" fmla="*/ 128695 h 151004"/>
                  <a:gd name="connsiteX5" fmla="*/ 403876 w 1059240"/>
                  <a:gd name="connsiteY5" fmla="*/ 143935 h 151004"/>
                  <a:gd name="connsiteX6" fmla="*/ 223853 w 1059240"/>
                  <a:gd name="connsiteY6" fmla="*/ 150602 h 151004"/>
                  <a:gd name="connsiteX7" fmla="*/ 114315 w 1059240"/>
                  <a:gd name="connsiteY7" fmla="*/ 138220 h 151004"/>
                  <a:gd name="connsiteX8" fmla="*/ 110505 w 1059240"/>
                  <a:gd name="connsiteY8" fmla="*/ 137267 h 151004"/>
                  <a:gd name="connsiteX9" fmla="*/ 40021 w 1059240"/>
                  <a:gd name="connsiteY9" fmla="*/ 123932 h 151004"/>
                  <a:gd name="connsiteX10" fmla="*/ 39068 w 1059240"/>
                  <a:gd name="connsiteY10" fmla="*/ 123932 h 151004"/>
                  <a:gd name="connsiteX11" fmla="*/ 15 w 1059240"/>
                  <a:gd name="connsiteY11" fmla="*/ 102025 h 151004"/>
                  <a:gd name="connsiteX12" fmla="*/ 372443 w 1059240"/>
                  <a:gd name="connsiteY12" fmla="*/ 44875 h 151004"/>
                  <a:gd name="connsiteX13" fmla="*/ 925846 w 1059240"/>
                  <a:gd name="connsiteY13" fmla="*/ 107 h 151004"/>
                  <a:gd name="connsiteX14" fmla="*/ 1013476 w 1059240"/>
                  <a:gd name="connsiteY14" fmla="*/ 22967 h 151004"/>
                  <a:gd name="connsiteX15" fmla="*/ 1014428 w 1059240"/>
                  <a:gd name="connsiteY15" fmla="*/ 22967 h 151004"/>
                  <a:gd name="connsiteX16" fmla="*/ 1030621 w 1059240"/>
                  <a:gd name="connsiteY16" fmla="*/ 31540 h 151004"/>
                  <a:gd name="connsiteX17" fmla="*/ 1033478 w 1059240"/>
                  <a:gd name="connsiteY17" fmla="*/ 32492 h 151004"/>
                  <a:gd name="connsiteX18" fmla="*/ 1059196 w 1059240"/>
                  <a:gd name="connsiteY18" fmla="*/ 58210 h 151004"/>
                  <a:gd name="connsiteX19" fmla="*/ 981090 w 1059240"/>
                  <a:gd name="connsiteY19" fmla="*/ 92500 h 15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9240" h="151004">
                    <a:moveTo>
                      <a:pt x="981090" y="92500"/>
                    </a:moveTo>
                    <a:cubicBezTo>
                      <a:pt x="976328" y="93452"/>
                      <a:pt x="972518" y="93452"/>
                      <a:pt x="967755" y="94405"/>
                    </a:cubicBezTo>
                    <a:lnTo>
                      <a:pt x="773446" y="111550"/>
                    </a:lnTo>
                    <a:lnTo>
                      <a:pt x="773446" y="111550"/>
                    </a:lnTo>
                    <a:lnTo>
                      <a:pt x="574373" y="128695"/>
                    </a:lnTo>
                    <a:lnTo>
                      <a:pt x="403876" y="143935"/>
                    </a:lnTo>
                    <a:cubicBezTo>
                      <a:pt x="292433" y="153460"/>
                      <a:pt x="223853" y="150602"/>
                      <a:pt x="223853" y="150602"/>
                    </a:cubicBezTo>
                    <a:cubicBezTo>
                      <a:pt x="223853" y="150602"/>
                      <a:pt x="169561" y="146792"/>
                      <a:pt x="114315" y="138220"/>
                    </a:cubicBezTo>
                    <a:cubicBezTo>
                      <a:pt x="113363" y="138220"/>
                      <a:pt x="111458" y="138220"/>
                      <a:pt x="110505" y="137267"/>
                    </a:cubicBezTo>
                    <a:cubicBezTo>
                      <a:pt x="84788" y="133457"/>
                      <a:pt x="60023" y="128695"/>
                      <a:pt x="40021" y="123932"/>
                    </a:cubicBezTo>
                    <a:cubicBezTo>
                      <a:pt x="40021" y="123932"/>
                      <a:pt x="40021" y="123932"/>
                      <a:pt x="39068" y="123932"/>
                    </a:cubicBezTo>
                    <a:cubicBezTo>
                      <a:pt x="16208" y="117265"/>
                      <a:pt x="15" y="110597"/>
                      <a:pt x="15" y="102025"/>
                    </a:cubicBezTo>
                    <a:cubicBezTo>
                      <a:pt x="-1889" y="81070"/>
                      <a:pt x="173371" y="63925"/>
                      <a:pt x="372443" y="44875"/>
                    </a:cubicBezTo>
                    <a:cubicBezTo>
                      <a:pt x="611521" y="22015"/>
                      <a:pt x="883936" y="-1798"/>
                      <a:pt x="925846" y="107"/>
                    </a:cubicBezTo>
                    <a:cubicBezTo>
                      <a:pt x="964898" y="1060"/>
                      <a:pt x="985853" y="11537"/>
                      <a:pt x="1013476" y="22967"/>
                    </a:cubicBezTo>
                    <a:cubicBezTo>
                      <a:pt x="1013476" y="22967"/>
                      <a:pt x="1014428" y="22967"/>
                      <a:pt x="1014428" y="22967"/>
                    </a:cubicBezTo>
                    <a:cubicBezTo>
                      <a:pt x="1020143" y="24872"/>
                      <a:pt x="1025858" y="28682"/>
                      <a:pt x="1030621" y="31540"/>
                    </a:cubicBezTo>
                    <a:cubicBezTo>
                      <a:pt x="1031573" y="32492"/>
                      <a:pt x="1032526" y="32492"/>
                      <a:pt x="1033478" y="32492"/>
                    </a:cubicBezTo>
                    <a:cubicBezTo>
                      <a:pt x="1052528" y="41065"/>
                      <a:pt x="1058243" y="48685"/>
                      <a:pt x="1059196" y="58210"/>
                    </a:cubicBezTo>
                    <a:cubicBezTo>
                      <a:pt x="1061101" y="76307"/>
                      <a:pt x="1002046" y="88690"/>
                      <a:pt x="981090" y="92500"/>
                    </a:cubicBezTo>
                    <a:close/>
                  </a:path>
                </a:pathLst>
              </a:custGeom>
              <a:solidFill>
                <a:srgbClr val="F0F2F1"/>
              </a:solidFill>
              <a:ln w="9525" cap="flat">
                <a:noFill/>
                <a:prstDash val="solid"/>
                <a:miter/>
              </a:ln>
            </p:spPr>
            <p:txBody>
              <a:bodyPr rtlCol="0" anchor="ctr"/>
              <a:lstStyle/>
              <a:p>
                <a:endParaRPr lang="en-GB" dirty="0"/>
              </a:p>
            </p:txBody>
          </p:sp>
        </p:grpSp>
        <p:sp>
          <p:nvSpPr>
            <p:cNvPr id="165" name="Freeform: Shape 164">
              <a:extLst>
                <a:ext uri="{FF2B5EF4-FFF2-40B4-BE49-F238E27FC236}">
                  <a16:creationId xmlns:a16="http://schemas.microsoft.com/office/drawing/2014/main" id="{0DCE54BF-44B3-4CDB-9538-9336E3A04DC7}"/>
                </a:ext>
              </a:extLst>
            </p:cNvPr>
            <p:cNvSpPr/>
            <p:nvPr/>
          </p:nvSpPr>
          <p:spPr>
            <a:xfrm>
              <a:off x="5133656" y="2190591"/>
              <a:ext cx="1059191" cy="93746"/>
            </a:xfrm>
            <a:custGeom>
              <a:avLst/>
              <a:gdLst>
                <a:gd name="connsiteX0" fmla="*/ 979170 w 1059191"/>
                <a:gd name="connsiteY0" fmla="*/ 16192 h 93746"/>
                <a:gd name="connsiteX1" fmla="*/ 965835 w 1059191"/>
                <a:gd name="connsiteY1" fmla="*/ 18097 h 93746"/>
                <a:gd name="connsiteX2" fmla="*/ 402908 w 1059191"/>
                <a:gd name="connsiteY2" fmla="*/ 67627 h 93746"/>
                <a:gd name="connsiteX3" fmla="*/ 222885 w 1059191"/>
                <a:gd name="connsiteY3" fmla="*/ 74295 h 93746"/>
                <a:gd name="connsiteX4" fmla="*/ 35243 w 1059191"/>
                <a:gd name="connsiteY4" fmla="*/ 55245 h 93746"/>
                <a:gd name="connsiteX5" fmla="*/ 0 w 1059191"/>
                <a:gd name="connsiteY5" fmla="*/ 44767 h 93746"/>
                <a:gd name="connsiteX6" fmla="*/ 39053 w 1059191"/>
                <a:gd name="connsiteY6" fmla="*/ 66675 h 93746"/>
                <a:gd name="connsiteX7" fmla="*/ 114300 w 1059191"/>
                <a:gd name="connsiteY7" fmla="*/ 80963 h 93746"/>
                <a:gd name="connsiteX8" fmla="*/ 223838 w 1059191"/>
                <a:gd name="connsiteY8" fmla="*/ 93345 h 93746"/>
                <a:gd name="connsiteX9" fmla="*/ 403860 w 1059191"/>
                <a:gd name="connsiteY9" fmla="*/ 86677 h 93746"/>
                <a:gd name="connsiteX10" fmla="*/ 967740 w 1059191"/>
                <a:gd name="connsiteY10" fmla="*/ 37147 h 93746"/>
                <a:gd name="connsiteX11" fmla="*/ 981075 w 1059191"/>
                <a:gd name="connsiteY11" fmla="*/ 35242 h 93746"/>
                <a:gd name="connsiteX12" fmla="*/ 1059180 w 1059191"/>
                <a:gd name="connsiteY12" fmla="*/ 0 h 93746"/>
                <a:gd name="connsiteX13" fmla="*/ 979170 w 1059191"/>
                <a:gd name="connsiteY13" fmla="*/ 16192 h 9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191" h="93746">
                  <a:moveTo>
                    <a:pt x="979170" y="16192"/>
                  </a:moveTo>
                  <a:cubicBezTo>
                    <a:pt x="974408" y="17145"/>
                    <a:pt x="970598" y="17145"/>
                    <a:pt x="965835" y="18097"/>
                  </a:cubicBezTo>
                  <a:lnTo>
                    <a:pt x="402908" y="67627"/>
                  </a:lnTo>
                  <a:cubicBezTo>
                    <a:pt x="291465" y="77152"/>
                    <a:pt x="222885" y="74295"/>
                    <a:pt x="222885" y="74295"/>
                  </a:cubicBezTo>
                  <a:cubicBezTo>
                    <a:pt x="222885" y="74295"/>
                    <a:pt x="137160" y="74295"/>
                    <a:pt x="35243" y="55245"/>
                  </a:cubicBezTo>
                  <a:cubicBezTo>
                    <a:pt x="21908" y="52388"/>
                    <a:pt x="0" y="44767"/>
                    <a:pt x="0" y="44767"/>
                  </a:cubicBezTo>
                  <a:cubicBezTo>
                    <a:pt x="953" y="53340"/>
                    <a:pt x="16193" y="60960"/>
                    <a:pt x="39053" y="66675"/>
                  </a:cubicBezTo>
                  <a:cubicBezTo>
                    <a:pt x="60008" y="72390"/>
                    <a:pt x="87630" y="77152"/>
                    <a:pt x="114300" y="80963"/>
                  </a:cubicBezTo>
                  <a:cubicBezTo>
                    <a:pt x="169545" y="88582"/>
                    <a:pt x="223838" y="93345"/>
                    <a:pt x="223838" y="93345"/>
                  </a:cubicBezTo>
                  <a:cubicBezTo>
                    <a:pt x="223838" y="93345"/>
                    <a:pt x="292418" y="96202"/>
                    <a:pt x="403860" y="86677"/>
                  </a:cubicBezTo>
                  <a:lnTo>
                    <a:pt x="967740" y="37147"/>
                  </a:lnTo>
                  <a:cubicBezTo>
                    <a:pt x="972503" y="37147"/>
                    <a:pt x="976313" y="36195"/>
                    <a:pt x="981075" y="35242"/>
                  </a:cubicBezTo>
                  <a:cubicBezTo>
                    <a:pt x="1002030" y="31432"/>
                    <a:pt x="1060133" y="19050"/>
                    <a:pt x="1059180" y="0"/>
                  </a:cubicBezTo>
                  <a:cubicBezTo>
                    <a:pt x="1059180" y="0"/>
                    <a:pt x="1010603" y="11430"/>
                    <a:pt x="979170" y="16192"/>
                  </a:cubicBezTo>
                  <a:close/>
                </a:path>
              </a:pathLst>
            </a:custGeom>
            <a:solidFill>
              <a:srgbClr val="C8CAD5"/>
            </a:solidFill>
            <a:ln w="9525" cap="flat">
              <a:noFill/>
              <a:prstDash val="solid"/>
              <a:miter/>
            </a:ln>
          </p:spPr>
          <p:txBody>
            <a:bodyPr rtlCol="0" anchor="ctr"/>
            <a:lstStyle/>
            <a:p>
              <a:endParaRPr lang="en-GB" dirty="0"/>
            </a:p>
          </p:txBody>
        </p:sp>
        <p:sp>
          <p:nvSpPr>
            <p:cNvPr id="166" name="Freeform: Shape 165">
              <a:extLst>
                <a:ext uri="{FF2B5EF4-FFF2-40B4-BE49-F238E27FC236}">
                  <a16:creationId xmlns:a16="http://schemas.microsoft.com/office/drawing/2014/main" id="{5AC518B1-60FB-43FA-AFA3-2AA8757A1526}"/>
                </a:ext>
              </a:extLst>
            </p:cNvPr>
            <p:cNvSpPr/>
            <p:nvPr/>
          </p:nvSpPr>
          <p:spPr>
            <a:xfrm>
              <a:off x="5173661" y="2229644"/>
              <a:ext cx="108584" cy="40957"/>
            </a:xfrm>
            <a:custGeom>
              <a:avLst/>
              <a:gdLst>
                <a:gd name="connsiteX0" fmla="*/ 108585 w 108584"/>
                <a:gd name="connsiteY0" fmla="*/ 0 h 40957"/>
                <a:gd name="connsiteX1" fmla="*/ 70485 w 108584"/>
                <a:gd name="connsiteY1" fmla="*/ 40957 h 40957"/>
                <a:gd name="connsiteX2" fmla="*/ 0 w 108584"/>
                <a:gd name="connsiteY2" fmla="*/ 27623 h 40957"/>
                <a:gd name="connsiteX3" fmla="*/ 19050 w 108584"/>
                <a:gd name="connsiteY3" fmla="*/ 7620 h 40957"/>
                <a:gd name="connsiteX4" fmla="*/ 108585 w 108584"/>
                <a:gd name="connsiteY4" fmla="*/ 0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4" h="40957">
                  <a:moveTo>
                    <a:pt x="108585" y="0"/>
                  </a:moveTo>
                  <a:cubicBezTo>
                    <a:pt x="108585" y="0"/>
                    <a:pt x="92393" y="17145"/>
                    <a:pt x="70485" y="40957"/>
                  </a:cubicBezTo>
                  <a:cubicBezTo>
                    <a:pt x="44768" y="37148"/>
                    <a:pt x="20003" y="32385"/>
                    <a:pt x="0" y="27623"/>
                  </a:cubicBezTo>
                  <a:lnTo>
                    <a:pt x="19050" y="7620"/>
                  </a:lnTo>
                  <a:lnTo>
                    <a:pt x="108585" y="0"/>
                  </a:lnTo>
                  <a:close/>
                </a:path>
              </a:pathLst>
            </a:custGeom>
            <a:solidFill>
              <a:srgbClr val="2D3B8E">
                <a:alpha val="25000"/>
              </a:srgbClr>
            </a:solidFill>
            <a:ln w="9525" cap="flat">
              <a:noFill/>
              <a:prstDash val="solid"/>
              <a:miter/>
            </a:ln>
          </p:spPr>
          <p:txBody>
            <a:bodyPr rtlCol="0" anchor="ctr"/>
            <a:lstStyle/>
            <a:p>
              <a:endParaRPr lang="en-GB" dirty="0"/>
            </a:p>
          </p:txBody>
        </p:sp>
        <p:sp>
          <p:nvSpPr>
            <p:cNvPr id="167" name="Freeform: Shape 166">
              <a:extLst>
                <a:ext uri="{FF2B5EF4-FFF2-40B4-BE49-F238E27FC236}">
                  <a16:creationId xmlns:a16="http://schemas.microsoft.com/office/drawing/2014/main" id="{5353B7F8-5601-4FF9-A15C-0815A4372126}"/>
                </a:ext>
              </a:extLst>
            </p:cNvPr>
            <p:cNvSpPr/>
            <p:nvPr/>
          </p:nvSpPr>
          <p:spPr>
            <a:xfrm>
              <a:off x="5708966" y="2227738"/>
              <a:ext cx="219075" cy="34290"/>
            </a:xfrm>
            <a:custGeom>
              <a:avLst/>
              <a:gdLst>
                <a:gd name="connsiteX0" fmla="*/ 219075 w 219075"/>
                <a:gd name="connsiteY0" fmla="*/ 0 h 34290"/>
                <a:gd name="connsiteX1" fmla="*/ 199072 w 219075"/>
                <a:gd name="connsiteY1" fmla="*/ 17145 h 34290"/>
                <a:gd name="connsiteX2" fmla="*/ 199072 w 219075"/>
                <a:gd name="connsiteY2" fmla="*/ 17145 h 34290"/>
                <a:gd name="connsiteX3" fmla="*/ 0 w 219075"/>
                <a:gd name="connsiteY3" fmla="*/ 34290 h 34290"/>
                <a:gd name="connsiteX4" fmla="*/ 19050 w 219075"/>
                <a:gd name="connsiteY4" fmla="*/ 18098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34290">
                  <a:moveTo>
                    <a:pt x="219075" y="0"/>
                  </a:moveTo>
                  <a:lnTo>
                    <a:pt x="199072" y="17145"/>
                  </a:lnTo>
                  <a:lnTo>
                    <a:pt x="199072" y="17145"/>
                  </a:lnTo>
                  <a:lnTo>
                    <a:pt x="0" y="34290"/>
                  </a:lnTo>
                  <a:lnTo>
                    <a:pt x="19050" y="18098"/>
                  </a:lnTo>
                  <a:close/>
                </a:path>
              </a:pathLst>
            </a:custGeom>
            <a:solidFill>
              <a:srgbClr val="2D3B8E">
                <a:alpha val="25000"/>
              </a:srgbClr>
            </a:solidFill>
            <a:ln w="9525" cap="flat">
              <a:noFill/>
              <a:prstDash val="solid"/>
              <a:miter/>
            </a:ln>
          </p:spPr>
          <p:txBody>
            <a:bodyPr rtlCol="0" anchor="ctr"/>
            <a:lstStyle/>
            <a:p>
              <a:endParaRPr lang="en-GB" dirty="0"/>
            </a:p>
          </p:txBody>
        </p:sp>
        <p:grpSp>
          <p:nvGrpSpPr>
            <p:cNvPr id="168" name="Graphic 1">
              <a:extLst>
                <a:ext uri="{FF2B5EF4-FFF2-40B4-BE49-F238E27FC236}">
                  <a16:creationId xmlns:a16="http://schemas.microsoft.com/office/drawing/2014/main" id="{18581D19-7F31-4923-A585-7AB791B74033}"/>
                </a:ext>
              </a:extLst>
            </p:cNvPr>
            <p:cNvGrpSpPr/>
            <p:nvPr/>
          </p:nvGrpSpPr>
          <p:grpSpPr>
            <a:xfrm>
              <a:off x="5401308" y="2155349"/>
              <a:ext cx="762000" cy="79057"/>
              <a:chOff x="5401308" y="2155349"/>
              <a:chExt cx="762000" cy="79057"/>
            </a:xfrm>
            <a:solidFill>
              <a:srgbClr val="0E416E"/>
            </a:solidFill>
          </p:grpSpPr>
          <p:grpSp>
            <p:nvGrpSpPr>
              <p:cNvPr id="169" name="Graphic 1">
                <a:extLst>
                  <a:ext uri="{FF2B5EF4-FFF2-40B4-BE49-F238E27FC236}">
                    <a16:creationId xmlns:a16="http://schemas.microsoft.com/office/drawing/2014/main" id="{18581D19-7F31-4923-A585-7AB791B74033}"/>
                  </a:ext>
                </a:extLst>
              </p:cNvPr>
              <p:cNvGrpSpPr/>
              <p:nvPr/>
            </p:nvGrpSpPr>
            <p:grpSpPr>
              <a:xfrm>
                <a:off x="5401308" y="2167731"/>
                <a:ext cx="645795" cy="66675"/>
                <a:chOff x="5401308" y="2167731"/>
                <a:chExt cx="645795" cy="66675"/>
              </a:xfrm>
              <a:solidFill>
                <a:srgbClr val="0E416E"/>
              </a:solidFill>
            </p:grpSpPr>
            <p:sp>
              <p:nvSpPr>
                <p:cNvPr id="170" name="Freeform: Shape 169">
                  <a:extLst>
                    <a:ext uri="{FF2B5EF4-FFF2-40B4-BE49-F238E27FC236}">
                      <a16:creationId xmlns:a16="http://schemas.microsoft.com/office/drawing/2014/main" id="{277AB5DB-7DFE-4CA5-BE7C-3360817F3822}"/>
                    </a:ext>
                  </a:extLst>
                </p:cNvPr>
                <p:cNvSpPr/>
                <p:nvPr/>
              </p:nvSpPr>
              <p:spPr>
                <a:xfrm>
                  <a:off x="6038531" y="216773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7"/>
                        <a:pt x="1905" y="11430"/>
                        <a:pt x="3810" y="11430"/>
                      </a:cubicBezTo>
                      <a:lnTo>
                        <a:pt x="5715" y="11430"/>
                      </a:lnTo>
                      <a:cubicBezTo>
                        <a:pt x="7620" y="11430"/>
                        <a:pt x="8573" y="9525"/>
                        <a:pt x="8573" y="7620"/>
                      </a:cubicBezTo>
                      <a:lnTo>
                        <a:pt x="8573" y="2857"/>
                      </a:lnTo>
                      <a:cubicBezTo>
                        <a:pt x="7620" y="952"/>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71" name="Freeform: Shape 170">
                  <a:extLst>
                    <a:ext uri="{FF2B5EF4-FFF2-40B4-BE49-F238E27FC236}">
                      <a16:creationId xmlns:a16="http://schemas.microsoft.com/office/drawing/2014/main" id="{65289AD1-290F-4388-86A9-2217A0B0BD13}"/>
                    </a:ext>
                  </a:extLst>
                </p:cNvPr>
                <p:cNvSpPr/>
                <p:nvPr/>
              </p:nvSpPr>
              <p:spPr>
                <a:xfrm>
                  <a:off x="6016624" y="2169636"/>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7620" y="952"/>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72" name="Freeform: Shape 171">
                  <a:extLst>
                    <a:ext uri="{FF2B5EF4-FFF2-40B4-BE49-F238E27FC236}">
                      <a16:creationId xmlns:a16="http://schemas.microsoft.com/office/drawing/2014/main" id="{09379658-2DD7-40AF-B8BD-14D96EDF8709}"/>
                    </a:ext>
                  </a:extLst>
                </p:cNvPr>
                <p:cNvSpPr/>
                <p:nvPr/>
              </p:nvSpPr>
              <p:spPr>
                <a:xfrm>
                  <a:off x="5994716" y="2171541"/>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2"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7620"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73" name="Freeform: Shape 172">
                  <a:extLst>
                    <a:ext uri="{FF2B5EF4-FFF2-40B4-BE49-F238E27FC236}">
                      <a16:creationId xmlns:a16="http://schemas.microsoft.com/office/drawing/2014/main" id="{DE825466-E13C-4E3C-82A8-93C737B1EA57}"/>
                    </a:ext>
                  </a:extLst>
                </p:cNvPr>
                <p:cNvSpPr/>
                <p:nvPr/>
              </p:nvSpPr>
              <p:spPr>
                <a:xfrm>
                  <a:off x="5972808" y="217344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8"/>
                      </a:lnTo>
                      <a:cubicBezTo>
                        <a:pt x="7620"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74" name="Freeform: Shape 173">
                  <a:extLst>
                    <a:ext uri="{FF2B5EF4-FFF2-40B4-BE49-F238E27FC236}">
                      <a16:creationId xmlns:a16="http://schemas.microsoft.com/office/drawing/2014/main" id="{BB463B86-251F-44A5-BB7E-2D8DCB57DC99}"/>
                    </a:ext>
                  </a:extLst>
                </p:cNvPr>
                <p:cNvSpPr/>
                <p:nvPr/>
              </p:nvSpPr>
              <p:spPr>
                <a:xfrm>
                  <a:off x="5950901" y="2175351"/>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7620" y="953"/>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75" name="Freeform: Shape 174">
                  <a:extLst>
                    <a:ext uri="{FF2B5EF4-FFF2-40B4-BE49-F238E27FC236}">
                      <a16:creationId xmlns:a16="http://schemas.microsoft.com/office/drawing/2014/main" id="{03FA8316-3FC6-4A19-83F3-0C40F3943660}"/>
                    </a:ext>
                  </a:extLst>
                </p:cNvPr>
                <p:cNvSpPr/>
                <p:nvPr/>
              </p:nvSpPr>
              <p:spPr>
                <a:xfrm>
                  <a:off x="5928993" y="217725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7"/>
                        <a:pt x="1905" y="11430"/>
                        <a:pt x="3810" y="11430"/>
                      </a:cubicBezTo>
                      <a:lnTo>
                        <a:pt x="5715" y="11430"/>
                      </a:lnTo>
                      <a:cubicBezTo>
                        <a:pt x="7620" y="11430"/>
                        <a:pt x="8573" y="9525"/>
                        <a:pt x="8573" y="7620"/>
                      </a:cubicBezTo>
                      <a:lnTo>
                        <a:pt x="8573" y="2857"/>
                      </a:lnTo>
                      <a:cubicBezTo>
                        <a:pt x="7620" y="952"/>
                        <a:pt x="5715" y="0"/>
                        <a:pt x="4763" y="0"/>
                      </a:cubicBezTo>
                      <a:close/>
                    </a:path>
                  </a:pathLst>
                </a:custGeom>
                <a:solidFill>
                  <a:srgbClr val="0E416E"/>
                </a:solidFill>
                <a:ln w="9525" cap="flat">
                  <a:noFill/>
                  <a:prstDash val="solid"/>
                  <a:miter/>
                </a:ln>
              </p:spPr>
              <p:txBody>
                <a:bodyPr rtlCol="0" anchor="ctr"/>
                <a:lstStyle/>
                <a:p>
                  <a:endParaRPr lang="en-GB" dirty="0"/>
                </a:p>
              </p:txBody>
            </p:sp>
            <p:sp>
              <p:nvSpPr>
                <p:cNvPr id="176" name="Freeform: Shape 175">
                  <a:extLst>
                    <a:ext uri="{FF2B5EF4-FFF2-40B4-BE49-F238E27FC236}">
                      <a16:creationId xmlns:a16="http://schemas.microsoft.com/office/drawing/2014/main" id="{B6FA0BC9-4584-4311-94A6-BA9CB4102D32}"/>
                    </a:ext>
                  </a:extLst>
                </p:cNvPr>
                <p:cNvSpPr/>
                <p:nvPr/>
              </p:nvSpPr>
              <p:spPr>
                <a:xfrm>
                  <a:off x="5906133" y="217916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77" name="Freeform: Shape 176">
                  <a:extLst>
                    <a:ext uri="{FF2B5EF4-FFF2-40B4-BE49-F238E27FC236}">
                      <a16:creationId xmlns:a16="http://schemas.microsoft.com/office/drawing/2014/main" id="{EF12BA7E-D5DA-45D3-AAAF-1D56A6614BE1}"/>
                    </a:ext>
                  </a:extLst>
                </p:cNvPr>
                <p:cNvSpPr/>
                <p:nvPr/>
              </p:nvSpPr>
              <p:spPr>
                <a:xfrm>
                  <a:off x="5884226" y="2181066"/>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78" name="Freeform: Shape 177">
                  <a:extLst>
                    <a:ext uri="{FF2B5EF4-FFF2-40B4-BE49-F238E27FC236}">
                      <a16:creationId xmlns:a16="http://schemas.microsoft.com/office/drawing/2014/main" id="{E476C126-BEC2-42B4-A648-86E58EE2DA52}"/>
                    </a:ext>
                  </a:extLst>
                </p:cNvPr>
                <p:cNvSpPr/>
                <p:nvPr/>
              </p:nvSpPr>
              <p:spPr>
                <a:xfrm>
                  <a:off x="5862318" y="218297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3" y="9525"/>
                        <a:pt x="8573" y="7620"/>
                      </a:cubicBezTo>
                      <a:lnTo>
                        <a:pt x="8573" y="2858"/>
                      </a:lnTo>
                      <a:cubicBezTo>
                        <a:pt x="8573"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79" name="Freeform: Shape 178">
                  <a:extLst>
                    <a:ext uri="{FF2B5EF4-FFF2-40B4-BE49-F238E27FC236}">
                      <a16:creationId xmlns:a16="http://schemas.microsoft.com/office/drawing/2014/main" id="{A7239291-856D-47D3-B0E1-51C7EBF6D749}"/>
                    </a:ext>
                  </a:extLst>
                </p:cNvPr>
                <p:cNvSpPr/>
                <p:nvPr/>
              </p:nvSpPr>
              <p:spPr>
                <a:xfrm>
                  <a:off x="5840411" y="2184876"/>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8572"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AAB24C02-26E0-4BC5-B49F-02EAB730583B}"/>
                    </a:ext>
                  </a:extLst>
                </p:cNvPr>
                <p:cNvSpPr/>
                <p:nvPr/>
              </p:nvSpPr>
              <p:spPr>
                <a:xfrm>
                  <a:off x="5818504" y="2186781"/>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2" y="0"/>
                        <a:pt x="0" y="1905"/>
                        <a:pt x="0" y="3810"/>
                      </a:cubicBezTo>
                      <a:lnTo>
                        <a:pt x="0" y="8573"/>
                      </a:lnTo>
                      <a:cubicBezTo>
                        <a:pt x="0" y="10477"/>
                        <a:pt x="1905" y="11430"/>
                        <a:pt x="3810" y="11430"/>
                      </a:cubicBezTo>
                      <a:lnTo>
                        <a:pt x="5715" y="11430"/>
                      </a:lnTo>
                      <a:cubicBezTo>
                        <a:pt x="7620" y="11430"/>
                        <a:pt x="8572" y="9525"/>
                        <a:pt x="8572" y="7620"/>
                      </a:cubicBezTo>
                      <a:lnTo>
                        <a:pt x="8572" y="2857"/>
                      </a:lnTo>
                      <a:cubicBezTo>
                        <a:pt x="8572"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81" name="Freeform: Shape 180">
                  <a:extLst>
                    <a:ext uri="{FF2B5EF4-FFF2-40B4-BE49-F238E27FC236}">
                      <a16:creationId xmlns:a16="http://schemas.microsoft.com/office/drawing/2014/main" id="{18028F25-93CF-4082-A217-A3A688F22718}"/>
                    </a:ext>
                  </a:extLst>
                </p:cNvPr>
                <p:cNvSpPr/>
                <p:nvPr/>
              </p:nvSpPr>
              <p:spPr>
                <a:xfrm>
                  <a:off x="5796596" y="218868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2" name="Freeform: Shape 181">
                  <a:extLst>
                    <a:ext uri="{FF2B5EF4-FFF2-40B4-BE49-F238E27FC236}">
                      <a16:creationId xmlns:a16="http://schemas.microsoft.com/office/drawing/2014/main" id="{133A407F-3B31-4D08-8565-BA82D39A4E58}"/>
                    </a:ext>
                  </a:extLst>
                </p:cNvPr>
                <p:cNvSpPr/>
                <p:nvPr/>
              </p:nvSpPr>
              <p:spPr>
                <a:xfrm>
                  <a:off x="5774689" y="2190591"/>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04790469-E962-4F2D-9305-D2193DB3D5B3}"/>
                    </a:ext>
                  </a:extLst>
                </p:cNvPr>
                <p:cNvSpPr/>
                <p:nvPr/>
              </p:nvSpPr>
              <p:spPr>
                <a:xfrm>
                  <a:off x="5752781" y="219249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3" y="9525"/>
                        <a:pt x="8573" y="7620"/>
                      </a:cubicBezTo>
                      <a:lnTo>
                        <a:pt x="8573" y="2858"/>
                      </a:lnTo>
                      <a:cubicBezTo>
                        <a:pt x="8573"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D989EC63-255E-4C5F-B366-C53720DBED0A}"/>
                    </a:ext>
                  </a:extLst>
                </p:cNvPr>
                <p:cNvSpPr/>
                <p:nvPr/>
              </p:nvSpPr>
              <p:spPr>
                <a:xfrm>
                  <a:off x="5730874" y="2194401"/>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8572"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5" name="Freeform: Shape 184">
                  <a:extLst>
                    <a:ext uri="{FF2B5EF4-FFF2-40B4-BE49-F238E27FC236}">
                      <a16:creationId xmlns:a16="http://schemas.microsoft.com/office/drawing/2014/main" id="{D17FC6E8-E055-41E3-B98F-D2F90401B232}"/>
                    </a:ext>
                  </a:extLst>
                </p:cNvPr>
                <p:cNvSpPr/>
                <p:nvPr/>
              </p:nvSpPr>
              <p:spPr>
                <a:xfrm>
                  <a:off x="5708966" y="2196306"/>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2" y="0"/>
                        <a:pt x="0" y="1905"/>
                        <a:pt x="0" y="3810"/>
                      </a:cubicBezTo>
                      <a:lnTo>
                        <a:pt x="0" y="8573"/>
                      </a:lnTo>
                      <a:cubicBezTo>
                        <a:pt x="0" y="10477"/>
                        <a:pt x="1905" y="11430"/>
                        <a:pt x="3810" y="11430"/>
                      </a:cubicBezTo>
                      <a:lnTo>
                        <a:pt x="5715" y="11430"/>
                      </a:lnTo>
                      <a:cubicBezTo>
                        <a:pt x="7620" y="11430"/>
                        <a:pt x="8572" y="9525"/>
                        <a:pt x="8572" y="7620"/>
                      </a:cubicBezTo>
                      <a:lnTo>
                        <a:pt x="8572" y="2857"/>
                      </a:lnTo>
                      <a:cubicBezTo>
                        <a:pt x="8572"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86" name="Freeform: Shape 185">
                  <a:extLst>
                    <a:ext uri="{FF2B5EF4-FFF2-40B4-BE49-F238E27FC236}">
                      <a16:creationId xmlns:a16="http://schemas.microsoft.com/office/drawing/2014/main" id="{9F2D5504-6E1D-4CED-9D82-2DC25449A2AF}"/>
                    </a:ext>
                  </a:extLst>
                </p:cNvPr>
                <p:cNvSpPr/>
                <p:nvPr/>
              </p:nvSpPr>
              <p:spPr>
                <a:xfrm>
                  <a:off x="5687058" y="219821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7" name="Freeform: Shape 186">
                  <a:extLst>
                    <a:ext uri="{FF2B5EF4-FFF2-40B4-BE49-F238E27FC236}">
                      <a16:creationId xmlns:a16="http://schemas.microsoft.com/office/drawing/2014/main" id="{04B5A685-1804-4488-9108-E421EBD46395}"/>
                    </a:ext>
                  </a:extLst>
                </p:cNvPr>
                <p:cNvSpPr/>
                <p:nvPr/>
              </p:nvSpPr>
              <p:spPr>
                <a:xfrm>
                  <a:off x="5665151" y="2200116"/>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88" name="Freeform: Shape 187">
                  <a:extLst>
                    <a:ext uri="{FF2B5EF4-FFF2-40B4-BE49-F238E27FC236}">
                      <a16:creationId xmlns:a16="http://schemas.microsoft.com/office/drawing/2014/main" id="{80B342B5-4AE9-463A-B9A9-3D4754D7907B}"/>
                    </a:ext>
                  </a:extLst>
                </p:cNvPr>
                <p:cNvSpPr/>
                <p:nvPr/>
              </p:nvSpPr>
              <p:spPr>
                <a:xfrm>
                  <a:off x="5643243" y="220202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3" y="9525"/>
                        <a:pt x="8573" y="7620"/>
                      </a:cubicBezTo>
                      <a:lnTo>
                        <a:pt x="8573" y="2858"/>
                      </a:lnTo>
                      <a:cubicBezTo>
                        <a:pt x="7620"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9" name="Freeform: Shape 188">
                  <a:extLst>
                    <a:ext uri="{FF2B5EF4-FFF2-40B4-BE49-F238E27FC236}">
                      <a16:creationId xmlns:a16="http://schemas.microsoft.com/office/drawing/2014/main" id="{ED8538A9-2EEE-480E-BB3A-DBE243156E3D}"/>
                    </a:ext>
                  </a:extLst>
                </p:cNvPr>
                <p:cNvSpPr/>
                <p:nvPr/>
              </p:nvSpPr>
              <p:spPr>
                <a:xfrm>
                  <a:off x="5621336" y="2203926"/>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7620"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90" name="Freeform: Shape 189">
                  <a:extLst>
                    <a:ext uri="{FF2B5EF4-FFF2-40B4-BE49-F238E27FC236}">
                      <a16:creationId xmlns:a16="http://schemas.microsoft.com/office/drawing/2014/main" id="{F7075BDB-68CA-4505-9050-F4F857C47519}"/>
                    </a:ext>
                  </a:extLst>
                </p:cNvPr>
                <p:cNvSpPr/>
                <p:nvPr/>
              </p:nvSpPr>
              <p:spPr>
                <a:xfrm>
                  <a:off x="5599429" y="2205831"/>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2" y="0"/>
                        <a:pt x="0" y="1905"/>
                        <a:pt x="0" y="3810"/>
                      </a:cubicBezTo>
                      <a:lnTo>
                        <a:pt x="0" y="8573"/>
                      </a:lnTo>
                      <a:cubicBezTo>
                        <a:pt x="0" y="10477"/>
                        <a:pt x="1905" y="11430"/>
                        <a:pt x="3810" y="11430"/>
                      </a:cubicBezTo>
                      <a:lnTo>
                        <a:pt x="5715" y="11430"/>
                      </a:lnTo>
                      <a:cubicBezTo>
                        <a:pt x="7620" y="11430"/>
                        <a:pt x="8572" y="9525"/>
                        <a:pt x="8572" y="7620"/>
                      </a:cubicBezTo>
                      <a:lnTo>
                        <a:pt x="8572" y="2857"/>
                      </a:lnTo>
                      <a:cubicBezTo>
                        <a:pt x="7620"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91" name="Freeform: Shape 190">
                  <a:extLst>
                    <a:ext uri="{FF2B5EF4-FFF2-40B4-BE49-F238E27FC236}">
                      <a16:creationId xmlns:a16="http://schemas.microsoft.com/office/drawing/2014/main" id="{3A510FDB-53E1-46EB-8E77-8ED3B177EF96}"/>
                    </a:ext>
                  </a:extLst>
                </p:cNvPr>
                <p:cNvSpPr/>
                <p:nvPr/>
              </p:nvSpPr>
              <p:spPr>
                <a:xfrm>
                  <a:off x="5577521" y="220773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7620" y="1905"/>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92" name="Freeform: Shape 191">
                  <a:extLst>
                    <a:ext uri="{FF2B5EF4-FFF2-40B4-BE49-F238E27FC236}">
                      <a16:creationId xmlns:a16="http://schemas.microsoft.com/office/drawing/2014/main" id="{9E7DCBC3-433C-4EFC-8699-121D31822884}"/>
                    </a:ext>
                  </a:extLst>
                </p:cNvPr>
                <p:cNvSpPr/>
                <p:nvPr/>
              </p:nvSpPr>
              <p:spPr>
                <a:xfrm>
                  <a:off x="5555614" y="2209641"/>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7620" y="1905"/>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93" name="Freeform: Shape 192">
                  <a:extLst>
                    <a:ext uri="{FF2B5EF4-FFF2-40B4-BE49-F238E27FC236}">
                      <a16:creationId xmlns:a16="http://schemas.microsoft.com/office/drawing/2014/main" id="{AB6D4BD6-2BD2-4289-8974-9646315171F5}"/>
                    </a:ext>
                  </a:extLst>
                </p:cNvPr>
                <p:cNvSpPr/>
                <p:nvPr/>
              </p:nvSpPr>
              <p:spPr>
                <a:xfrm>
                  <a:off x="5533706" y="221154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3" y="9525"/>
                        <a:pt x="8573" y="7620"/>
                      </a:cubicBezTo>
                      <a:lnTo>
                        <a:pt x="8573" y="2858"/>
                      </a:lnTo>
                      <a:cubicBezTo>
                        <a:pt x="7620" y="1905"/>
                        <a:pt x="5715" y="0"/>
                        <a:pt x="4763" y="0"/>
                      </a:cubicBezTo>
                      <a:close/>
                    </a:path>
                  </a:pathLst>
                </a:custGeom>
                <a:solidFill>
                  <a:srgbClr val="0E416E"/>
                </a:solidFill>
                <a:ln w="9525" cap="flat">
                  <a:noFill/>
                  <a:prstDash val="solid"/>
                  <a:miter/>
                </a:ln>
              </p:spPr>
              <p:txBody>
                <a:bodyPr rtlCol="0" anchor="ctr"/>
                <a:lstStyle/>
                <a:p>
                  <a:endParaRPr lang="en-GB" dirty="0"/>
                </a:p>
              </p:txBody>
            </p:sp>
            <p:sp>
              <p:nvSpPr>
                <p:cNvPr id="194" name="Freeform: Shape 193">
                  <a:extLst>
                    <a:ext uri="{FF2B5EF4-FFF2-40B4-BE49-F238E27FC236}">
                      <a16:creationId xmlns:a16="http://schemas.microsoft.com/office/drawing/2014/main" id="{942977D2-5BA9-41B8-8FDC-C0D586F3F95A}"/>
                    </a:ext>
                  </a:extLst>
                </p:cNvPr>
                <p:cNvSpPr/>
                <p:nvPr/>
              </p:nvSpPr>
              <p:spPr>
                <a:xfrm>
                  <a:off x="5510846" y="221345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8572" y="1905"/>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95" name="Freeform: Shape 194">
                  <a:extLst>
                    <a:ext uri="{FF2B5EF4-FFF2-40B4-BE49-F238E27FC236}">
                      <a16:creationId xmlns:a16="http://schemas.microsoft.com/office/drawing/2014/main" id="{658A57E5-0155-4EB9-B17F-400038C4348A}"/>
                    </a:ext>
                  </a:extLst>
                </p:cNvPr>
                <p:cNvSpPr/>
                <p:nvPr/>
              </p:nvSpPr>
              <p:spPr>
                <a:xfrm>
                  <a:off x="5488939" y="2215356"/>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3"/>
                      </a:lnTo>
                      <a:cubicBezTo>
                        <a:pt x="0" y="10477"/>
                        <a:pt x="1905" y="11430"/>
                        <a:pt x="3810" y="11430"/>
                      </a:cubicBezTo>
                      <a:lnTo>
                        <a:pt x="5715" y="11430"/>
                      </a:lnTo>
                      <a:cubicBezTo>
                        <a:pt x="7620" y="11430"/>
                        <a:pt x="8572" y="9525"/>
                        <a:pt x="8572" y="7620"/>
                      </a:cubicBezTo>
                      <a:lnTo>
                        <a:pt x="8572" y="2857"/>
                      </a:lnTo>
                      <a:cubicBezTo>
                        <a:pt x="8572" y="1905"/>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96" name="Freeform: Shape 195">
                  <a:extLst>
                    <a:ext uri="{FF2B5EF4-FFF2-40B4-BE49-F238E27FC236}">
                      <a16:creationId xmlns:a16="http://schemas.microsoft.com/office/drawing/2014/main" id="{C9FFCE3E-811C-48E9-9988-6C59E5BE1AA3}"/>
                    </a:ext>
                  </a:extLst>
                </p:cNvPr>
                <p:cNvSpPr/>
                <p:nvPr/>
              </p:nvSpPr>
              <p:spPr>
                <a:xfrm>
                  <a:off x="5467031" y="221726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2"/>
                      </a:lnTo>
                      <a:cubicBezTo>
                        <a:pt x="0" y="10477"/>
                        <a:pt x="1905" y="11430"/>
                        <a:pt x="3810" y="11430"/>
                      </a:cubicBezTo>
                      <a:lnTo>
                        <a:pt x="5715" y="11430"/>
                      </a:lnTo>
                      <a:cubicBezTo>
                        <a:pt x="7620" y="11430"/>
                        <a:pt x="8573" y="9525"/>
                        <a:pt x="8573" y="7620"/>
                      </a:cubicBezTo>
                      <a:lnTo>
                        <a:pt x="8573" y="2857"/>
                      </a:lnTo>
                      <a:cubicBezTo>
                        <a:pt x="8573" y="1905"/>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97" name="Freeform: Shape 196">
                  <a:extLst>
                    <a:ext uri="{FF2B5EF4-FFF2-40B4-BE49-F238E27FC236}">
                      <a16:creationId xmlns:a16="http://schemas.microsoft.com/office/drawing/2014/main" id="{062CAAED-BA78-4383-80F3-09F9EC16D99B}"/>
                    </a:ext>
                  </a:extLst>
                </p:cNvPr>
                <p:cNvSpPr/>
                <p:nvPr/>
              </p:nvSpPr>
              <p:spPr>
                <a:xfrm>
                  <a:off x="5445124" y="2219166"/>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1905"/>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98" name="Freeform: Shape 197">
                  <a:extLst>
                    <a:ext uri="{FF2B5EF4-FFF2-40B4-BE49-F238E27FC236}">
                      <a16:creationId xmlns:a16="http://schemas.microsoft.com/office/drawing/2014/main" id="{83940F25-5B2D-48B0-AB0B-DD530D24BCB5}"/>
                    </a:ext>
                  </a:extLst>
                </p:cNvPr>
                <p:cNvSpPr/>
                <p:nvPr/>
              </p:nvSpPr>
              <p:spPr>
                <a:xfrm>
                  <a:off x="5423216" y="2221071"/>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2" y="0"/>
                        <a:pt x="0" y="1905"/>
                        <a:pt x="0" y="3810"/>
                      </a:cubicBezTo>
                      <a:lnTo>
                        <a:pt x="0" y="8573"/>
                      </a:lnTo>
                      <a:cubicBezTo>
                        <a:pt x="0" y="10478"/>
                        <a:pt x="1905" y="11430"/>
                        <a:pt x="3810" y="11430"/>
                      </a:cubicBezTo>
                      <a:lnTo>
                        <a:pt x="5715" y="11430"/>
                      </a:lnTo>
                      <a:cubicBezTo>
                        <a:pt x="7620" y="11430"/>
                        <a:pt x="8572" y="9525"/>
                        <a:pt x="8572" y="7620"/>
                      </a:cubicBezTo>
                      <a:lnTo>
                        <a:pt x="8572" y="2858"/>
                      </a:lnTo>
                      <a:cubicBezTo>
                        <a:pt x="8572" y="1905"/>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99" name="Freeform: Shape 198">
                  <a:extLst>
                    <a:ext uri="{FF2B5EF4-FFF2-40B4-BE49-F238E27FC236}">
                      <a16:creationId xmlns:a16="http://schemas.microsoft.com/office/drawing/2014/main" id="{BE1B54D3-2476-4FE4-A5EB-FC66FCB0132F}"/>
                    </a:ext>
                  </a:extLst>
                </p:cNvPr>
                <p:cNvSpPr/>
                <p:nvPr/>
              </p:nvSpPr>
              <p:spPr>
                <a:xfrm>
                  <a:off x="5401308" y="222297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8572" y="1905"/>
                        <a:pt x="6668" y="0"/>
                        <a:pt x="4763" y="0"/>
                      </a:cubicBezTo>
                      <a:close/>
                    </a:path>
                  </a:pathLst>
                </a:custGeom>
                <a:solidFill>
                  <a:srgbClr val="0E416E"/>
                </a:solidFill>
                <a:ln w="9525" cap="flat">
                  <a:noFill/>
                  <a:prstDash val="solid"/>
                  <a:miter/>
                </a:ln>
              </p:spPr>
              <p:txBody>
                <a:bodyPr rtlCol="0" anchor="ctr"/>
                <a:lstStyle/>
                <a:p>
                  <a:endParaRPr lang="en-GB" dirty="0"/>
                </a:p>
              </p:txBody>
            </p:sp>
          </p:grpSp>
          <p:sp>
            <p:nvSpPr>
              <p:cNvPr id="200" name="Freeform: Shape 199">
                <a:extLst>
                  <a:ext uri="{FF2B5EF4-FFF2-40B4-BE49-F238E27FC236}">
                    <a16:creationId xmlns:a16="http://schemas.microsoft.com/office/drawing/2014/main" id="{98DFECA2-7C2B-4CFA-9B9F-B1D00D1F984F}"/>
                  </a:ext>
                </a:extLst>
              </p:cNvPr>
              <p:cNvSpPr/>
              <p:nvPr/>
            </p:nvSpPr>
            <p:spPr>
              <a:xfrm>
                <a:off x="6125208" y="2155349"/>
                <a:ext cx="38100" cy="14287"/>
              </a:xfrm>
              <a:custGeom>
                <a:avLst/>
                <a:gdLst>
                  <a:gd name="connsiteX0" fmla="*/ 38100 w 38100"/>
                  <a:gd name="connsiteY0" fmla="*/ 8572 h 14287"/>
                  <a:gd name="connsiteX1" fmla="*/ 30480 w 38100"/>
                  <a:gd name="connsiteY1" fmla="*/ 9525 h 14287"/>
                  <a:gd name="connsiteX2" fmla="*/ 27622 w 38100"/>
                  <a:gd name="connsiteY2" fmla="*/ 11430 h 14287"/>
                  <a:gd name="connsiteX3" fmla="*/ 21908 w 38100"/>
                  <a:gd name="connsiteY3" fmla="*/ 14288 h 14287"/>
                  <a:gd name="connsiteX4" fmla="*/ 4763 w 38100"/>
                  <a:gd name="connsiteY4" fmla="*/ 11430 h 14287"/>
                  <a:gd name="connsiteX5" fmla="*/ 0 w 38100"/>
                  <a:gd name="connsiteY5" fmla="*/ 6667 h 14287"/>
                  <a:gd name="connsiteX6" fmla="*/ 0 w 38100"/>
                  <a:gd name="connsiteY6" fmla="*/ 5715 h 14287"/>
                  <a:gd name="connsiteX7" fmla="*/ 2858 w 38100"/>
                  <a:gd name="connsiteY7" fmla="*/ 1905 h 14287"/>
                  <a:gd name="connsiteX8" fmla="*/ 20003 w 38100"/>
                  <a:gd name="connsiteY8" fmla="*/ 0 h 14287"/>
                  <a:gd name="connsiteX9" fmla="*/ 20955 w 38100"/>
                  <a:gd name="connsiteY9" fmla="*/ 0 h 14287"/>
                  <a:gd name="connsiteX10" fmla="*/ 38100 w 38100"/>
                  <a:gd name="connsiteY10" fmla="*/ 8572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14287">
                    <a:moveTo>
                      <a:pt x="38100" y="8572"/>
                    </a:moveTo>
                    <a:lnTo>
                      <a:pt x="30480" y="9525"/>
                    </a:lnTo>
                    <a:cubicBezTo>
                      <a:pt x="29528" y="9525"/>
                      <a:pt x="28575" y="10477"/>
                      <a:pt x="27622" y="11430"/>
                    </a:cubicBezTo>
                    <a:cubicBezTo>
                      <a:pt x="26670" y="13335"/>
                      <a:pt x="23813" y="14288"/>
                      <a:pt x="21908" y="14288"/>
                    </a:cubicBezTo>
                    <a:lnTo>
                      <a:pt x="4763" y="11430"/>
                    </a:lnTo>
                    <a:cubicBezTo>
                      <a:pt x="1905" y="11430"/>
                      <a:pt x="953" y="9525"/>
                      <a:pt x="0" y="6667"/>
                    </a:cubicBezTo>
                    <a:lnTo>
                      <a:pt x="0" y="5715"/>
                    </a:lnTo>
                    <a:cubicBezTo>
                      <a:pt x="0" y="3810"/>
                      <a:pt x="953" y="1905"/>
                      <a:pt x="2858" y="1905"/>
                    </a:cubicBezTo>
                    <a:lnTo>
                      <a:pt x="20003" y="0"/>
                    </a:lnTo>
                    <a:cubicBezTo>
                      <a:pt x="20003" y="0"/>
                      <a:pt x="20955" y="0"/>
                      <a:pt x="20955" y="0"/>
                    </a:cubicBezTo>
                    <a:cubicBezTo>
                      <a:pt x="27622" y="1905"/>
                      <a:pt x="33338" y="5715"/>
                      <a:pt x="38100" y="8572"/>
                    </a:cubicBezTo>
                    <a:close/>
                  </a:path>
                </a:pathLst>
              </a:custGeom>
              <a:solidFill>
                <a:srgbClr val="0E416E"/>
              </a:solidFill>
              <a:ln w="9525" cap="flat">
                <a:noFill/>
                <a:prstDash val="solid"/>
                <a:miter/>
              </a:ln>
            </p:spPr>
            <p:txBody>
              <a:bodyPr rtlCol="0" anchor="ctr"/>
              <a:lstStyle/>
              <a:p>
                <a:endParaRPr lang="en-GB" dirty="0"/>
              </a:p>
            </p:txBody>
          </p:sp>
        </p:grpSp>
        <p:sp>
          <p:nvSpPr>
            <p:cNvPr id="201" name="Freeform: Shape 200">
              <a:extLst>
                <a:ext uri="{FF2B5EF4-FFF2-40B4-BE49-F238E27FC236}">
                  <a16:creationId xmlns:a16="http://schemas.microsoft.com/office/drawing/2014/main" id="{813B9442-9CA4-4390-A765-C6B6434AC6AF}"/>
                </a:ext>
              </a:extLst>
            </p:cNvPr>
            <p:cNvSpPr/>
            <p:nvPr/>
          </p:nvSpPr>
          <p:spPr>
            <a:xfrm>
              <a:off x="5432741" y="2149449"/>
              <a:ext cx="503976" cy="98292"/>
            </a:xfrm>
            <a:custGeom>
              <a:avLst/>
              <a:gdLst>
                <a:gd name="connsiteX0" fmla="*/ 494347 w 503976"/>
                <a:gd name="connsiteY0" fmla="*/ 59240 h 98292"/>
                <a:gd name="connsiteX1" fmla="*/ 474345 w 503976"/>
                <a:gd name="connsiteY1" fmla="*/ 54477 h 98292"/>
                <a:gd name="connsiteX2" fmla="*/ 96202 w 503976"/>
                <a:gd name="connsiteY2" fmla="*/ 41142 h 98292"/>
                <a:gd name="connsiteX3" fmla="*/ 42863 w 503976"/>
                <a:gd name="connsiteY3" fmla="*/ 17330 h 98292"/>
                <a:gd name="connsiteX4" fmla="*/ 30480 w 503976"/>
                <a:gd name="connsiteY4" fmla="*/ 5900 h 98292"/>
                <a:gd name="connsiteX5" fmla="*/ 14288 w 503976"/>
                <a:gd name="connsiteY5" fmla="*/ 185 h 98292"/>
                <a:gd name="connsiteX6" fmla="*/ 0 w 503976"/>
                <a:gd name="connsiteY6" fmla="*/ 1137 h 98292"/>
                <a:gd name="connsiteX7" fmla="*/ 0 w 503976"/>
                <a:gd name="connsiteY7" fmla="*/ 1137 h 98292"/>
                <a:gd name="connsiteX8" fmla="*/ 12382 w 503976"/>
                <a:gd name="connsiteY8" fmla="*/ 21140 h 98292"/>
                <a:gd name="connsiteX9" fmla="*/ 62865 w 503976"/>
                <a:gd name="connsiteY9" fmla="*/ 59240 h 98292"/>
                <a:gd name="connsiteX10" fmla="*/ 62865 w 503976"/>
                <a:gd name="connsiteY10" fmla="*/ 59240 h 98292"/>
                <a:gd name="connsiteX11" fmla="*/ 291465 w 503976"/>
                <a:gd name="connsiteY11" fmla="*/ 98292 h 98292"/>
                <a:gd name="connsiteX12" fmla="*/ 492442 w 503976"/>
                <a:gd name="connsiteY12" fmla="*/ 81147 h 98292"/>
                <a:gd name="connsiteX13" fmla="*/ 503872 w 503976"/>
                <a:gd name="connsiteY13" fmla="*/ 67812 h 98292"/>
                <a:gd name="connsiteX14" fmla="*/ 494347 w 503976"/>
                <a:gd name="connsiteY14" fmla="*/ 59240 h 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976" h="98292">
                  <a:moveTo>
                    <a:pt x="494347" y="59240"/>
                  </a:moveTo>
                  <a:cubicBezTo>
                    <a:pt x="487680" y="56382"/>
                    <a:pt x="481013" y="55430"/>
                    <a:pt x="474345" y="54477"/>
                  </a:cubicBezTo>
                  <a:lnTo>
                    <a:pt x="96202" y="41142"/>
                  </a:lnTo>
                  <a:cubicBezTo>
                    <a:pt x="76200" y="40190"/>
                    <a:pt x="57150" y="31617"/>
                    <a:pt x="42863" y="17330"/>
                  </a:cubicBezTo>
                  <a:lnTo>
                    <a:pt x="30480" y="5900"/>
                  </a:lnTo>
                  <a:cubicBezTo>
                    <a:pt x="25717" y="2090"/>
                    <a:pt x="20002" y="-768"/>
                    <a:pt x="14288" y="185"/>
                  </a:cubicBezTo>
                  <a:lnTo>
                    <a:pt x="0" y="1137"/>
                  </a:lnTo>
                  <a:cubicBezTo>
                    <a:pt x="0" y="1137"/>
                    <a:pt x="0" y="1137"/>
                    <a:pt x="0" y="1137"/>
                  </a:cubicBezTo>
                  <a:lnTo>
                    <a:pt x="12382" y="21140"/>
                  </a:lnTo>
                  <a:cubicBezTo>
                    <a:pt x="23813" y="40190"/>
                    <a:pt x="41910" y="53525"/>
                    <a:pt x="62865" y="59240"/>
                  </a:cubicBezTo>
                  <a:cubicBezTo>
                    <a:pt x="62865" y="59240"/>
                    <a:pt x="62865" y="59240"/>
                    <a:pt x="62865" y="59240"/>
                  </a:cubicBezTo>
                  <a:lnTo>
                    <a:pt x="291465" y="98292"/>
                  </a:lnTo>
                  <a:cubicBezTo>
                    <a:pt x="291465" y="98292"/>
                    <a:pt x="492442" y="81147"/>
                    <a:pt x="492442" y="81147"/>
                  </a:cubicBezTo>
                  <a:cubicBezTo>
                    <a:pt x="499110" y="81147"/>
                    <a:pt x="504825" y="74480"/>
                    <a:pt x="503872" y="67812"/>
                  </a:cubicBezTo>
                  <a:cubicBezTo>
                    <a:pt x="501967" y="64002"/>
                    <a:pt x="498157" y="60192"/>
                    <a:pt x="494347" y="59240"/>
                  </a:cubicBezTo>
                  <a:close/>
                </a:path>
              </a:pathLst>
            </a:custGeom>
            <a:solidFill>
              <a:srgbClr val="D2D3DE"/>
            </a:solidFill>
            <a:ln w="9525" cap="flat">
              <a:noFill/>
              <a:prstDash val="solid"/>
              <a:miter/>
            </a:ln>
          </p:spPr>
          <p:txBody>
            <a:bodyPr rtlCol="0" anchor="ctr"/>
            <a:lstStyle/>
            <a:p>
              <a:endParaRPr lang="en-GB" dirty="0"/>
            </a:p>
          </p:txBody>
        </p:sp>
        <p:sp>
          <p:nvSpPr>
            <p:cNvPr id="202" name="Freeform: Shape 201">
              <a:extLst>
                <a:ext uri="{FF2B5EF4-FFF2-40B4-BE49-F238E27FC236}">
                  <a16:creationId xmlns:a16="http://schemas.microsoft.com/office/drawing/2014/main" id="{3955C2AA-BEDA-46E6-B793-FCD771830360}"/>
                </a:ext>
              </a:extLst>
            </p:cNvPr>
            <p:cNvSpPr/>
            <p:nvPr/>
          </p:nvSpPr>
          <p:spPr>
            <a:xfrm>
              <a:off x="5431789" y="2149449"/>
              <a:ext cx="89534" cy="50667"/>
            </a:xfrm>
            <a:custGeom>
              <a:avLst/>
              <a:gdLst>
                <a:gd name="connsiteX0" fmla="*/ 42863 w 89534"/>
                <a:gd name="connsiteY0" fmla="*/ 17330 h 50667"/>
                <a:gd name="connsiteX1" fmla="*/ 30480 w 89534"/>
                <a:gd name="connsiteY1" fmla="*/ 5900 h 50667"/>
                <a:gd name="connsiteX2" fmla="*/ 14288 w 89534"/>
                <a:gd name="connsiteY2" fmla="*/ 185 h 50667"/>
                <a:gd name="connsiteX3" fmla="*/ 0 w 89534"/>
                <a:gd name="connsiteY3" fmla="*/ 1137 h 50667"/>
                <a:gd name="connsiteX4" fmla="*/ 0 w 89534"/>
                <a:gd name="connsiteY4" fmla="*/ 1137 h 50667"/>
                <a:gd name="connsiteX5" fmla="*/ 12382 w 89534"/>
                <a:gd name="connsiteY5" fmla="*/ 21140 h 50667"/>
                <a:gd name="connsiteX6" fmla="*/ 40957 w 89534"/>
                <a:gd name="connsiteY6" fmla="*/ 50667 h 50667"/>
                <a:gd name="connsiteX7" fmla="*/ 89535 w 89534"/>
                <a:gd name="connsiteY7" fmla="*/ 39237 h 50667"/>
                <a:gd name="connsiteX8" fmla="*/ 42863 w 89534"/>
                <a:gd name="connsiteY8" fmla="*/ 17330 h 5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4" h="50667">
                  <a:moveTo>
                    <a:pt x="42863" y="17330"/>
                  </a:moveTo>
                  <a:lnTo>
                    <a:pt x="30480" y="5900"/>
                  </a:lnTo>
                  <a:cubicBezTo>
                    <a:pt x="25717" y="2090"/>
                    <a:pt x="20003" y="-768"/>
                    <a:pt x="14288" y="185"/>
                  </a:cubicBezTo>
                  <a:lnTo>
                    <a:pt x="0" y="1137"/>
                  </a:lnTo>
                  <a:cubicBezTo>
                    <a:pt x="0" y="1137"/>
                    <a:pt x="0" y="1137"/>
                    <a:pt x="0" y="1137"/>
                  </a:cubicBezTo>
                  <a:lnTo>
                    <a:pt x="12382" y="21140"/>
                  </a:lnTo>
                  <a:cubicBezTo>
                    <a:pt x="20003" y="33522"/>
                    <a:pt x="29528" y="43047"/>
                    <a:pt x="40957" y="50667"/>
                  </a:cubicBezTo>
                  <a:lnTo>
                    <a:pt x="89535" y="39237"/>
                  </a:lnTo>
                  <a:cubicBezTo>
                    <a:pt x="71438" y="37332"/>
                    <a:pt x="55245" y="29712"/>
                    <a:pt x="42863" y="17330"/>
                  </a:cubicBezTo>
                  <a:close/>
                </a:path>
              </a:pathLst>
            </a:custGeom>
            <a:solidFill>
              <a:srgbClr val="F2A8CA"/>
            </a:solidFill>
            <a:ln w="9525" cap="flat">
              <a:noFill/>
              <a:prstDash val="solid"/>
              <a:miter/>
            </a:ln>
          </p:spPr>
          <p:txBody>
            <a:bodyPr rtlCol="0" anchor="ctr"/>
            <a:lstStyle/>
            <a:p>
              <a:endParaRPr lang="en-GB" dirty="0"/>
            </a:p>
          </p:txBody>
        </p:sp>
        <p:sp>
          <p:nvSpPr>
            <p:cNvPr id="203" name="Freeform: Shape 202">
              <a:extLst>
                <a:ext uri="{FF2B5EF4-FFF2-40B4-BE49-F238E27FC236}">
                  <a16:creationId xmlns:a16="http://schemas.microsoft.com/office/drawing/2014/main" id="{5BD654A9-23F6-4929-ABE2-A9CA92D9E851}"/>
                </a:ext>
              </a:extLst>
            </p:cNvPr>
            <p:cNvSpPr/>
            <p:nvPr/>
          </p:nvSpPr>
          <p:spPr>
            <a:xfrm>
              <a:off x="5071743" y="2202021"/>
              <a:ext cx="212194" cy="38100"/>
            </a:xfrm>
            <a:custGeom>
              <a:avLst/>
              <a:gdLst>
                <a:gd name="connsiteX0" fmla="*/ 206693 w 212194"/>
                <a:gd name="connsiteY0" fmla="*/ 18098 h 38100"/>
                <a:gd name="connsiteX1" fmla="*/ 53340 w 212194"/>
                <a:gd name="connsiteY1" fmla="*/ 0 h 38100"/>
                <a:gd name="connsiteX2" fmla="*/ 0 w 212194"/>
                <a:gd name="connsiteY2" fmla="*/ 4763 h 38100"/>
                <a:gd name="connsiteX3" fmla="*/ 116205 w 212194"/>
                <a:gd name="connsiteY3" fmla="*/ 38100 h 38100"/>
                <a:gd name="connsiteX4" fmla="*/ 207645 w 212194"/>
                <a:gd name="connsiteY4" fmla="*/ 30480 h 38100"/>
                <a:gd name="connsiteX5" fmla="*/ 207645 w 212194"/>
                <a:gd name="connsiteY5" fmla="*/ 30480 h 38100"/>
                <a:gd name="connsiteX6" fmla="*/ 206693 w 212194"/>
                <a:gd name="connsiteY6" fmla="*/ 18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194" h="38100">
                  <a:moveTo>
                    <a:pt x="206693" y="18098"/>
                  </a:moveTo>
                  <a:lnTo>
                    <a:pt x="53340" y="0"/>
                  </a:lnTo>
                  <a:lnTo>
                    <a:pt x="0" y="4763"/>
                  </a:lnTo>
                  <a:lnTo>
                    <a:pt x="116205" y="38100"/>
                  </a:lnTo>
                  <a:lnTo>
                    <a:pt x="207645" y="30480"/>
                  </a:lnTo>
                  <a:cubicBezTo>
                    <a:pt x="207645" y="30480"/>
                    <a:pt x="207645" y="30480"/>
                    <a:pt x="207645" y="30480"/>
                  </a:cubicBezTo>
                  <a:cubicBezTo>
                    <a:pt x="214313" y="28575"/>
                    <a:pt x="213360" y="19050"/>
                    <a:pt x="206693" y="18098"/>
                  </a:cubicBezTo>
                  <a:close/>
                </a:path>
              </a:pathLst>
            </a:custGeom>
            <a:solidFill>
              <a:srgbClr val="F2A8CA"/>
            </a:solidFill>
            <a:ln w="9525" cap="flat">
              <a:noFill/>
              <a:prstDash val="solid"/>
              <a:miter/>
            </a:ln>
          </p:spPr>
          <p:txBody>
            <a:bodyPr rtlCol="0" anchor="ctr"/>
            <a:lstStyle/>
            <a:p>
              <a:endParaRPr lang="en-GB" dirty="0"/>
            </a:p>
          </p:txBody>
        </p:sp>
        <p:grpSp>
          <p:nvGrpSpPr>
            <p:cNvPr id="204" name="Graphic 1">
              <a:extLst>
                <a:ext uri="{FF2B5EF4-FFF2-40B4-BE49-F238E27FC236}">
                  <a16:creationId xmlns:a16="http://schemas.microsoft.com/office/drawing/2014/main" id="{18581D19-7F31-4923-A585-7AB791B74033}"/>
                </a:ext>
              </a:extLst>
            </p:cNvPr>
            <p:cNvGrpSpPr/>
            <p:nvPr/>
          </p:nvGrpSpPr>
          <p:grpSpPr>
            <a:xfrm>
              <a:off x="5816599" y="2209641"/>
              <a:ext cx="93344" cy="56283"/>
              <a:chOff x="5816599" y="2209641"/>
              <a:chExt cx="93344" cy="56283"/>
            </a:xfrm>
          </p:grpSpPr>
          <p:grpSp>
            <p:nvGrpSpPr>
              <p:cNvPr id="205" name="Graphic 1">
                <a:extLst>
                  <a:ext uri="{FF2B5EF4-FFF2-40B4-BE49-F238E27FC236}">
                    <a16:creationId xmlns:a16="http://schemas.microsoft.com/office/drawing/2014/main" id="{18581D19-7F31-4923-A585-7AB791B74033}"/>
                  </a:ext>
                </a:extLst>
              </p:cNvPr>
              <p:cNvGrpSpPr/>
              <p:nvPr/>
            </p:nvGrpSpPr>
            <p:grpSpPr>
              <a:xfrm>
                <a:off x="5816599" y="2209641"/>
                <a:ext cx="93344" cy="56283"/>
                <a:chOff x="5816599" y="2209641"/>
                <a:chExt cx="93344" cy="56283"/>
              </a:xfrm>
            </p:grpSpPr>
            <p:sp>
              <p:nvSpPr>
                <p:cNvPr id="206" name="Freeform: Shape 205">
                  <a:extLst>
                    <a:ext uri="{FF2B5EF4-FFF2-40B4-BE49-F238E27FC236}">
                      <a16:creationId xmlns:a16="http://schemas.microsoft.com/office/drawing/2014/main" id="{CDC1AA5A-1BC8-4134-B6B7-EA9FE4DA1629}"/>
                    </a:ext>
                  </a:extLst>
                </p:cNvPr>
                <p:cNvSpPr/>
                <p:nvPr/>
              </p:nvSpPr>
              <p:spPr>
                <a:xfrm>
                  <a:off x="5816599" y="2228691"/>
                  <a:ext cx="18097" cy="27622"/>
                </a:xfrm>
                <a:custGeom>
                  <a:avLst/>
                  <a:gdLst>
                    <a:gd name="connsiteX0" fmla="*/ 15240 w 18097"/>
                    <a:gd name="connsiteY0" fmla="*/ 0 h 27622"/>
                    <a:gd name="connsiteX1" fmla="*/ 18097 w 18097"/>
                    <a:gd name="connsiteY1" fmla="*/ 27622 h 27622"/>
                    <a:gd name="connsiteX2" fmla="*/ 7620 w 18097"/>
                    <a:gd name="connsiteY2" fmla="*/ 24765 h 27622"/>
                    <a:gd name="connsiteX3" fmla="*/ 1905 w 18097"/>
                    <a:gd name="connsiteY3" fmla="*/ 22860 h 27622"/>
                    <a:gd name="connsiteX4" fmla="*/ 0 w 18097"/>
                    <a:gd name="connsiteY4" fmla="*/ 7620 h 27622"/>
                    <a:gd name="connsiteX5" fmla="*/ 5715 w 18097"/>
                    <a:gd name="connsiteY5" fmla="*/ 4763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7" h="27622">
                      <a:moveTo>
                        <a:pt x="15240" y="0"/>
                      </a:moveTo>
                      <a:lnTo>
                        <a:pt x="18097" y="27622"/>
                      </a:lnTo>
                      <a:lnTo>
                        <a:pt x="7620" y="24765"/>
                      </a:lnTo>
                      <a:lnTo>
                        <a:pt x="1905" y="22860"/>
                      </a:lnTo>
                      <a:lnTo>
                        <a:pt x="0" y="7620"/>
                      </a:lnTo>
                      <a:lnTo>
                        <a:pt x="5715" y="4763"/>
                      </a:lnTo>
                      <a:close/>
                    </a:path>
                  </a:pathLst>
                </a:custGeom>
                <a:solidFill>
                  <a:srgbClr val="A7A9AB"/>
                </a:solidFill>
                <a:ln w="9525" cap="flat">
                  <a:noFill/>
                  <a:prstDash val="solid"/>
                  <a:miter/>
                </a:ln>
              </p:spPr>
              <p:txBody>
                <a:bodyPr rtlCol="0" anchor="ctr"/>
                <a:lstStyle/>
                <a:p>
                  <a:endParaRPr lang="en-GB" dirty="0"/>
                </a:p>
              </p:txBody>
            </p:sp>
            <p:sp>
              <p:nvSpPr>
                <p:cNvPr id="207" name="Freeform: Shape 206">
                  <a:extLst>
                    <a:ext uri="{FF2B5EF4-FFF2-40B4-BE49-F238E27FC236}">
                      <a16:creationId xmlns:a16="http://schemas.microsoft.com/office/drawing/2014/main" id="{871C42A5-0ADE-4F29-98CB-A17C5D5761BE}"/>
                    </a:ext>
                  </a:extLst>
                </p:cNvPr>
                <p:cNvSpPr/>
                <p:nvPr/>
              </p:nvSpPr>
              <p:spPr>
                <a:xfrm>
                  <a:off x="5896608" y="2209641"/>
                  <a:ext cx="13334" cy="54292"/>
                </a:xfrm>
                <a:custGeom>
                  <a:avLst/>
                  <a:gdLst>
                    <a:gd name="connsiteX0" fmla="*/ 5715 w 13334"/>
                    <a:gd name="connsiteY0" fmla="*/ 0 h 54292"/>
                    <a:gd name="connsiteX1" fmla="*/ 0 w 13334"/>
                    <a:gd name="connsiteY1" fmla="*/ 952 h 54292"/>
                    <a:gd name="connsiteX2" fmla="*/ 4763 w 13334"/>
                    <a:gd name="connsiteY2" fmla="*/ 54292 h 54292"/>
                    <a:gd name="connsiteX3" fmla="*/ 10478 w 13334"/>
                    <a:gd name="connsiteY3" fmla="*/ 53340 h 54292"/>
                    <a:gd name="connsiteX4" fmla="*/ 13335 w 13334"/>
                    <a:gd name="connsiteY4" fmla="*/ 50482 h 54292"/>
                    <a:gd name="connsiteX5" fmla="*/ 8572 w 13334"/>
                    <a:gd name="connsiteY5" fmla="*/ 2857 h 54292"/>
                    <a:gd name="connsiteX6" fmla="*/ 5715 w 13334"/>
                    <a:gd name="connsiteY6" fmla="*/ 0 h 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4" h="54292">
                      <a:moveTo>
                        <a:pt x="5715" y="0"/>
                      </a:moveTo>
                      <a:lnTo>
                        <a:pt x="0" y="952"/>
                      </a:lnTo>
                      <a:lnTo>
                        <a:pt x="4763" y="54292"/>
                      </a:lnTo>
                      <a:lnTo>
                        <a:pt x="10478" y="53340"/>
                      </a:lnTo>
                      <a:cubicBezTo>
                        <a:pt x="12383" y="53340"/>
                        <a:pt x="13335" y="51435"/>
                        <a:pt x="13335" y="50482"/>
                      </a:cubicBezTo>
                      <a:lnTo>
                        <a:pt x="8572" y="2857"/>
                      </a:lnTo>
                      <a:cubicBezTo>
                        <a:pt x="8572" y="952"/>
                        <a:pt x="7620" y="0"/>
                        <a:pt x="5715" y="0"/>
                      </a:cubicBezTo>
                      <a:close/>
                    </a:path>
                  </a:pathLst>
                </a:custGeom>
                <a:solidFill>
                  <a:srgbClr val="F2A8CA"/>
                </a:solidFill>
                <a:ln w="9525" cap="flat">
                  <a:noFill/>
                  <a:prstDash val="solid"/>
                  <a:miter/>
                </a:ln>
              </p:spPr>
              <p:txBody>
                <a:bodyPr rtlCol="0" anchor="ctr"/>
                <a:lstStyle/>
                <a:p>
                  <a:endParaRPr lang="en-GB" dirty="0"/>
                </a:p>
              </p:txBody>
            </p:sp>
            <p:sp>
              <p:nvSpPr>
                <p:cNvPr id="208" name="Freeform: Shape 207">
                  <a:extLst>
                    <a:ext uri="{FF2B5EF4-FFF2-40B4-BE49-F238E27FC236}">
                      <a16:creationId xmlns:a16="http://schemas.microsoft.com/office/drawing/2014/main" id="{08651724-C5CA-4DCE-97C0-EC751756BCC9}"/>
                    </a:ext>
                  </a:extLst>
                </p:cNvPr>
                <p:cNvSpPr/>
                <p:nvPr/>
              </p:nvSpPr>
              <p:spPr>
                <a:xfrm>
                  <a:off x="5824218" y="2209641"/>
                  <a:ext cx="78105" cy="56283"/>
                </a:xfrm>
                <a:custGeom>
                  <a:avLst/>
                  <a:gdLst>
                    <a:gd name="connsiteX0" fmla="*/ 73343 w 78105"/>
                    <a:gd name="connsiteY0" fmla="*/ 0 h 56283"/>
                    <a:gd name="connsiteX1" fmla="*/ 78105 w 78105"/>
                    <a:gd name="connsiteY1" fmla="*/ 53340 h 56283"/>
                    <a:gd name="connsiteX2" fmla="*/ 67628 w 78105"/>
                    <a:gd name="connsiteY2" fmla="*/ 54292 h 56283"/>
                    <a:gd name="connsiteX3" fmla="*/ 21908 w 78105"/>
                    <a:gd name="connsiteY3" fmla="*/ 55245 h 56283"/>
                    <a:gd name="connsiteX4" fmla="*/ 11430 w 78105"/>
                    <a:gd name="connsiteY4" fmla="*/ 52388 h 56283"/>
                    <a:gd name="connsiteX5" fmla="*/ 6668 w 78105"/>
                    <a:gd name="connsiteY5" fmla="*/ 49530 h 56283"/>
                    <a:gd name="connsiteX6" fmla="*/ 4763 w 78105"/>
                    <a:gd name="connsiteY6" fmla="*/ 48577 h 56283"/>
                    <a:gd name="connsiteX7" fmla="*/ 1905 w 78105"/>
                    <a:gd name="connsiteY7" fmla="*/ 43815 h 56283"/>
                    <a:gd name="connsiteX8" fmla="*/ 0 w 78105"/>
                    <a:gd name="connsiteY8" fmla="*/ 23813 h 56283"/>
                    <a:gd name="connsiteX9" fmla="*/ 2858 w 78105"/>
                    <a:gd name="connsiteY9" fmla="*/ 18097 h 56283"/>
                    <a:gd name="connsiteX10" fmla="*/ 6668 w 78105"/>
                    <a:gd name="connsiteY10" fmla="*/ 15240 h 56283"/>
                    <a:gd name="connsiteX11" fmla="*/ 17145 w 78105"/>
                    <a:gd name="connsiteY11" fmla="*/ 9525 h 56283"/>
                    <a:gd name="connsiteX12" fmla="*/ 64770 w 78105"/>
                    <a:gd name="connsiteY12" fmla="*/ 1905 h 56283"/>
                    <a:gd name="connsiteX13" fmla="*/ 72390 w 78105"/>
                    <a:gd name="connsiteY13" fmla="*/ 952 h 56283"/>
                    <a:gd name="connsiteX14" fmla="*/ 73343 w 78105"/>
                    <a:gd name="connsiteY14" fmla="*/ 0 h 5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05" h="56283">
                      <a:moveTo>
                        <a:pt x="73343" y="0"/>
                      </a:moveTo>
                      <a:lnTo>
                        <a:pt x="78105" y="53340"/>
                      </a:lnTo>
                      <a:lnTo>
                        <a:pt x="67628" y="54292"/>
                      </a:lnTo>
                      <a:cubicBezTo>
                        <a:pt x="58103" y="56197"/>
                        <a:pt x="31433" y="57150"/>
                        <a:pt x="21908" y="55245"/>
                      </a:cubicBezTo>
                      <a:cubicBezTo>
                        <a:pt x="18098" y="54292"/>
                        <a:pt x="14288" y="53340"/>
                        <a:pt x="11430" y="52388"/>
                      </a:cubicBezTo>
                      <a:cubicBezTo>
                        <a:pt x="9525" y="51435"/>
                        <a:pt x="7620" y="50482"/>
                        <a:pt x="6668" y="49530"/>
                      </a:cubicBezTo>
                      <a:lnTo>
                        <a:pt x="4763" y="48577"/>
                      </a:lnTo>
                      <a:cubicBezTo>
                        <a:pt x="2858" y="47625"/>
                        <a:pt x="1905" y="45720"/>
                        <a:pt x="1905" y="43815"/>
                      </a:cubicBezTo>
                      <a:lnTo>
                        <a:pt x="0" y="23813"/>
                      </a:lnTo>
                      <a:cubicBezTo>
                        <a:pt x="0" y="21907"/>
                        <a:pt x="953" y="20002"/>
                        <a:pt x="2858" y="18097"/>
                      </a:cubicBezTo>
                      <a:lnTo>
                        <a:pt x="6668" y="15240"/>
                      </a:lnTo>
                      <a:cubicBezTo>
                        <a:pt x="9525" y="13335"/>
                        <a:pt x="13335" y="10477"/>
                        <a:pt x="17145" y="9525"/>
                      </a:cubicBezTo>
                      <a:cubicBezTo>
                        <a:pt x="26670" y="5715"/>
                        <a:pt x="54293" y="1905"/>
                        <a:pt x="64770" y="1905"/>
                      </a:cubicBezTo>
                      <a:lnTo>
                        <a:pt x="72390" y="952"/>
                      </a:lnTo>
                      <a:lnTo>
                        <a:pt x="73343" y="0"/>
                      </a:lnTo>
                      <a:close/>
                    </a:path>
                  </a:pathLst>
                </a:custGeom>
                <a:solidFill>
                  <a:srgbClr val="D2D3DE"/>
                </a:solidFill>
                <a:ln w="9525" cap="flat">
                  <a:noFill/>
                  <a:prstDash val="solid"/>
                  <a:miter/>
                </a:ln>
              </p:spPr>
              <p:txBody>
                <a:bodyPr rtlCol="0" anchor="ctr"/>
                <a:lstStyle/>
                <a:p>
                  <a:endParaRPr lang="en-GB" dirty="0"/>
                </a:p>
              </p:txBody>
            </p:sp>
            <p:sp>
              <p:nvSpPr>
                <p:cNvPr id="209" name="Freeform: Shape 208">
                  <a:extLst>
                    <a:ext uri="{FF2B5EF4-FFF2-40B4-BE49-F238E27FC236}">
                      <a16:creationId xmlns:a16="http://schemas.microsoft.com/office/drawing/2014/main" id="{5A5191AF-9296-4819-A793-E291B4016BEC}"/>
                    </a:ext>
                  </a:extLst>
                </p:cNvPr>
                <p:cNvSpPr/>
                <p:nvPr/>
              </p:nvSpPr>
              <p:spPr>
                <a:xfrm>
                  <a:off x="5824218" y="2252504"/>
                  <a:ext cx="84772" cy="13197"/>
                </a:xfrm>
                <a:custGeom>
                  <a:avLst/>
                  <a:gdLst>
                    <a:gd name="connsiteX0" fmla="*/ 82868 w 84772"/>
                    <a:gd name="connsiteY0" fmla="*/ 2857 h 13197"/>
                    <a:gd name="connsiteX1" fmla="*/ 77153 w 84772"/>
                    <a:gd name="connsiteY1" fmla="*/ 3810 h 13197"/>
                    <a:gd name="connsiteX2" fmla="*/ 77153 w 84772"/>
                    <a:gd name="connsiteY2" fmla="*/ 3810 h 13197"/>
                    <a:gd name="connsiteX3" fmla="*/ 20955 w 84772"/>
                    <a:gd name="connsiteY3" fmla="*/ 5715 h 13197"/>
                    <a:gd name="connsiteX4" fmla="*/ 0 w 84772"/>
                    <a:gd name="connsiteY4" fmla="*/ 952 h 13197"/>
                    <a:gd name="connsiteX5" fmla="*/ 2858 w 84772"/>
                    <a:gd name="connsiteY5" fmla="*/ 5715 h 13197"/>
                    <a:gd name="connsiteX6" fmla="*/ 4763 w 84772"/>
                    <a:gd name="connsiteY6" fmla="*/ 6667 h 13197"/>
                    <a:gd name="connsiteX7" fmla="*/ 9525 w 84772"/>
                    <a:gd name="connsiteY7" fmla="*/ 9525 h 13197"/>
                    <a:gd name="connsiteX8" fmla="*/ 20003 w 84772"/>
                    <a:gd name="connsiteY8" fmla="*/ 12382 h 13197"/>
                    <a:gd name="connsiteX9" fmla="*/ 65723 w 84772"/>
                    <a:gd name="connsiteY9" fmla="*/ 11430 h 13197"/>
                    <a:gd name="connsiteX10" fmla="*/ 76200 w 84772"/>
                    <a:gd name="connsiteY10" fmla="*/ 10477 h 13197"/>
                    <a:gd name="connsiteX11" fmla="*/ 76200 w 84772"/>
                    <a:gd name="connsiteY11" fmla="*/ 10477 h 13197"/>
                    <a:gd name="connsiteX12" fmla="*/ 81915 w 84772"/>
                    <a:gd name="connsiteY12" fmla="*/ 9525 h 13197"/>
                    <a:gd name="connsiteX13" fmla="*/ 84773 w 84772"/>
                    <a:gd name="connsiteY13" fmla="*/ 6667 h 13197"/>
                    <a:gd name="connsiteX14" fmla="*/ 83820 w 84772"/>
                    <a:gd name="connsiteY14" fmla="*/ 0 h 13197"/>
                    <a:gd name="connsiteX15" fmla="*/ 82868 w 84772"/>
                    <a:gd name="connsiteY15" fmla="*/ 2857 h 1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 h="13197">
                      <a:moveTo>
                        <a:pt x="82868" y="2857"/>
                      </a:moveTo>
                      <a:lnTo>
                        <a:pt x="77153" y="3810"/>
                      </a:lnTo>
                      <a:lnTo>
                        <a:pt x="77153" y="3810"/>
                      </a:lnTo>
                      <a:cubicBezTo>
                        <a:pt x="77153" y="3810"/>
                        <a:pt x="35243" y="8572"/>
                        <a:pt x="20955" y="5715"/>
                      </a:cubicBezTo>
                      <a:cubicBezTo>
                        <a:pt x="17145" y="4763"/>
                        <a:pt x="0" y="952"/>
                        <a:pt x="0" y="952"/>
                      </a:cubicBezTo>
                      <a:cubicBezTo>
                        <a:pt x="0" y="2857"/>
                        <a:pt x="953" y="4763"/>
                        <a:pt x="2858" y="5715"/>
                      </a:cubicBezTo>
                      <a:lnTo>
                        <a:pt x="4763" y="6667"/>
                      </a:lnTo>
                      <a:cubicBezTo>
                        <a:pt x="6668" y="7620"/>
                        <a:pt x="8573" y="8572"/>
                        <a:pt x="9525" y="9525"/>
                      </a:cubicBezTo>
                      <a:cubicBezTo>
                        <a:pt x="13335" y="11430"/>
                        <a:pt x="17145" y="12382"/>
                        <a:pt x="20003" y="12382"/>
                      </a:cubicBezTo>
                      <a:cubicBezTo>
                        <a:pt x="29528" y="14288"/>
                        <a:pt x="56198" y="12382"/>
                        <a:pt x="65723" y="11430"/>
                      </a:cubicBezTo>
                      <a:lnTo>
                        <a:pt x="76200" y="10477"/>
                      </a:lnTo>
                      <a:lnTo>
                        <a:pt x="76200" y="10477"/>
                      </a:lnTo>
                      <a:lnTo>
                        <a:pt x="81915" y="9525"/>
                      </a:lnTo>
                      <a:cubicBezTo>
                        <a:pt x="83820" y="9525"/>
                        <a:pt x="84773" y="7620"/>
                        <a:pt x="84773" y="6667"/>
                      </a:cubicBezTo>
                      <a:lnTo>
                        <a:pt x="83820" y="0"/>
                      </a:lnTo>
                      <a:cubicBezTo>
                        <a:pt x="84773" y="1905"/>
                        <a:pt x="83820" y="2857"/>
                        <a:pt x="82868" y="2857"/>
                      </a:cubicBezTo>
                      <a:close/>
                    </a:path>
                  </a:pathLst>
                </a:custGeom>
                <a:solidFill>
                  <a:srgbClr val="808386">
                    <a:alpha val="15000"/>
                  </a:srgbClr>
                </a:solidFill>
                <a:ln w="9525" cap="flat">
                  <a:noFill/>
                  <a:prstDash val="solid"/>
                  <a:miter/>
                </a:ln>
              </p:spPr>
              <p:txBody>
                <a:bodyPr rtlCol="0" anchor="ctr"/>
                <a:lstStyle/>
                <a:p>
                  <a:endParaRPr lang="en-GB" dirty="0"/>
                </a:p>
              </p:txBody>
            </p:sp>
          </p:grpSp>
          <p:sp>
            <p:nvSpPr>
              <p:cNvPr id="210" name="Freeform: Shape 209">
                <a:extLst>
                  <a:ext uri="{FF2B5EF4-FFF2-40B4-BE49-F238E27FC236}">
                    <a16:creationId xmlns:a16="http://schemas.microsoft.com/office/drawing/2014/main" id="{5DFE81CF-F39C-483A-84BC-FA0C6C7DE48E}"/>
                  </a:ext>
                </a:extLst>
              </p:cNvPr>
              <p:cNvSpPr/>
              <p:nvPr/>
            </p:nvSpPr>
            <p:spPr>
              <a:xfrm>
                <a:off x="5819456" y="2210594"/>
                <a:ext cx="75247" cy="52387"/>
              </a:xfrm>
              <a:custGeom>
                <a:avLst/>
                <a:gdLst>
                  <a:gd name="connsiteX0" fmla="*/ 75248 w 75247"/>
                  <a:gd name="connsiteY0" fmla="*/ 0 h 52387"/>
                  <a:gd name="connsiteX1" fmla="*/ 31433 w 75247"/>
                  <a:gd name="connsiteY1" fmla="*/ 27623 h 52387"/>
                  <a:gd name="connsiteX2" fmla="*/ 16193 w 75247"/>
                  <a:gd name="connsiteY2" fmla="*/ 52388 h 52387"/>
                  <a:gd name="connsiteX3" fmla="*/ 11430 w 75247"/>
                  <a:gd name="connsiteY3" fmla="*/ 49530 h 52387"/>
                  <a:gd name="connsiteX4" fmla="*/ 9525 w 75247"/>
                  <a:gd name="connsiteY4" fmla="*/ 48577 h 52387"/>
                  <a:gd name="connsiteX5" fmla="*/ 6668 w 75247"/>
                  <a:gd name="connsiteY5" fmla="*/ 43815 h 52387"/>
                  <a:gd name="connsiteX6" fmla="*/ 6668 w 75247"/>
                  <a:gd name="connsiteY6" fmla="*/ 42863 h 52387"/>
                  <a:gd name="connsiteX7" fmla="*/ 953 w 75247"/>
                  <a:gd name="connsiteY7" fmla="*/ 40957 h 52387"/>
                  <a:gd name="connsiteX8" fmla="*/ 0 w 75247"/>
                  <a:gd name="connsiteY8" fmla="*/ 26670 h 52387"/>
                  <a:gd name="connsiteX9" fmla="*/ 5715 w 75247"/>
                  <a:gd name="connsiteY9" fmla="*/ 23813 h 52387"/>
                  <a:gd name="connsiteX10" fmla="*/ 5715 w 75247"/>
                  <a:gd name="connsiteY10" fmla="*/ 23813 h 52387"/>
                  <a:gd name="connsiteX11" fmla="*/ 8573 w 75247"/>
                  <a:gd name="connsiteY11" fmla="*/ 18098 h 52387"/>
                  <a:gd name="connsiteX12" fmla="*/ 12383 w 75247"/>
                  <a:gd name="connsiteY12" fmla="*/ 15240 h 52387"/>
                  <a:gd name="connsiteX13" fmla="*/ 22860 w 75247"/>
                  <a:gd name="connsiteY13" fmla="*/ 9525 h 52387"/>
                  <a:gd name="connsiteX14" fmla="*/ 70485 w 75247"/>
                  <a:gd name="connsiteY14" fmla="*/ 1905 h 52387"/>
                  <a:gd name="connsiteX15" fmla="*/ 75248 w 75247"/>
                  <a:gd name="connsiteY15" fmla="*/ 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47" h="52387">
                    <a:moveTo>
                      <a:pt x="75248" y="0"/>
                    </a:moveTo>
                    <a:cubicBezTo>
                      <a:pt x="70485" y="15240"/>
                      <a:pt x="48578" y="20002"/>
                      <a:pt x="31433" y="27623"/>
                    </a:cubicBezTo>
                    <a:cubicBezTo>
                      <a:pt x="21908" y="31432"/>
                      <a:pt x="18098" y="41910"/>
                      <a:pt x="16193" y="52388"/>
                    </a:cubicBezTo>
                    <a:cubicBezTo>
                      <a:pt x="14288" y="51435"/>
                      <a:pt x="12383" y="50482"/>
                      <a:pt x="11430" y="49530"/>
                    </a:cubicBezTo>
                    <a:lnTo>
                      <a:pt x="9525" y="48577"/>
                    </a:lnTo>
                    <a:cubicBezTo>
                      <a:pt x="7620" y="47625"/>
                      <a:pt x="6668" y="45720"/>
                      <a:pt x="6668" y="43815"/>
                    </a:cubicBezTo>
                    <a:lnTo>
                      <a:pt x="6668" y="42863"/>
                    </a:lnTo>
                    <a:lnTo>
                      <a:pt x="953" y="40957"/>
                    </a:lnTo>
                    <a:lnTo>
                      <a:pt x="0" y="26670"/>
                    </a:lnTo>
                    <a:lnTo>
                      <a:pt x="5715" y="23813"/>
                    </a:lnTo>
                    <a:lnTo>
                      <a:pt x="5715" y="23813"/>
                    </a:lnTo>
                    <a:cubicBezTo>
                      <a:pt x="5715" y="21907"/>
                      <a:pt x="6668" y="20002"/>
                      <a:pt x="8573" y="18098"/>
                    </a:cubicBezTo>
                    <a:lnTo>
                      <a:pt x="12383" y="15240"/>
                    </a:lnTo>
                    <a:cubicBezTo>
                      <a:pt x="15240" y="13335"/>
                      <a:pt x="19050" y="10477"/>
                      <a:pt x="22860" y="9525"/>
                    </a:cubicBezTo>
                    <a:cubicBezTo>
                      <a:pt x="32385" y="5715"/>
                      <a:pt x="60008" y="1905"/>
                      <a:pt x="70485" y="1905"/>
                    </a:cubicBezTo>
                    <a:lnTo>
                      <a:pt x="75248" y="0"/>
                    </a:lnTo>
                    <a:close/>
                  </a:path>
                </a:pathLst>
              </a:custGeom>
              <a:solidFill>
                <a:srgbClr val="2D3B8E">
                  <a:alpha val="15000"/>
                </a:srgbClr>
              </a:solidFill>
              <a:ln w="9525" cap="flat">
                <a:noFill/>
                <a:prstDash val="solid"/>
                <a:miter/>
              </a:ln>
            </p:spPr>
            <p:txBody>
              <a:bodyPr rtlCol="0" anchor="ctr"/>
              <a:lstStyle/>
              <a:p>
                <a:endParaRPr lang="en-GB" dirty="0"/>
              </a:p>
            </p:txBody>
          </p:sp>
        </p:grpSp>
      </p:grpSp>
      <p:sp>
        <p:nvSpPr>
          <p:cNvPr id="212" name="Freeform: Shape 211">
            <a:extLst>
              <a:ext uri="{FF2B5EF4-FFF2-40B4-BE49-F238E27FC236}">
                <a16:creationId xmlns:a16="http://schemas.microsoft.com/office/drawing/2014/main" id="{942B70C8-6D79-4E55-B8DC-C5E51AB052FD}"/>
              </a:ext>
            </a:extLst>
          </p:cNvPr>
          <p:cNvSpPr/>
          <p:nvPr/>
        </p:nvSpPr>
        <p:spPr>
          <a:xfrm>
            <a:off x="2325861" y="3275489"/>
            <a:ext cx="1056322" cy="1427797"/>
          </a:xfrm>
          <a:custGeom>
            <a:avLst/>
            <a:gdLst>
              <a:gd name="connsiteX0" fmla="*/ 0 w 1056322"/>
              <a:gd name="connsiteY0" fmla="*/ 1384935 h 1427797"/>
              <a:gd name="connsiteX1" fmla="*/ 0 w 1056322"/>
              <a:gd name="connsiteY1" fmla="*/ 42863 h 1427797"/>
              <a:gd name="connsiteX2" fmla="*/ 42863 w 1056322"/>
              <a:gd name="connsiteY2" fmla="*/ 0 h 1427797"/>
              <a:gd name="connsiteX3" fmla="*/ 1013460 w 1056322"/>
              <a:gd name="connsiteY3" fmla="*/ 0 h 1427797"/>
              <a:gd name="connsiteX4" fmla="*/ 1056323 w 1056322"/>
              <a:gd name="connsiteY4" fmla="*/ 42863 h 1427797"/>
              <a:gd name="connsiteX5" fmla="*/ 1056323 w 1056322"/>
              <a:gd name="connsiteY5" fmla="*/ 1384935 h 1427797"/>
              <a:gd name="connsiteX6" fmla="*/ 1013460 w 1056322"/>
              <a:gd name="connsiteY6" fmla="*/ 1427798 h 1427797"/>
              <a:gd name="connsiteX7" fmla="*/ 42863 w 1056322"/>
              <a:gd name="connsiteY7" fmla="*/ 1427798 h 1427797"/>
              <a:gd name="connsiteX8" fmla="*/ 0 w 1056322"/>
              <a:gd name="connsiteY8" fmla="*/ 1384935 h 142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322" h="1427797">
                <a:moveTo>
                  <a:pt x="0" y="1384935"/>
                </a:moveTo>
                <a:lnTo>
                  <a:pt x="0" y="42863"/>
                </a:lnTo>
                <a:cubicBezTo>
                  <a:pt x="0" y="19050"/>
                  <a:pt x="19050" y="0"/>
                  <a:pt x="42863" y="0"/>
                </a:cubicBezTo>
                <a:lnTo>
                  <a:pt x="1013460" y="0"/>
                </a:lnTo>
                <a:cubicBezTo>
                  <a:pt x="1037273" y="0"/>
                  <a:pt x="1056323" y="19050"/>
                  <a:pt x="1056323" y="42863"/>
                </a:cubicBezTo>
                <a:lnTo>
                  <a:pt x="1056323" y="1384935"/>
                </a:lnTo>
                <a:cubicBezTo>
                  <a:pt x="1056323" y="1408748"/>
                  <a:pt x="1037273" y="1427798"/>
                  <a:pt x="1013460" y="1427798"/>
                </a:cubicBezTo>
                <a:lnTo>
                  <a:pt x="42863" y="1427798"/>
                </a:lnTo>
                <a:cubicBezTo>
                  <a:pt x="19050" y="1427798"/>
                  <a:pt x="0" y="1407795"/>
                  <a:pt x="0" y="1384935"/>
                </a:cubicBezTo>
                <a:close/>
              </a:path>
            </a:pathLst>
          </a:custGeom>
          <a:solidFill>
            <a:srgbClr val="5E717E"/>
          </a:solidFill>
          <a:ln w="9525" cap="flat">
            <a:noFill/>
            <a:prstDash val="solid"/>
            <a:miter/>
          </a:ln>
        </p:spPr>
        <p:txBody>
          <a:bodyPr rtlCol="0" anchor="ctr"/>
          <a:lstStyle/>
          <a:p>
            <a:endParaRPr lang="en-GB" dirty="0"/>
          </a:p>
        </p:txBody>
      </p:sp>
      <p:sp>
        <p:nvSpPr>
          <p:cNvPr id="213" name="Freeform: Shape 212">
            <a:extLst>
              <a:ext uri="{FF2B5EF4-FFF2-40B4-BE49-F238E27FC236}">
                <a16:creationId xmlns:a16="http://schemas.microsoft.com/office/drawing/2014/main" id="{9C5CA729-09B4-49C2-A2EE-D411AA292196}"/>
              </a:ext>
            </a:extLst>
          </p:cNvPr>
          <p:cNvSpPr/>
          <p:nvPr/>
        </p:nvSpPr>
        <p:spPr>
          <a:xfrm>
            <a:off x="2395393" y="3378359"/>
            <a:ext cx="917257" cy="1100137"/>
          </a:xfrm>
          <a:custGeom>
            <a:avLst/>
            <a:gdLst>
              <a:gd name="connsiteX0" fmla="*/ 917258 w 917257"/>
              <a:gd name="connsiteY0" fmla="*/ 1100138 h 1100137"/>
              <a:gd name="connsiteX1" fmla="*/ 0 w 917257"/>
              <a:gd name="connsiteY1" fmla="*/ 1100138 h 1100137"/>
              <a:gd name="connsiteX2" fmla="*/ 0 w 917257"/>
              <a:gd name="connsiteY2" fmla="*/ 0 h 1100137"/>
              <a:gd name="connsiteX3" fmla="*/ 917258 w 917257"/>
              <a:gd name="connsiteY3" fmla="*/ 0 h 1100137"/>
              <a:gd name="connsiteX4" fmla="*/ 917258 w 917257"/>
              <a:gd name="connsiteY4" fmla="*/ 1100138 h 110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57" h="1100137">
                <a:moveTo>
                  <a:pt x="917258" y="1100138"/>
                </a:moveTo>
                <a:lnTo>
                  <a:pt x="0" y="1100138"/>
                </a:lnTo>
                <a:lnTo>
                  <a:pt x="0" y="0"/>
                </a:lnTo>
                <a:lnTo>
                  <a:pt x="917258" y="0"/>
                </a:lnTo>
                <a:lnTo>
                  <a:pt x="917258" y="1100138"/>
                </a:lnTo>
                <a:close/>
              </a:path>
            </a:pathLst>
          </a:custGeom>
          <a:solidFill>
            <a:srgbClr val="FFFFFF"/>
          </a:solidFill>
          <a:ln w="9525" cap="flat">
            <a:noFill/>
            <a:prstDash val="solid"/>
            <a:miter/>
          </a:ln>
        </p:spPr>
        <p:txBody>
          <a:bodyPr rtlCol="0" anchor="ctr"/>
          <a:lstStyle/>
          <a:p>
            <a:endParaRPr lang="en-GB" dirty="0"/>
          </a:p>
        </p:txBody>
      </p:sp>
      <p:sp>
        <p:nvSpPr>
          <p:cNvPr id="214" name="Freeform: Shape 213">
            <a:extLst>
              <a:ext uri="{FF2B5EF4-FFF2-40B4-BE49-F238E27FC236}">
                <a16:creationId xmlns:a16="http://schemas.microsoft.com/office/drawing/2014/main" id="{364BA73A-FB5C-438E-A702-6D8F1E34DC15}"/>
              </a:ext>
            </a:extLst>
          </p:cNvPr>
          <p:cNvSpPr/>
          <p:nvPr/>
        </p:nvSpPr>
        <p:spPr>
          <a:xfrm>
            <a:off x="2764963" y="4568031"/>
            <a:ext cx="178117" cy="38100"/>
          </a:xfrm>
          <a:custGeom>
            <a:avLst/>
            <a:gdLst>
              <a:gd name="connsiteX0" fmla="*/ 159068 w 178117"/>
              <a:gd name="connsiteY0" fmla="*/ 38100 h 38100"/>
              <a:gd name="connsiteX1" fmla="*/ 19050 w 178117"/>
              <a:gd name="connsiteY1" fmla="*/ 38100 h 38100"/>
              <a:gd name="connsiteX2" fmla="*/ 0 w 178117"/>
              <a:gd name="connsiteY2" fmla="*/ 19050 h 38100"/>
              <a:gd name="connsiteX3" fmla="*/ 19050 w 178117"/>
              <a:gd name="connsiteY3" fmla="*/ 0 h 38100"/>
              <a:gd name="connsiteX4" fmla="*/ 159068 w 178117"/>
              <a:gd name="connsiteY4" fmla="*/ 0 h 38100"/>
              <a:gd name="connsiteX5" fmla="*/ 178118 w 178117"/>
              <a:gd name="connsiteY5" fmla="*/ 19050 h 38100"/>
              <a:gd name="connsiteX6" fmla="*/ 159068 w 178117"/>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17" h="38100">
                <a:moveTo>
                  <a:pt x="159068" y="38100"/>
                </a:moveTo>
                <a:lnTo>
                  <a:pt x="19050" y="38100"/>
                </a:lnTo>
                <a:cubicBezTo>
                  <a:pt x="8573" y="38100"/>
                  <a:pt x="0" y="29528"/>
                  <a:pt x="0" y="19050"/>
                </a:cubicBezTo>
                <a:cubicBezTo>
                  <a:pt x="0" y="8573"/>
                  <a:pt x="8573" y="0"/>
                  <a:pt x="19050" y="0"/>
                </a:cubicBezTo>
                <a:lnTo>
                  <a:pt x="159068" y="0"/>
                </a:lnTo>
                <a:cubicBezTo>
                  <a:pt x="169545" y="0"/>
                  <a:pt x="178118" y="8573"/>
                  <a:pt x="178118" y="19050"/>
                </a:cubicBezTo>
                <a:cubicBezTo>
                  <a:pt x="178118" y="29528"/>
                  <a:pt x="169545" y="38100"/>
                  <a:pt x="159068" y="38100"/>
                </a:cubicBezTo>
                <a:close/>
              </a:path>
            </a:pathLst>
          </a:custGeom>
          <a:solidFill>
            <a:srgbClr val="7E8B8D"/>
          </a:solidFill>
          <a:ln w="9525" cap="flat">
            <a:noFill/>
            <a:prstDash val="solid"/>
            <a:miter/>
          </a:ln>
        </p:spPr>
        <p:txBody>
          <a:bodyPr rtlCol="0" anchor="ctr"/>
          <a:lstStyle/>
          <a:p>
            <a:endParaRPr lang="en-GB" dirty="0"/>
          </a:p>
        </p:txBody>
      </p:sp>
      <p:sp>
        <p:nvSpPr>
          <p:cNvPr id="215" name="Freeform: Shape 214">
            <a:extLst>
              <a:ext uri="{FF2B5EF4-FFF2-40B4-BE49-F238E27FC236}">
                <a16:creationId xmlns:a16="http://schemas.microsoft.com/office/drawing/2014/main" id="{64044434-809F-490D-A22B-BB537BE6FAAB}"/>
              </a:ext>
            </a:extLst>
          </p:cNvPr>
          <p:cNvSpPr/>
          <p:nvPr/>
        </p:nvSpPr>
        <p:spPr>
          <a:xfrm>
            <a:off x="2450638" y="3477419"/>
            <a:ext cx="798195" cy="261937"/>
          </a:xfrm>
          <a:custGeom>
            <a:avLst/>
            <a:gdLst>
              <a:gd name="connsiteX0" fmla="*/ 798195 w 798195"/>
              <a:gd name="connsiteY0" fmla="*/ 24765 h 261937"/>
              <a:gd name="connsiteX1" fmla="*/ 741998 w 798195"/>
              <a:gd name="connsiteY1" fmla="*/ 0 h 261937"/>
              <a:gd name="connsiteX2" fmla="*/ 709613 w 798195"/>
              <a:gd name="connsiteY2" fmla="*/ 36195 h 261937"/>
              <a:gd name="connsiteX3" fmla="*/ 650558 w 798195"/>
              <a:gd name="connsiteY3" fmla="*/ 23813 h 261937"/>
              <a:gd name="connsiteX4" fmla="*/ 536258 w 798195"/>
              <a:gd name="connsiteY4" fmla="*/ 143828 h 261937"/>
              <a:gd name="connsiteX5" fmla="*/ 477203 w 798195"/>
              <a:gd name="connsiteY5" fmla="*/ 130492 h 261937"/>
              <a:gd name="connsiteX6" fmla="*/ 437198 w 798195"/>
              <a:gd name="connsiteY6" fmla="*/ 82868 h 261937"/>
              <a:gd name="connsiteX7" fmla="*/ 308610 w 798195"/>
              <a:gd name="connsiteY7" fmla="*/ 40005 h 261937"/>
              <a:gd name="connsiteX8" fmla="*/ 214312 w 798195"/>
              <a:gd name="connsiteY8" fmla="*/ 94298 h 261937"/>
              <a:gd name="connsiteX9" fmla="*/ 146685 w 798195"/>
              <a:gd name="connsiteY9" fmla="*/ 58103 h 261937"/>
              <a:gd name="connsiteX10" fmla="*/ 80010 w 798195"/>
              <a:gd name="connsiteY10" fmla="*/ 197167 h 261937"/>
              <a:gd name="connsiteX11" fmla="*/ 40005 w 798195"/>
              <a:gd name="connsiteY11" fmla="*/ 187642 h 261937"/>
              <a:gd name="connsiteX12" fmla="*/ 0 w 798195"/>
              <a:gd name="connsiteY12" fmla="*/ 261938 h 261937"/>
              <a:gd name="connsiteX13" fmla="*/ 798195 w 798195"/>
              <a:gd name="connsiteY13" fmla="*/ 261938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195" h="261937">
                <a:moveTo>
                  <a:pt x="798195" y="24765"/>
                </a:moveTo>
                <a:lnTo>
                  <a:pt x="741998" y="0"/>
                </a:lnTo>
                <a:lnTo>
                  <a:pt x="709613" y="36195"/>
                </a:lnTo>
                <a:lnTo>
                  <a:pt x="650558" y="23813"/>
                </a:lnTo>
                <a:lnTo>
                  <a:pt x="536258" y="143828"/>
                </a:lnTo>
                <a:lnTo>
                  <a:pt x="477203" y="130492"/>
                </a:lnTo>
                <a:lnTo>
                  <a:pt x="437198" y="82868"/>
                </a:lnTo>
                <a:lnTo>
                  <a:pt x="308610" y="40005"/>
                </a:lnTo>
                <a:lnTo>
                  <a:pt x="214312" y="94298"/>
                </a:lnTo>
                <a:lnTo>
                  <a:pt x="146685" y="58103"/>
                </a:lnTo>
                <a:lnTo>
                  <a:pt x="80010" y="197167"/>
                </a:lnTo>
                <a:lnTo>
                  <a:pt x="40005" y="187642"/>
                </a:lnTo>
                <a:lnTo>
                  <a:pt x="0" y="261938"/>
                </a:lnTo>
                <a:lnTo>
                  <a:pt x="798195" y="261938"/>
                </a:lnTo>
                <a:close/>
              </a:path>
            </a:pathLst>
          </a:custGeom>
          <a:solidFill>
            <a:srgbClr val="D2E2E3"/>
          </a:solidFill>
          <a:ln w="9525" cap="flat">
            <a:noFill/>
            <a:prstDash val="solid"/>
            <a:miter/>
          </a:ln>
        </p:spPr>
        <p:txBody>
          <a:bodyPr rtlCol="0" anchor="ctr"/>
          <a:lstStyle/>
          <a:p>
            <a:endParaRPr lang="en-GB" dirty="0"/>
          </a:p>
        </p:txBody>
      </p:sp>
      <p:sp>
        <p:nvSpPr>
          <p:cNvPr id="217" name="Freeform: Shape 216">
            <a:extLst>
              <a:ext uri="{FF2B5EF4-FFF2-40B4-BE49-F238E27FC236}">
                <a16:creationId xmlns:a16="http://schemas.microsoft.com/office/drawing/2014/main" id="{510041C1-EF4F-42FE-930E-4EF3CF7B6C81}"/>
              </a:ext>
            </a:extLst>
          </p:cNvPr>
          <p:cNvSpPr/>
          <p:nvPr/>
        </p:nvSpPr>
        <p:spPr>
          <a:xfrm>
            <a:off x="2455401" y="3858419"/>
            <a:ext cx="797242" cy="488632"/>
          </a:xfrm>
          <a:custGeom>
            <a:avLst/>
            <a:gdLst>
              <a:gd name="connsiteX0" fmla="*/ 0 w 797242"/>
              <a:gd name="connsiteY0" fmla="*/ 488633 h 488632"/>
              <a:gd name="connsiteX1" fmla="*/ 360045 w 797242"/>
              <a:gd name="connsiteY1" fmla="*/ 488633 h 488632"/>
              <a:gd name="connsiteX2" fmla="*/ 360045 w 797242"/>
              <a:gd name="connsiteY2" fmla="*/ 334328 h 488632"/>
              <a:gd name="connsiteX3" fmla="*/ 0 w 797242"/>
              <a:gd name="connsiteY3" fmla="*/ 334328 h 488632"/>
              <a:gd name="connsiteX4" fmla="*/ 0 w 797242"/>
              <a:gd name="connsiteY4" fmla="*/ 488633 h 488632"/>
              <a:gd name="connsiteX5" fmla="*/ 437198 w 797242"/>
              <a:gd name="connsiteY5" fmla="*/ 0 h 488632"/>
              <a:gd name="connsiteX6" fmla="*/ 437198 w 797242"/>
              <a:gd name="connsiteY6" fmla="*/ 154305 h 488632"/>
              <a:gd name="connsiteX7" fmla="*/ 797243 w 797242"/>
              <a:gd name="connsiteY7" fmla="*/ 154305 h 488632"/>
              <a:gd name="connsiteX8" fmla="*/ 797243 w 797242"/>
              <a:gd name="connsiteY8" fmla="*/ 0 h 488632"/>
              <a:gd name="connsiteX9" fmla="*/ 437198 w 797242"/>
              <a:gd name="connsiteY9" fmla="*/ 0 h 48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242" h="488632">
                <a:moveTo>
                  <a:pt x="0" y="488633"/>
                </a:moveTo>
                <a:lnTo>
                  <a:pt x="360045" y="488633"/>
                </a:lnTo>
                <a:lnTo>
                  <a:pt x="360045" y="334328"/>
                </a:lnTo>
                <a:lnTo>
                  <a:pt x="0" y="334328"/>
                </a:lnTo>
                <a:lnTo>
                  <a:pt x="0" y="488633"/>
                </a:lnTo>
                <a:close/>
                <a:moveTo>
                  <a:pt x="437198" y="0"/>
                </a:moveTo>
                <a:lnTo>
                  <a:pt x="437198" y="154305"/>
                </a:lnTo>
                <a:lnTo>
                  <a:pt x="797243" y="154305"/>
                </a:lnTo>
                <a:lnTo>
                  <a:pt x="797243" y="0"/>
                </a:lnTo>
                <a:lnTo>
                  <a:pt x="437198" y="0"/>
                </a:lnTo>
                <a:close/>
              </a:path>
            </a:pathLst>
          </a:custGeom>
          <a:solidFill>
            <a:srgbClr val="71B7E6"/>
          </a:solidFill>
          <a:ln w="9525" cap="flat">
            <a:noFill/>
            <a:prstDash val="solid"/>
            <a:miter/>
          </a:ln>
        </p:spPr>
        <p:txBody>
          <a:bodyPr rtlCol="0" anchor="ctr"/>
          <a:lstStyle/>
          <a:p>
            <a:endParaRPr lang="en-GB" dirty="0"/>
          </a:p>
        </p:txBody>
      </p:sp>
      <p:sp>
        <p:nvSpPr>
          <p:cNvPr id="218" name="Freeform: Shape 217">
            <a:extLst>
              <a:ext uri="{FF2B5EF4-FFF2-40B4-BE49-F238E27FC236}">
                <a16:creationId xmlns:a16="http://schemas.microsoft.com/office/drawing/2014/main" id="{DE6D6708-717F-4CFC-8525-46F17803DD29}"/>
              </a:ext>
            </a:extLst>
          </p:cNvPr>
          <p:cNvSpPr/>
          <p:nvPr/>
        </p:nvSpPr>
        <p:spPr>
          <a:xfrm>
            <a:off x="2455401" y="3861277"/>
            <a:ext cx="797242" cy="281940"/>
          </a:xfrm>
          <a:custGeom>
            <a:avLst/>
            <a:gdLst>
              <a:gd name="connsiteX0" fmla="*/ 0 w 797242"/>
              <a:gd name="connsiteY0" fmla="*/ 82867 h 281940"/>
              <a:gd name="connsiteX1" fmla="*/ 360045 w 797242"/>
              <a:gd name="connsiteY1" fmla="*/ 82867 h 281940"/>
              <a:gd name="connsiteX2" fmla="*/ 360045 w 797242"/>
              <a:gd name="connsiteY2" fmla="*/ 0 h 281940"/>
              <a:gd name="connsiteX3" fmla="*/ 0 w 797242"/>
              <a:gd name="connsiteY3" fmla="*/ 0 h 281940"/>
              <a:gd name="connsiteX4" fmla="*/ 0 w 797242"/>
              <a:gd name="connsiteY4" fmla="*/ 82867 h 281940"/>
              <a:gd name="connsiteX5" fmla="*/ 437198 w 797242"/>
              <a:gd name="connsiteY5" fmla="*/ 199072 h 281940"/>
              <a:gd name="connsiteX6" fmla="*/ 437198 w 797242"/>
              <a:gd name="connsiteY6" fmla="*/ 281940 h 281940"/>
              <a:gd name="connsiteX7" fmla="*/ 797243 w 797242"/>
              <a:gd name="connsiteY7" fmla="*/ 281940 h 281940"/>
              <a:gd name="connsiteX8" fmla="*/ 797243 w 797242"/>
              <a:gd name="connsiteY8" fmla="*/ 199072 h 281940"/>
              <a:gd name="connsiteX9" fmla="*/ 437198 w 797242"/>
              <a:gd name="connsiteY9" fmla="*/ 199072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242" h="281940">
                <a:moveTo>
                  <a:pt x="0" y="82867"/>
                </a:moveTo>
                <a:lnTo>
                  <a:pt x="360045" y="82867"/>
                </a:lnTo>
                <a:lnTo>
                  <a:pt x="360045" y="0"/>
                </a:lnTo>
                <a:lnTo>
                  <a:pt x="0" y="0"/>
                </a:lnTo>
                <a:lnTo>
                  <a:pt x="0" y="82867"/>
                </a:lnTo>
                <a:close/>
                <a:moveTo>
                  <a:pt x="437198" y="199072"/>
                </a:moveTo>
                <a:lnTo>
                  <a:pt x="437198" y="281940"/>
                </a:lnTo>
                <a:lnTo>
                  <a:pt x="797243" y="281940"/>
                </a:lnTo>
                <a:lnTo>
                  <a:pt x="797243" y="199072"/>
                </a:lnTo>
                <a:lnTo>
                  <a:pt x="437198" y="199072"/>
                </a:lnTo>
                <a:close/>
              </a:path>
            </a:pathLst>
          </a:custGeom>
          <a:solidFill>
            <a:srgbClr val="BFC4C9"/>
          </a:solidFill>
          <a:ln w="9525" cap="flat">
            <a:noFill/>
            <a:prstDash val="solid"/>
            <a:miter/>
          </a:ln>
        </p:spPr>
        <p:txBody>
          <a:bodyPr rtlCol="0" anchor="ctr"/>
          <a:lstStyle/>
          <a:p>
            <a:endParaRPr lang="en-GB" dirty="0"/>
          </a:p>
        </p:txBody>
      </p:sp>
      <p:sp>
        <p:nvSpPr>
          <p:cNvPr id="219" name="Freeform: Shape 218">
            <a:extLst>
              <a:ext uri="{FF2B5EF4-FFF2-40B4-BE49-F238E27FC236}">
                <a16:creationId xmlns:a16="http://schemas.microsoft.com/office/drawing/2014/main" id="{BBA3188E-3FEF-4DF1-A557-85C5304F97F4}"/>
              </a:ext>
            </a:extLst>
          </p:cNvPr>
          <p:cNvSpPr/>
          <p:nvPr/>
        </p:nvSpPr>
        <p:spPr>
          <a:xfrm>
            <a:off x="2455401" y="3991769"/>
            <a:ext cx="797242" cy="349567"/>
          </a:xfrm>
          <a:custGeom>
            <a:avLst/>
            <a:gdLst>
              <a:gd name="connsiteX0" fmla="*/ 360045 w 797242"/>
              <a:gd name="connsiteY0" fmla="*/ 62865 h 349567"/>
              <a:gd name="connsiteX1" fmla="*/ 0 w 797242"/>
              <a:gd name="connsiteY1" fmla="*/ 62865 h 349567"/>
              <a:gd name="connsiteX2" fmla="*/ 0 w 797242"/>
              <a:gd name="connsiteY2" fmla="*/ 87630 h 349567"/>
              <a:gd name="connsiteX3" fmla="*/ 360045 w 797242"/>
              <a:gd name="connsiteY3" fmla="*/ 87630 h 349567"/>
              <a:gd name="connsiteX4" fmla="*/ 360045 w 797242"/>
              <a:gd name="connsiteY4" fmla="*/ 62865 h 349567"/>
              <a:gd name="connsiteX5" fmla="*/ 360045 w 797242"/>
              <a:gd name="connsiteY5" fmla="*/ 0 h 349567"/>
              <a:gd name="connsiteX6" fmla="*/ 0 w 797242"/>
              <a:gd name="connsiteY6" fmla="*/ 0 h 349567"/>
              <a:gd name="connsiteX7" fmla="*/ 0 w 797242"/>
              <a:gd name="connsiteY7" fmla="*/ 24765 h 349567"/>
              <a:gd name="connsiteX8" fmla="*/ 360045 w 797242"/>
              <a:gd name="connsiteY8" fmla="*/ 24765 h 349567"/>
              <a:gd name="connsiteX9" fmla="*/ 360045 w 797242"/>
              <a:gd name="connsiteY9" fmla="*/ 0 h 349567"/>
              <a:gd name="connsiteX10" fmla="*/ 0 w 797242"/>
              <a:gd name="connsiteY10" fmla="*/ 150495 h 349567"/>
              <a:gd name="connsiteX11" fmla="*/ 360045 w 797242"/>
              <a:gd name="connsiteY11" fmla="*/ 150495 h 349567"/>
              <a:gd name="connsiteX12" fmla="*/ 360045 w 797242"/>
              <a:gd name="connsiteY12" fmla="*/ 125730 h 349567"/>
              <a:gd name="connsiteX13" fmla="*/ 0 w 797242"/>
              <a:gd name="connsiteY13" fmla="*/ 125730 h 349567"/>
              <a:gd name="connsiteX14" fmla="*/ 0 w 797242"/>
              <a:gd name="connsiteY14" fmla="*/ 150495 h 349567"/>
              <a:gd name="connsiteX15" fmla="*/ 797243 w 797242"/>
              <a:gd name="connsiteY15" fmla="*/ 199073 h 349567"/>
              <a:gd name="connsiteX16" fmla="*/ 437198 w 797242"/>
              <a:gd name="connsiteY16" fmla="*/ 199073 h 349567"/>
              <a:gd name="connsiteX17" fmla="*/ 437198 w 797242"/>
              <a:gd name="connsiteY17" fmla="*/ 223838 h 349567"/>
              <a:gd name="connsiteX18" fmla="*/ 797243 w 797242"/>
              <a:gd name="connsiteY18" fmla="*/ 223838 h 349567"/>
              <a:gd name="connsiteX19" fmla="*/ 797243 w 797242"/>
              <a:gd name="connsiteY19" fmla="*/ 199073 h 349567"/>
              <a:gd name="connsiteX20" fmla="*/ 437198 w 797242"/>
              <a:gd name="connsiteY20" fmla="*/ 324803 h 349567"/>
              <a:gd name="connsiteX21" fmla="*/ 437198 w 797242"/>
              <a:gd name="connsiteY21" fmla="*/ 349567 h 349567"/>
              <a:gd name="connsiteX22" fmla="*/ 797243 w 797242"/>
              <a:gd name="connsiteY22" fmla="*/ 349567 h 349567"/>
              <a:gd name="connsiteX23" fmla="*/ 797243 w 797242"/>
              <a:gd name="connsiteY23" fmla="*/ 324803 h 349567"/>
              <a:gd name="connsiteX24" fmla="*/ 437198 w 797242"/>
              <a:gd name="connsiteY24" fmla="*/ 324803 h 349567"/>
              <a:gd name="connsiteX25" fmla="*/ 797243 w 797242"/>
              <a:gd name="connsiteY25" fmla="*/ 261938 h 349567"/>
              <a:gd name="connsiteX26" fmla="*/ 437198 w 797242"/>
              <a:gd name="connsiteY26" fmla="*/ 261938 h 349567"/>
              <a:gd name="connsiteX27" fmla="*/ 437198 w 797242"/>
              <a:gd name="connsiteY27" fmla="*/ 286703 h 349567"/>
              <a:gd name="connsiteX28" fmla="*/ 797243 w 797242"/>
              <a:gd name="connsiteY28" fmla="*/ 286703 h 349567"/>
              <a:gd name="connsiteX29" fmla="*/ 797243 w 797242"/>
              <a:gd name="connsiteY29" fmla="*/ 261938 h 34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7242" h="349567">
                <a:moveTo>
                  <a:pt x="360045" y="62865"/>
                </a:moveTo>
                <a:lnTo>
                  <a:pt x="0" y="62865"/>
                </a:lnTo>
                <a:lnTo>
                  <a:pt x="0" y="87630"/>
                </a:lnTo>
                <a:lnTo>
                  <a:pt x="360045" y="87630"/>
                </a:lnTo>
                <a:lnTo>
                  <a:pt x="360045" y="62865"/>
                </a:lnTo>
                <a:close/>
                <a:moveTo>
                  <a:pt x="360045" y="0"/>
                </a:moveTo>
                <a:lnTo>
                  <a:pt x="0" y="0"/>
                </a:lnTo>
                <a:lnTo>
                  <a:pt x="0" y="24765"/>
                </a:lnTo>
                <a:lnTo>
                  <a:pt x="360045" y="24765"/>
                </a:lnTo>
                <a:lnTo>
                  <a:pt x="360045" y="0"/>
                </a:lnTo>
                <a:close/>
                <a:moveTo>
                  <a:pt x="0" y="150495"/>
                </a:moveTo>
                <a:lnTo>
                  <a:pt x="360045" y="150495"/>
                </a:lnTo>
                <a:lnTo>
                  <a:pt x="360045" y="125730"/>
                </a:lnTo>
                <a:lnTo>
                  <a:pt x="0" y="125730"/>
                </a:lnTo>
                <a:lnTo>
                  <a:pt x="0" y="150495"/>
                </a:lnTo>
                <a:close/>
                <a:moveTo>
                  <a:pt x="797243" y="199073"/>
                </a:moveTo>
                <a:lnTo>
                  <a:pt x="437198" y="199073"/>
                </a:lnTo>
                <a:lnTo>
                  <a:pt x="437198" y="223838"/>
                </a:lnTo>
                <a:lnTo>
                  <a:pt x="797243" y="223838"/>
                </a:lnTo>
                <a:lnTo>
                  <a:pt x="797243" y="199073"/>
                </a:lnTo>
                <a:close/>
                <a:moveTo>
                  <a:pt x="437198" y="324803"/>
                </a:moveTo>
                <a:lnTo>
                  <a:pt x="437198" y="349567"/>
                </a:lnTo>
                <a:lnTo>
                  <a:pt x="797243" y="349567"/>
                </a:lnTo>
                <a:lnTo>
                  <a:pt x="797243" y="324803"/>
                </a:lnTo>
                <a:lnTo>
                  <a:pt x="437198" y="324803"/>
                </a:lnTo>
                <a:close/>
                <a:moveTo>
                  <a:pt x="797243" y="261938"/>
                </a:moveTo>
                <a:lnTo>
                  <a:pt x="437198" y="261938"/>
                </a:lnTo>
                <a:lnTo>
                  <a:pt x="437198" y="286703"/>
                </a:lnTo>
                <a:lnTo>
                  <a:pt x="797243" y="286703"/>
                </a:lnTo>
                <a:lnTo>
                  <a:pt x="797243" y="261938"/>
                </a:lnTo>
                <a:close/>
              </a:path>
            </a:pathLst>
          </a:custGeom>
          <a:solidFill>
            <a:srgbClr val="D2E2E3"/>
          </a:solidFill>
          <a:ln w="9525" cap="flat">
            <a:noFill/>
            <a:prstDash val="solid"/>
            <a:miter/>
          </a:ln>
        </p:spPr>
        <p:txBody>
          <a:bodyPr rtlCol="0" anchor="ctr"/>
          <a:lstStyle/>
          <a:p>
            <a:endParaRPr lang="en-GB" dirty="0"/>
          </a:p>
        </p:txBody>
      </p:sp>
      <p:grpSp>
        <p:nvGrpSpPr>
          <p:cNvPr id="220" name="Graphic 1">
            <a:extLst>
              <a:ext uri="{FF2B5EF4-FFF2-40B4-BE49-F238E27FC236}">
                <a16:creationId xmlns:a16="http://schemas.microsoft.com/office/drawing/2014/main" id="{18581D19-7F31-4923-A585-7AB791B74033}"/>
              </a:ext>
            </a:extLst>
          </p:cNvPr>
          <p:cNvGrpSpPr/>
          <p:nvPr/>
        </p:nvGrpSpPr>
        <p:grpSpPr>
          <a:xfrm>
            <a:off x="8088486" y="4191794"/>
            <a:ext cx="703897" cy="375285"/>
            <a:chOff x="8054974" y="3703161"/>
            <a:chExt cx="703897" cy="375285"/>
          </a:xfrm>
        </p:grpSpPr>
        <p:sp>
          <p:nvSpPr>
            <p:cNvPr id="221" name="Freeform: Shape 220">
              <a:extLst>
                <a:ext uri="{FF2B5EF4-FFF2-40B4-BE49-F238E27FC236}">
                  <a16:creationId xmlns:a16="http://schemas.microsoft.com/office/drawing/2014/main" id="{AD3E1AFD-5D9F-4C92-B0E0-A8583FE104B2}"/>
                </a:ext>
              </a:extLst>
            </p:cNvPr>
            <p:cNvSpPr/>
            <p:nvPr/>
          </p:nvSpPr>
          <p:spPr>
            <a:xfrm>
              <a:off x="8054974" y="4042251"/>
              <a:ext cx="703897" cy="20954"/>
            </a:xfrm>
            <a:custGeom>
              <a:avLst/>
              <a:gdLst>
                <a:gd name="connsiteX0" fmla="*/ 0 w 703897"/>
                <a:gd name="connsiteY0" fmla="*/ 0 h 20954"/>
                <a:gd name="connsiteX1" fmla="*/ 703898 w 703897"/>
                <a:gd name="connsiteY1" fmla="*/ 0 h 20954"/>
                <a:gd name="connsiteX2" fmla="*/ 703898 w 703897"/>
                <a:gd name="connsiteY2" fmla="*/ 20955 h 20954"/>
                <a:gd name="connsiteX3" fmla="*/ 0 w 703897"/>
                <a:gd name="connsiteY3" fmla="*/ 20955 h 20954"/>
              </a:gdLst>
              <a:ahLst/>
              <a:cxnLst>
                <a:cxn ang="0">
                  <a:pos x="connsiteX0" y="connsiteY0"/>
                </a:cxn>
                <a:cxn ang="0">
                  <a:pos x="connsiteX1" y="connsiteY1"/>
                </a:cxn>
                <a:cxn ang="0">
                  <a:pos x="connsiteX2" y="connsiteY2"/>
                </a:cxn>
                <a:cxn ang="0">
                  <a:pos x="connsiteX3" y="connsiteY3"/>
                </a:cxn>
              </a:cxnLst>
              <a:rect l="l" t="t" r="r" b="b"/>
              <a:pathLst>
                <a:path w="703897" h="20954">
                  <a:moveTo>
                    <a:pt x="0" y="0"/>
                  </a:moveTo>
                  <a:lnTo>
                    <a:pt x="703898" y="0"/>
                  </a:lnTo>
                  <a:lnTo>
                    <a:pt x="703898" y="20955"/>
                  </a:lnTo>
                  <a:lnTo>
                    <a:pt x="0" y="20955"/>
                  </a:lnTo>
                  <a:close/>
                </a:path>
              </a:pathLst>
            </a:custGeom>
            <a:solidFill>
              <a:srgbClr val="AFBDBF"/>
            </a:solidFill>
            <a:ln w="9525" cap="flat">
              <a:noFill/>
              <a:prstDash val="solid"/>
              <a:miter/>
            </a:ln>
          </p:spPr>
          <p:txBody>
            <a:bodyPr rtlCol="0" anchor="ctr"/>
            <a:lstStyle/>
            <a:p>
              <a:endParaRPr lang="en-GB" dirty="0"/>
            </a:p>
          </p:txBody>
        </p:sp>
        <p:sp>
          <p:nvSpPr>
            <p:cNvPr id="222" name="Freeform: Shape 221">
              <a:extLst>
                <a:ext uri="{FF2B5EF4-FFF2-40B4-BE49-F238E27FC236}">
                  <a16:creationId xmlns:a16="http://schemas.microsoft.com/office/drawing/2014/main" id="{D000469F-C80E-4341-8D56-750278A8586C}"/>
                </a:ext>
              </a:extLst>
            </p:cNvPr>
            <p:cNvSpPr/>
            <p:nvPr/>
          </p:nvSpPr>
          <p:spPr>
            <a:xfrm>
              <a:off x="8054974" y="4063206"/>
              <a:ext cx="703897" cy="15240"/>
            </a:xfrm>
            <a:custGeom>
              <a:avLst/>
              <a:gdLst>
                <a:gd name="connsiteX0" fmla="*/ 703898 w 703897"/>
                <a:gd name="connsiteY0" fmla="*/ 0 h 15240"/>
                <a:gd name="connsiteX1" fmla="*/ 0 w 703897"/>
                <a:gd name="connsiteY1" fmla="*/ 0 h 15240"/>
                <a:gd name="connsiteX2" fmla="*/ 0 w 703897"/>
                <a:gd name="connsiteY2" fmla="*/ 0 h 15240"/>
                <a:gd name="connsiteX3" fmla="*/ 15240 w 703897"/>
                <a:gd name="connsiteY3" fmla="*/ 15240 h 15240"/>
                <a:gd name="connsiteX4" fmla="*/ 687705 w 703897"/>
                <a:gd name="connsiteY4" fmla="*/ 15240 h 15240"/>
                <a:gd name="connsiteX5" fmla="*/ 703898 w 703897"/>
                <a:gd name="connsiteY5" fmla="*/ 0 h 15240"/>
                <a:gd name="connsiteX6" fmla="*/ 703898 w 703897"/>
                <a:gd name="connsiteY6"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897" h="15240">
                  <a:moveTo>
                    <a:pt x="703898" y="0"/>
                  </a:moveTo>
                  <a:lnTo>
                    <a:pt x="0" y="0"/>
                  </a:lnTo>
                  <a:lnTo>
                    <a:pt x="0" y="0"/>
                  </a:lnTo>
                  <a:cubicBezTo>
                    <a:pt x="0" y="8572"/>
                    <a:pt x="6668" y="15240"/>
                    <a:pt x="15240" y="15240"/>
                  </a:cubicBezTo>
                  <a:lnTo>
                    <a:pt x="687705" y="15240"/>
                  </a:lnTo>
                  <a:cubicBezTo>
                    <a:pt x="697230" y="15240"/>
                    <a:pt x="703898" y="8572"/>
                    <a:pt x="703898" y="0"/>
                  </a:cubicBezTo>
                  <a:lnTo>
                    <a:pt x="703898" y="0"/>
                  </a:lnTo>
                  <a:close/>
                </a:path>
              </a:pathLst>
            </a:custGeom>
            <a:solidFill>
              <a:srgbClr val="7E8B8D"/>
            </a:solidFill>
            <a:ln w="9525" cap="flat">
              <a:noFill/>
              <a:prstDash val="solid"/>
              <a:miter/>
            </a:ln>
          </p:spPr>
          <p:txBody>
            <a:bodyPr rtlCol="0" anchor="ctr"/>
            <a:lstStyle/>
            <a:p>
              <a:endParaRPr lang="en-GB" dirty="0"/>
            </a:p>
          </p:txBody>
        </p:sp>
        <p:sp>
          <p:nvSpPr>
            <p:cNvPr id="223" name="Freeform: Shape 222">
              <a:extLst>
                <a:ext uri="{FF2B5EF4-FFF2-40B4-BE49-F238E27FC236}">
                  <a16:creationId xmlns:a16="http://schemas.microsoft.com/office/drawing/2014/main" id="{4257E5A2-EE3B-4E55-A7AA-26BD6D627BDD}"/>
                </a:ext>
              </a:extLst>
            </p:cNvPr>
            <p:cNvSpPr/>
            <p:nvPr/>
          </p:nvSpPr>
          <p:spPr>
            <a:xfrm>
              <a:off x="8139746" y="3703161"/>
              <a:ext cx="535304" cy="340042"/>
            </a:xfrm>
            <a:custGeom>
              <a:avLst/>
              <a:gdLst>
                <a:gd name="connsiteX0" fmla="*/ 535305 w 535304"/>
                <a:gd name="connsiteY0" fmla="*/ 339090 h 340042"/>
                <a:gd name="connsiteX1" fmla="*/ 535305 w 535304"/>
                <a:gd name="connsiteY1" fmla="*/ 21908 h 340042"/>
                <a:gd name="connsiteX2" fmla="*/ 513397 w 535304"/>
                <a:gd name="connsiteY2" fmla="*/ 0 h 340042"/>
                <a:gd name="connsiteX3" fmla="*/ 21907 w 535304"/>
                <a:gd name="connsiteY3" fmla="*/ 0 h 340042"/>
                <a:gd name="connsiteX4" fmla="*/ 0 w 535304"/>
                <a:gd name="connsiteY4" fmla="*/ 21908 h 340042"/>
                <a:gd name="connsiteX5" fmla="*/ 0 w 535304"/>
                <a:gd name="connsiteY5" fmla="*/ 340042 h 340042"/>
                <a:gd name="connsiteX6" fmla="*/ 535305 w 535304"/>
                <a:gd name="connsiteY6" fmla="*/ 339090 h 34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4" h="340042">
                  <a:moveTo>
                    <a:pt x="535305" y="339090"/>
                  </a:moveTo>
                  <a:lnTo>
                    <a:pt x="535305" y="21908"/>
                  </a:lnTo>
                  <a:cubicBezTo>
                    <a:pt x="535305" y="9525"/>
                    <a:pt x="525780" y="0"/>
                    <a:pt x="513397" y="0"/>
                  </a:cubicBezTo>
                  <a:lnTo>
                    <a:pt x="21907" y="0"/>
                  </a:lnTo>
                  <a:cubicBezTo>
                    <a:pt x="9525" y="0"/>
                    <a:pt x="0" y="9525"/>
                    <a:pt x="0" y="21908"/>
                  </a:cubicBezTo>
                  <a:lnTo>
                    <a:pt x="0" y="340042"/>
                  </a:lnTo>
                  <a:lnTo>
                    <a:pt x="535305" y="339090"/>
                  </a:lnTo>
                  <a:close/>
                </a:path>
              </a:pathLst>
            </a:custGeom>
            <a:solidFill>
              <a:srgbClr val="334A5F"/>
            </a:solidFill>
            <a:ln w="9525" cap="flat">
              <a:noFill/>
              <a:prstDash val="solid"/>
              <a:miter/>
            </a:ln>
          </p:spPr>
          <p:txBody>
            <a:bodyPr rtlCol="0" anchor="ctr"/>
            <a:lstStyle/>
            <a:p>
              <a:endParaRPr lang="en-GB" dirty="0"/>
            </a:p>
          </p:txBody>
        </p:sp>
        <p:sp>
          <p:nvSpPr>
            <p:cNvPr id="224" name="Freeform: Shape 223">
              <a:extLst>
                <a:ext uri="{FF2B5EF4-FFF2-40B4-BE49-F238E27FC236}">
                  <a16:creationId xmlns:a16="http://schemas.microsoft.com/office/drawing/2014/main" id="{DFBDC23D-6A3E-421F-9F9B-B6E157A4EAA8}"/>
                </a:ext>
              </a:extLst>
            </p:cNvPr>
            <p:cNvSpPr/>
            <p:nvPr/>
          </p:nvSpPr>
          <p:spPr>
            <a:xfrm>
              <a:off x="8168321" y="3732689"/>
              <a:ext cx="479107" cy="309562"/>
            </a:xfrm>
            <a:custGeom>
              <a:avLst/>
              <a:gdLst>
                <a:gd name="connsiteX0" fmla="*/ 479107 w 479107"/>
                <a:gd name="connsiteY0" fmla="*/ 309563 h 309562"/>
                <a:gd name="connsiteX1" fmla="*/ 0 w 479107"/>
                <a:gd name="connsiteY1" fmla="*/ 309563 h 309562"/>
                <a:gd name="connsiteX2" fmla="*/ 0 w 479107"/>
                <a:gd name="connsiteY2" fmla="*/ 0 h 309562"/>
                <a:gd name="connsiteX3" fmla="*/ 479107 w 479107"/>
                <a:gd name="connsiteY3" fmla="*/ 0 h 309562"/>
                <a:gd name="connsiteX4" fmla="*/ 479107 w 479107"/>
                <a:gd name="connsiteY4" fmla="*/ 309563 h 30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07" h="309562">
                  <a:moveTo>
                    <a:pt x="479107" y="309563"/>
                  </a:moveTo>
                  <a:lnTo>
                    <a:pt x="0" y="309563"/>
                  </a:lnTo>
                  <a:lnTo>
                    <a:pt x="0" y="0"/>
                  </a:lnTo>
                  <a:lnTo>
                    <a:pt x="479107" y="0"/>
                  </a:lnTo>
                  <a:lnTo>
                    <a:pt x="479107" y="309563"/>
                  </a:lnTo>
                  <a:close/>
                </a:path>
              </a:pathLst>
            </a:custGeom>
            <a:solidFill>
              <a:srgbClr val="FFFFFF"/>
            </a:solidFill>
            <a:ln w="9525" cap="flat">
              <a:noFill/>
              <a:prstDash val="solid"/>
              <a:miter/>
            </a:ln>
          </p:spPr>
          <p:txBody>
            <a:bodyPr rtlCol="0" anchor="ctr"/>
            <a:lstStyle/>
            <a:p>
              <a:endParaRPr lang="en-GB" dirty="0"/>
            </a:p>
          </p:txBody>
        </p:sp>
        <p:sp>
          <p:nvSpPr>
            <p:cNvPr id="225" name="Freeform: Shape 224">
              <a:extLst>
                <a:ext uri="{FF2B5EF4-FFF2-40B4-BE49-F238E27FC236}">
                  <a16:creationId xmlns:a16="http://schemas.microsoft.com/office/drawing/2014/main" id="{121DAB53-2EB3-48FC-841E-AE688F9F56E5}"/>
                </a:ext>
              </a:extLst>
            </p:cNvPr>
            <p:cNvSpPr/>
            <p:nvPr/>
          </p:nvSpPr>
          <p:spPr>
            <a:xfrm>
              <a:off x="8357868" y="4042251"/>
              <a:ext cx="97155" cy="10477"/>
            </a:xfrm>
            <a:custGeom>
              <a:avLst/>
              <a:gdLst>
                <a:gd name="connsiteX0" fmla="*/ 97155 w 97155"/>
                <a:gd name="connsiteY0" fmla="*/ 0 h 10477"/>
                <a:gd name="connsiteX1" fmla="*/ 83820 w 97155"/>
                <a:gd name="connsiteY1" fmla="*/ 10477 h 10477"/>
                <a:gd name="connsiteX2" fmla="*/ 13335 w 97155"/>
                <a:gd name="connsiteY2" fmla="*/ 10477 h 10477"/>
                <a:gd name="connsiteX3" fmla="*/ 0 w 97155"/>
                <a:gd name="connsiteY3" fmla="*/ 0 h 10477"/>
              </a:gdLst>
              <a:ahLst/>
              <a:cxnLst>
                <a:cxn ang="0">
                  <a:pos x="connsiteX0" y="connsiteY0"/>
                </a:cxn>
                <a:cxn ang="0">
                  <a:pos x="connsiteX1" y="connsiteY1"/>
                </a:cxn>
                <a:cxn ang="0">
                  <a:pos x="connsiteX2" y="connsiteY2"/>
                </a:cxn>
                <a:cxn ang="0">
                  <a:pos x="connsiteX3" y="connsiteY3"/>
                </a:cxn>
              </a:cxnLst>
              <a:rect l="l" t="t" r="r" b="b"/>
              <a:pathLst>
                <a:path w="97155" h="10477">
                  <a:moveTo>
                    <a:pt x="97155" y="0"/>
                  </a:moveTo>
                  <a:cubicBezTo>
                    <a:pt x="97155" y="5715"/>
                    <a:pt x="91440" y="10477"/>
                    <a:pt x="83820" y="10477"/>
                  </a:cubicBezTo>
                  <a:lnTo>
                    <a:pt x="13335" y="10477"/>
                  </a:lnTo>
                  <a:cubicBezTo>
                    <a:pt x="6668" y="10477"/>
                    <a:pt x="0" y="5715"/>
                    <a:pt x="0" y="0"/>
                  </a:cubicBezTo>
                </a:path>
              </a:pathLst>
            </a:custGeom>
            <a:solidFill>
              <a:srgbClr val="7E8B8D"/>
            </a:solidFill>
            <a:ln w="9525" cap="flat">
              <a:noFill/>
              <a:prstDash val="solid"/>
              <a:miter/>
            </a:ln>
          </p:spPr>
          <p:txBody>
            <a:bodyPr rtlCol="0" anchor="ctr"/>
            <a:lstStyle/>
            <a:p>
              <a:endParaRPr lang="en-GB" dirty="0"/>
            </a:p>
          </p:txBody>
        </p:sp>
        <p:sp>
          <p:nvSpPr>
            <p:cNvPr id="226" name="Freeform: Shape 225">
              <a:extLst>
                <a:ext uri="{FF2B5EF4-FFF2-40B4-BE49-F238E27FC236}">
                  <a16:creationId xmlns:a16="http://schemas.microsoft.com/office/drawing/2014/main" id="{2F3DA8CA-6548-441A-9961-064753437DC8}"/>
                </a:ext>
              </a:extLst>
            </p:cNvPr>
            <p:cNvSpPr/>
            <p:nvPr/>
          </p:nvSpPr>
          <p:spPr>
            <a:xfrm>
              <a:off x="8206421" y="3890803"/>
              <a:ext cx="400050" cy="25717"/>
            </a:xfrm>
            <a:custGeom>
              <a:avLst/>
              <a:gdLst>
                <a:gd name="connsiteX0" fmla="*/ 220027 w 400050"/>
                <a:gd name="connsiteY0" fmla="*/ 0 h 25717"/>
                <a:gd name="connsiteX1" fmla="*/ 220027 w 400050"/>
                <a:gd name="connsiteY1" fmla="*/ 25718 h 25717"/>
                <a:gd name="connsiteX2" fmla="*/ 400050 w 400050"/>
                <a:gd name="connsiteY2" fmla="*/ 25718 h 25717"/>
                <a:gd name="connsiteX3" fmla="*/ 400050 w 400050"/>
                <a:gd name="connsiteY3" fmla="*/ 0 h 25717"/>
                <a:gd name="connsiteX4" fmla="*/ 220027 w 400050"/>
                <a:gd name="connsiteY4" fmla="*/ 0 h 25717"/>
                <a:gd name="connsiteX5" fmla="*/ 0 w 400050"/>
                <a:gd name="connsiteY5" fmla="*/ 25718 h 25717"/>
                <a:gd name="connsiteX6" fmla="*/ 180022 w 400050"/>
                <a:gd name="connsiteY6" fmla="*/ 25718 h 25717"/>
                <a:gd name="connsiteX7" fmla="*/ 180022 w 400050"/>
                <a:gd name="connsiteY7" fmla="*/ 0 h 25717"/>
                <a:gd name="connsiteX8" fmla="*/ 0 w 400050"/>
                <a:gd name="connsiteY8" fmla="*/ 0 h 25717"/>
                <a:gd name="connsiteX9" fmla="*/ 0 w 400050"/>
                <a:gd name="connsiteY9" fmla="*/ 25718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50" h="25717">
                  <a:moveTo>
                    <a:pt x="220027" y="0"/>
                  </a:moveTo>
                  <a:lnTo>
                    <a:pt x="220027" y="25718"/>
                  </a:lnTo>
                  <a:lnTo>
                    <a:pt x="400050" y="25718"/>
                  </a:lnTo>
                  <a:lnTo>
                    <a:pt x="400050" y="0"/>
                  </a:lnTo>
                  <a:lnTo>
                    <a:pt x="220027" y="0"/>
                  </a:lnTo>
                  <a:close/>
                  <a:moveTo>
                    <a:pt x="0" y="25718"/>
                  </a:moveTo>
                  <a:lnTo>
                    <a:pt x="180022" y="25718"/>
                  </a:lnTo>
                  <a:lnTo>
                    <a:pt x="180022" y="0"/>
                  </a:lnTo>
                  <a:lnTo>
                    <a:pt x="0" y="0"/>
                  </a:lnTo>
                  <a:lnTo>
                    <a:pt x="0" y="25718"/>
                  </a:lnTo>
                  <a:close/>
                </a:path>
              </a:pathLst>
            </a:custGeom>
            <a:solidFill>
              <a:srgbClr val="BFC4C9"/>
            </a:solidFill>
            <a:ln w="9525" cap="flat">
              <a:noFill/>
              <a:prstDash val="solid"/>
              <a:miter/>
            </a:ln>
          </p:spPr>
          <p:txBody>
            <a:bodyPr rtlCol="0" anchor="ctr"/>
            <a:lstStyle/>
            <a:p>
              <a:endParaRPr lang="en-GB" dirty="0"/>
            </a:p>
          </p:txBody>
        </p:sp>
        <p:sp>
          <p:nvSpPr>
            <p:cNvPr id="227" name="Freeform: Shape 226">
              <a:extLst>
                <a:ext uri="{FF2B5EF4-FFF2-40B4-BE49-F238E27FC236}">
                  <a16:creationId xmlns:a16="http://schemas.microsoft.com/office/drawing/2014/main" id="{A1D5EBE4-EE1A-4FEA-B637-12EA1250524B}"/>
                </a:ext>
              </a:extLst>
            </p:cNvPr>
            <p:cNvSpPr/>
            <p:nvPr/>
          </p:nvSpPr>
          <p:spPr>
            <a:xfrm>
              <a:off x="8206421" y="3938428"/>
              <a:ext cx="400050" cy="56197"/>
            </a:xfrm>
            <a:custGeom>
              <a:avLst/>
              <a:gdLst>
                <a:gd name="connsiteX0" fmla="*/ 220027 w 400050"/>
                <a:gd name="connsiteY0" fmla="*/ 45720 h 56197"/>
                <a:gd name="connsiteX1" fmla="*/ 220027 w 400050"/>
                <a:gd name="connsiteY1" fmla="*/ 56198 h 56197"/>
                <a:gd name="connsiteX2" fmla="*/ 400050 w 400050"/>
                <a:gd name="connsiteY2" fmla="*/ 56198 h 56197"/>
                <a:gd name="connsiteX3" fmla="*/ 400050 w 400050"/>
                <a:gd name="connsiteY3" fmla="*/ 45720 h 56197"/>
                <a:gd name="connsiteX4" fmla="*/ 220027 w 400050"/>
                <a:gd name="connsiteY4" fmla="*/ 45720 h 56197"/>
                <a:gd name="connsiteX5" fmla="*/ 400050 w 400050"/>
                <a:gd name="connsiteY5" fmla="*/ 22860 h 56197"/>
                <a:gd name="connsiteX6" fmla="*/ 220027 w 400050"/>
                <a:gd name="connsiteY6" fmla="*/ 22860 h 56197"/>
                <a:gd name="connsiteX7" fmla="*/ 220027 w 400050"/>
                <a:gd name="connsiteY7" fmla="*/ 33338 h 56197"/>
                <a:gd name="connsiteX8" fmla="*/ 400050 w 400050"/>
                <a:gd name="connsiteY8" fmla="*/ 33338 h 56197"/>
                <a:gd name="connsiteX9" fmla="*/ 400050 w 400050"/>
                <a:gd name="connsiteY9" fmla="*/ 22860 h 56197"/>
                <a:gd name="connsiteX10" fmla="*/ 400050 w 400050"/>
                <a:gd name="connsiteY10" fmla="*/ 0 h 56197"/>
                <a:gd name="connsiteX11" fmla="*/ 220027 w 400050"/>
                <a:gd name="connsiteY11" fmla="*/ 0 h 56197"/>
                <a:gd name="connsiteX12" fmla="*/ 220027 w 400050"/>
                <a:gd name="connsiteY12" fmla="*/ 10478 h 56197"/>
                <a:gd name="connsiteX13" fmla="*/ 400050 w 400050"/>
                <a:gd name="connsiteY13" fmla="*/ 10478 h 56197"/>
                <a:gd name="connsiteX14" fmla="*/ 400050 w 400050"/>
                <a:gd name="connsiteY14" fmla="*/ 0 h 56197"/>
                <a:gd name="connsiteX15" fmla="*/ 0 w 400050"/>
                <a:gd name="connsiteY15" fmla="*/ 56198 h 56197"/>
                <a:gd name="connsiteX16" fmla="*/ 180022 w 400050"/>
                <a:gd name="connsiteY16" fmla="*/ 56198 h 56197"/>
                <a:gd name="connsiteX17" fmla="*/ 180022 w 400050"/>
                <a:gd name="connsiteY17" fmla="*/ 45720 h 56197"/>
                <a:gd name="connsiteX18" fmla="*/ 0 w 400050"/>
                <a:gd name="connsiteY18" fmla="*/ 45720 h 56197"/>
                <a:gd name="connsiteX19" fmla="*/ 0 w 400050"/>
                <a:gd name="connsiteY19" fmla="*/ 56198 h 56197"/>
                <a:gd name="connsiteX20" fmla="*/ 180022 w 400050"/>
                <a:gd name="connsiteY20" fmla="*/ 22860 h 56197"/>
                <a:gd name="connsiteX21" fmla="*/ 0 w 400050"/>
                <a:gd name="connsiteY21" fmla="*/ 22860 h 56197"/>
                <a:gd name="connsiteX22" fmla="*/ 0 w 400050"/>
                <a:gd name="connsiteY22" fmla="*/ 33338 h 56197"/>
                <a:gd name="connsiteX23" fmla="*/ 180022 w 400050"/>
                <a:gd name="connsiteY23" fmla="*/ 33338 h 56197"/>
                <a:gd name="connsiteX24" fmla="*/ 180022 w 400050"/>
                <a:gd name="connsiteY24" fmla="*/ 22860 h 56197"/>
                <a:gd name="connsiteX25" fmla="*/ 180022 w 400050"/>
                <a:gd name="connsiteY25" fmla="*/ 0 h 56197"/>
                <a:gd name="connsiteX26" fmla="*/ 0 w 400050"/>
                <a:gd name="connsiteY26" fmla="*/ 0 h 56197"/>
                <a:gd name="connsiteX27" fmla="*/ 0 w 400050"/>
                <a:gd name="connsiteY27" fmla="*/ 10478 h 56197"/>
                <a:gd name="connsiteX28" fmla="*/ 180022 w 400050"/>
                <a:gd name="connsiteY28" fmla="*/ 10478 h 56197"/>
                <a:gd name="connsiteX29" fmla="*/ 180022 w 400050"/>
                <a:gd name="connsiteY29" fmla="*/ 0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0050" h="56197">
                  <a:moveTo>
                    <a:pt x="220027" y="45720"/>
                  </a:moveTo>
                  <a:lnTo>
                    <a:pt x="220027" y="56198"/>
                  </a:lnTo>
                  <a:lnTo>
                    <a:pt x="400050" y="56198"/>
                  </a:lnTo>
                  <a:lnTo>
                    <a:pt x="400050" y="45720"/>
                  </a:lnTo>
                  <a:lnTo>
                    <a:pt x="220027" y="45720"/>
                  </a:lnTo>
                  <a:close/>
                  <a:moveTo>
                    <a:pt x="400050" y="22860"/>
                  </a:moveTo>
                  <a:lnTo>
                    <a:pt x="220027" y="22860"/>
                  </a:lnTo>
                  <a:lnTo>
                    <a:pt x="220027" y="33338"/>
                  </a:lnTo>
                  <a:lnTo>
                    <a:pt x="400050" y="33338"/>
                  </a:lnTo>
                  <a:lnTo>
                    <a:pt x="400050" y="22860"/>
                  </a:lnTo>
                  <a:close/>
                  <a:moveTo>
                    <a:pt x="400050" y="0"/>
                  </a:moveTo>
                  <a:lnTo>
                    <a:pt x="220027" y="0"/>
                  </a:lnTo>
                  <a:lnTo>
                    <a:pt x="220027" y="10478"/>
                  </a:lnTo>
                  <a:lnTo>
                    <a:pt x="400050" y="10478"/>
                  </a:lnTo>
                  <a:lnTo>
                    <a:pt x="400050" y="0"/>
                  </a:lnTo>
                  <a:close/>
                  <a:moveTo>
                    <a:pt x="0" y="56198"/>
                  </a:moveTo>
                  <a:lnTo>
                    <a:pt x="180022" y="56198"/>
                  </a:lnTo>
                  <a:lnTo>
                    <a:pt x="180022" y="45720"/>
                  </a:lnTo>
                  <a:lnTo>
                    <a:pt x="0" y="45720"/>
                  </a:lnTo>
                  <a:lnTo>
                    <a:pt x="0" y="56198"/>
                  </a:lnTo>
                  <a:close/>
                  <a:moveTo>
                    <a:pt x="180022" y="22860"/>
                  </a:moveTo>
                  <a:lnTo>
                    <a:pt x="0" y="22860"/>
                  </a:lnTo>
                  <a:lnTo>
                    <a:pt x="0" y="33338"/>
                  </a:lnTo>
                  <a:lnTo>
                    <a:pt x="180022" y="33338"/>
                  </a:lnTo>
                  <a:lnTo>
                    <a:pt x="180022" y="22860"/>
                  </a:lnTo>
                  <a:close/>
                  <a:moveTo>
                    <a:pt x="180022" y="0"/>
                  </a:moveTo>
                  <a:lnTo>
                    <a:pt x="0" y="0"/>
                  </a:lnTo>
                  <a:lnTo>
                    <a:pt x="0" y="10478"/>
                  </a:lnTo>
                  <a:lnTo>
                    <a:pt x="180022" y="10478"/>
                  </a:lnTo>
                  <a:lnTo>
                    <a:pt x="180022" y="0"/>
                  </a:lnTo>
                  <a:close/>
                </a:path>
              </a:pathLst>
            </a:custGeom>
            <a:solidFill>
              <a:srgbClr val="D2E2E3"/>
            </a:solidFill>
            <a:ln w="9525" cap="flat">
              <a:noFill/>
              <a:prstDash val="solid"/>
              <a:miter/>
            </a:ln>
          </p:spPr>
          <p:txBody>
            <a:bodyPr rtlCol="0" anchor="ctr"/>
            <a:lstStyle/>
            <a:p>
              <a:endParaRPr lang="en-GB" dirty="0"/>
            </a:p>
          </p:txBody>
        </p:sp>
        <p:sp>
          <p:nvSpPr>
            <p:cNvPr id="228" name="Freeform: Shape 227">
              <a:extLst>
                <a:ext uri="{FF2B5EF4-FFF2-40B4-BE49-F238E27FC236}">
                  <a16:creationId xmlns:a16="http://schemas.microsoft.com/office/drawing/2014/main" id="{59857886-55EC-49C4-BF69-B80C97FB17BB}"/>
                </a:ext>
              </a:extLst>
            </p:cNvPr>
            <p:cNvSpPr/>
            <p:nvPr/>
          </p:nvSpPr>
          <p:spPr>
            <a:xfrm>
              <a:off x="8203564" y="3775551"/>
              <a:ext cx="399097" cy="84772"/>
            </a:xfrm>
            <a:custGeom>
              <a:avLst/>
              <a:gdLst>
                <a:gd name="connsiteX0" fmla="*/ 0 w 399097"/>
                <a:gd name="connsiteY0" fmla="*/ 0 h 84772"/>
                <a:gd name="connsiteX1" fmla="*/ 399098 w 399097"/>
                <a:gd name="connsiteY1" fmla="*/ 0 h 84772"/>
                <a:gd name="connsiteX2" fmla="*/ 399098 w 399097"/>
                <a:gd name="connsiteY2" fmla="*/ 84772 h 84772"/>
                <a:gd name="connsiteX3" fmla="*/ 0 w 399097"/>
                <a:gd name="connsiteY3" fmla="*/ 84772 h 84772"/>
              </a:gdLst>
              <a:ahLst/>
              <a:cxnLst>
                <a:cxn ang="0">
                  <a:pos x="connsiteX0" y="connsiteY0"/>
                </a:cxn>
                <a:cxn ang="0">
                  <a:pos x="connsiteX1" y="connsiteY1"/>
                </a:cxn>
                <a:cxn ang="0">
                  <a:pos x="connsiteX2" y="connsiteY2"/>
                </a:cxn>
                <a:cxn ang="0">
                  <a:pos x="connsiteX3" y="connsiteY3"/>
                </a:cxn>
              </a:cxnLst>
              <a:rect l="l" t="t" r="r" b="b"/>
              <a:pathLst>
                <a:path w="399097" h="84772">
                  <a:moveTo>
                    <a:pt x="0" y="0"/>
                  </a:moveTo>
                  <a:lnTo>
                    <a:pt x="399098" y="0"/>
                  </a:lnTo>
                  <a:lnTo>
                    <a:pt x="399098" y="84772"/>
                  </a:lnTo>
                  <a:lnTo>
                    <a:pt x="0" y="84772"/>
                  </a:lnTo>
                  <a:close/>
                </a:path>
              </a:pathLst>
            </a:custGeom>
            <a:solidFill>
              <a:srgbClr val="9BB2C5"/>
            </a:solidFill>
            <a:ln w="9525" cap="flat">
              <a:noFill/>
              <a:prstDash val="solid"/>
              <a:miter/>
            </a:ln>
          </p:spPr>
          <p:txBody>
            <a:bodyPr rtlCol="0" anchor="ctr"/>
            <a:lstStyle/>
            <a:p>
              <a:endParaRPr lang="en-GB" dirty="0"/>
            </a:p>
          </p:txBody>
        </p:sp>
      </p:grpSp>
      <p:grpSp>
        <p:nvGrpSpPr>
          <p:cNvPr id="229" name="Graphic 1">
            <a:extLst>
              <a:ext uri="{FF2B5EF4-FFF2-40B4-BE49-F238E27FC236}">
                <a16:creationId xmlns:a16="http://schemas.microsoft.com/office/drawing/2014/main" id="{18581D19-7F31-4923-A585-7AB791B74033}"/>
              </a:ext>
            </a:extLst>
          </p:cNvPr>
          <p:cNvGrpSpPr/>
          <p:nvPr/>
        </p:nvGrpSpPr>
        <p:grpSpPr>
          <a:xfrm>
            <a:off x="5551978" y="4356577"/>
            <a:ext cx="161925" cy="282892"/>
            <a:chOff x="5518466" y="3867944"/>
            <a:chExt cx="161925" cy="282892"/>
          </a:xfrm>
        </p:grpSpPr>
        <p:sp>
          <p:nvSpPr>
            <p:cNvPr id="230" name="Freeform: Shape 229">
              <a:extLst>
                <a:ext uri="{FF2B5EF4-FFF2-40B4-BE49-F238E27FC236}">
                  <a16:creationId xmlns:a16="http://schemas.microsoft.com/office/drawing/2014/main" id="{7B41117C-3EB1-49EB-B1CB-3E708599CF28}"/>
                </a:ext>
              </a:extLst>
            </p:cNvPr>
            <p:cNvSpPr/>
            <p:nvPr/>
          </p:nvSpPr>
          <p:spPr>
            <a:xfrm>
              <a:off x="5518466" y="3867944"/>
              <a:ext cx="161925" cy="282892"/>
            </a:xfrm>
            <a:custGeom>
              <a:avLst/>
              <a:gdLst>
                <a:gd name="connsiteX0" fmla="*/ 143827 w 161925"/>
                <a:gd name="connsiteY0" fmla="*/ 282892 h 282892"/>
                <a:gd name="connsiteX1" fmla="*/ 18097 w 161925"/>
                <a:gd name="connsiteY1" fmla="*/ 282892 h 282892"/>
                <a:gd name="connsiteX2" fmla="*/ 0 w 161925"/>
                <a:gd name="connsiteY2" fmla="*/ 264795 h 282892"/>
                <a:gd name="connsiteX3" fmla="*/ 0 w 161925"/>
                <a:gd name="connsiteY3" fmla="*/ 18097 h 282892"/>
                <a:gd name="connsiteX4" fmla="*/ 18097 w 161925"/>
                <a:gd name="connsiteY4" fmla="*/ 0 h 282892"/>
                <a:gd name="connsiteX5" fmla="*/ 143827 w 161925"/>
                <a:gd name="connsiteY5" fmla="*/ 0 h 282892"/>
                <a:gd name="connsiteX6" fmla="*/ 161925 w 161925"/>
                <a:gd name="connsiteY6" fmla="*/ 18097 h 282892"/>
                <a:gd name="connsiteX7" fmla="*/ 161925 w 161925"/>
                <a:gd name="connsiteY7" fmla="*/ 264795 h 282892"/>
                <a:gd name="connsiteX8" fmla="*/ 143827 w 161925"/>
                <a:gd name="connsiteY8" fmla="*/ 282892 h 28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282892">
                  <a:moveTo>
                    <a:pt x="143827" y="282892"/>
                  </a:moveTo>
                  <a:lnTo>
                    <a:pt x="18097" y="282892"/>
                  </a:lnTo>
                  <a:cubicBezTo>
                    <a:pt x="7620" y="282892"/>
                    <a:pt x="0" y="274320"/>
                    <a:pt x="0" y="264795"/>
                  </a:cubicBezTo>
                  <a:lnTo>
                    <a:pt x="0" y="18097"/>
                  </a:lnTo>
                  <a:cubicBezTo>
                    <a:pt x="0" y="7620"/>
                    <a:pt x="8572" y="0"/>
                    <a:pt x="18097" y="0"/>
                  </a:cubicBezTo>
                  <a:lnTo>
                    <a:pt x="143827" y="0"/>
                  </a:lnTo>
                  <a:cubicBezTo>
                    <a:pt x="154305" y="0"/>
                    <a:pt x="161925" y="8572"/>
                    <a:pt x="161925" y="18097"/>
                  </a:cubicBezTo>
                  <a:lnTo>
                    <a:pt x="161925" y="264795"/>
                  </a:lnTo>
                  <a:cubicBezTo>
                    <a:pt x="161925" y="274320"/>
                    <a:pt x="153352" y="282892"/>
                    <a:pt x="143827" y="282892"/>
                  </a:cubicBezTo>
                  <a:close/>
                </a:path>
              </a:pathLst>
            </a:custGeom>
            <a:solidFill>
              <a:srgbClr val="3E78BC"/>
            </a:solidFill>
            <a:ln w="9525" cap="flat">
              <a:noFill/>
              <a:prstDash val="solid"/>
              <a:miter/>
            </a:ln>
          </p:spPr>
          <p:txBody>
            <a:bodyPr rtlCol="0" anchor="ctr"/>
            <a:lstStyle/>
            <a:p>
              <a:endParaRPr lang="en-GB" dirty="0"/>
            </a:p>
          </p:txBody>
        </p:sp>
        <p:sp>
          <p:nvSpPr>
            <p:cNvPr id="231" name="Freeform: Shape 230">
              <a:extLst>
                <a:ext uri="{FF2B5EF4-FFF2-40B4-BE49-F238E27FC236}">
                  <a16:creationId xmlns:a16="http://schemas.microsoft.com/office/drawing/2014/main" id="{99974381-9BAA-46A2-A727-27F92F4FAE38}"/>
                </a:ext>
              </a:extLst>
            </p:cNvPr>
            <p:cNvSpPr/>
            <p:nvPr/>
          </p:nvSpPr>
          <p:spPr>
            <a:xfrm>
              <a:off x="5531801" y="3894614"/>
              <a:ext cx="134302" cy="205739"/>
            </a:xfrm>
            <a:custGeom>
              <a:avLst/>
              <a:gdLst>
                <a:gd name="connsiteX0" fmla="*/ 134303 w 134302"/>
                <a:gd name="connsiteY0" fmla="*/ 205740 h 205739"/>
                <a:gd name="connsiteX1" fmla="*/ 0 w 134302"/>
                <a:gd name="connsiteY1" fmla="*/ 205740 h 205739"/>
                <a:gd name="connsiteX2" fmla="*/ 0 w 134302"/>
                <a:gd name="connsiteY2" fmla="*/ 0 h 205739"/>
                <a:gd name="connsiteX3" fmla="*/ 134303 w 134302"/>
                <a:gd name="connsiteY3" fmla="*/ 0 h 205739"/>
                <a:gd name="connsiteX4" fmla="*/ 134303 w 134302"/>
                <a:gd name="connsiteY4" fmla="*/ 205740 h 20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 h="205739">
                  <a:moveTo>
                    <a:pt x="134303" y="205740"/>
                  </a:moveTo>
                  <a:lnTo>
                    <a:pt x="0" y="205740"/>
                  </a:lnTo>
                  <a:lnTo>
                    <a:pt x="0" y="0"/>
                  </a:lnTo>
                  <a:lnTo>
                    <a:pt x="134303" y="0"/>
                  </a:lnTo>
                  <a:lnTo>
                    <a:pt x="134303" y="205740"/>
                  </a:lnTo>
                  <a:close/>
                </a:path>
              </a:pathLst>
            </a:custGeom>
            <a:solidFill>
              <a:srgbClr val="FFFFFF"/>
            </a:solidFill>
            <a:ln w="9525" cap="flat">
              <a:noFill/>
              <a:prstDash val="solid"/>
              <a:miter/>
            </a:ln>
          </p:spPr>
          <p:txBody>
            <a:bodyPr rtlCol="0" anchor="ctr"/>
            <a:lstStyle/>
            <a:p>
              <a:endParaRPr lang="en-GB" dirty="0"/>
            </a:p>
          </p:txBody>
        </p:sp>
        <p:sp>
          <p:nvSpPr>
            <p:cNvPr id="232" name="Freeform: Shape 231">
              <a:extLst>
                <a:ext uri="{FF2B5EF4-FFF2-40B4-BE49-F238E27FC236}">
                  <a16:creationId xmlns:a16="http://schemas.microsoft.com/office/drawing/2014/main" id="{B4BC9BFD-6934-4C46-B567-AED4A84199B6}"/>
                </a:ext>
              </a:extLst>
            </p:cNvPr>
            <p:cNvSpPr/>
            <p:nvPr/>
          </p:nvSpPr>
          <p:spPr>
            <a:xfrm>
              <a:off x="5547041" y="3996531"/>
              <a:ext cx="102870" cy="17145"/>
            </a:xfrm>
            <a:custGeom>
              <a:avLst/>
              <a:gdLst>
                <a:gd name="connsiteX0" fmla="*/ 0 w 102870"/>
                <a:gd name="connsiteY0" fmla="*/ 0 h 17145"/>
                <a:gd name="connsiteX1" fmla="*/ 102870 w 102870"/>
                <a:gd name="connsiteY1" fmla="*/ 0 h 17145"/>
                <a:gd name="connsiteX2" fmla="*/ 102870 w 102870"/>
                <a:gd name="connsiteY2" fmla="*/ 17145 h 17145"/>
                <a:gd name="connsiteX3" fmla="*/ 0 w 102870"/>
                <a:gd name="connsiteY3" fmla="*/ 17145 h 17145"/>
              </a:gdLst>
              <a:ahLst/>
              <a:cxnLst>
                <a:cxn ang="0">
                  <a:pos x="connsiteX0" y="connsiteY0"/>
                </a:cxn>
                <a:cxn ang="0">
                  <a:pos x="connsiteX1" y="connsiteY1"/>
                </a:cxn>
                <a:cxn ang="0">
                  <a:pos x="connsiteX2" y="connsiteY2"/>
                </a:cxn>
                <a:cxn ang="0">
                  <a:pos x="connsiteX3" y="connsiteY3"/>
                </a:cxn>
              </a:cxnLst>
              <a:rect l="l" t="t" r="r" b="b"/>
              <a:pathLst>
                <a:path w="102870" h="17145">
                  <a:moveTo>
                    <a:pt x="0" y="0"/>
                  </a:moveTo>
                  <a:lnTo>
                    <a:pt x="102870" y="0"/>
                  </a:lnTo>
                  <a:lnTo>
                    <a:pt x="102870" y="17145"/>
                  </a:lnTo>
                  <a:lnTo>
                    <a:pt x="0" y="17145"/>
                  </a:lnTo>
                  <a:close/>
                </a:path>
              </a:pathLst>
            </a:custGeom>
            <a:solidFill>
              <a:srgbClr val="BFC4C9"/>
            </a:solidFill>
            <a:ln w="9525" cap="flat">
              <a:noFill/>
              <a:prstDash val="solid"/>
              <a:miter/>
            </a:ln>
          </p:spPr>
          <p:txBody>
            <a:bodyPr rtlCol="0" anchor="ctr"/>
            <a:lstStyle/>
            <a:p>
              <a:endParaRPr lang="en-GB" dirty="0"/>
            </a:p>
          </p:txBody>
        </p:sp>
        <p:sp>
          <p:nvSpPr>
            <p:cNvPr id="233" name="Freeform: Shape 232">
              <a:extLst>
                <a:ext uri="{FF2B5EF4-FFF2-40B4-BE49-F238E27FC236}">
                  <a16:creationId xmlns:a16="http://schemas.microsoft.com/office/drawing/2014/main" id="{B4066EB0-A77E-44D1-80C1-16DB2F858992}"/>
                </a:ext>
              </a:extLst>
            </p:cNvPr>
            <p:cNvSpPr/>
            <p:nvPr/>
          </p:nvSpPr>
          <p:spPr>
            <a:xfrm>
              <a:off x="5547041" y="3918426"/>
              <a:ext cx="102870" cy="59054"/>
            </a:xfrm>
            <a:custGeom>
              <a:avLst/>
              <a:gdLst>
                <a:gd name="connsiteX0" fmla="*/ 0 w 102870"/>
                <a:gd name="connsiteY0" fmla="*/ 0 h 59054"/>
                <a:gd name="connsiteX1" fmla="*/ 102870 w 102870"/>
                <a:gd name="connsiteY1" fmla="*/ 0 h 59054"/>
                <a:gd name="connsiteX2" fmla="*/ 102870 w 102870"/>
                <a:gd name="connsiteY2" fmla="*/ 59055 h 59054"/>
                <a:gd name="connsiteX3" fmla="*/ 0 w 102870"/>
                <a:gd name="connsiteY3" fmla="*/ 59055 h 59054"/>
              </a:gdLst>
              <a:ahLst/>
              <a:cxnLst>
                <a:cxn ang="0">
                  <a:pos x="connsiteX0" y="connsiteY0"/>
                </a:cxn>
                <a:cxn ang="0">
                  <a:pos x="connsiteX1" y="connsiteY1"/>
                </a:cxn>
                <a:cxn ang="0">
                  <a:pos x="connsiteX2" y="connsiteY2"/>
                </a:cxn>
                <a:cxn ang="0">
                  <a:pos x="connsiteX3" y="connsiteY3"/>
                </a:cxn>
              </a:cxnLst>
              <a:rect l="l" t="t" r="r" b="b"/>
              <a:pathLst>
                <a:path w="102870" h="59054">
                  <a:moveTo>
                    <a:pt x="0" y="0"/>
                  </a:moveTo>
                  <a:lnTo>
                    <a:pt x="102870" y="0"/>
                  </a:lnTo>
                  <a:lnTo>
                    <a:pt x="102870" y="59055"/>
                  </a:lnTo>
                  <a:lnTo>
                    <a:pt x="0" y="59055"/>
                  </a:lnTo>
                  <a:close/>
                </a:path>
              </a:pathLst>
            </a:custGeom>
            <a:solidFill>
              <a:srgbClr val="4BBFD8"/>
            </a:solidFill>
            <a:ln w="9525" cap="flat">
              <a:noFill/>
              <a:prstDash val="solid"/>
              <a:miter/>
            </a:ln>
          </p:spPr>
          <p:txBody>
            <a:bodyPr rtlCol="0" anchor="ctr"/>
            <a:lstStyle/>
            <a:p>
              <a:endParaRPr lang="en-GB" dirty="0"/>
            </a:p>
          </p:txBody>
        </p:sp>
        <p:grpSp>
          <p:nvGrpSpPr>
            <p:cNvPr id="234" name="Graphic 1">
              <a:extLst>
                <a:ext uri="{FF2B5EF4-FFF2-40B4-BE49-F238E27FC236}">
                  <a16:creationId xmlns:a16="http://schemas.microsoft.com/office/drawing/2014/main" id="{18581D19-7F31-4923-A585-7AB791B74033}"/>
                </a:ext>
              </a:extLst>
            </p:cNvPr>
            <p:cNvGrpSpPr/>
            <p:nvPr/>
          </p:nvGrpSpPr>
          <p:grpSpPr>
            <a:xfrm>
              <a:off x="5547994" y="4023201"/>
              <a:ext cx="103822" cy="38100"/>
              <a:chOff x="5547994" y="4023201"/>
              <a:chExt cx="103822" cy="38100"/>
            </a:xfrm>
            <a:solidFill>
              <a:srgbClr val="D2E2E3"/>
            </a:solidFill>
          </p:grpSpPr>
          <p:sp>
            <p:nvSpPr>
              <p:cNvPr id="235" name="Freeform: Shape 234">
                <a:extLst>
                  <a:ext uri="{FF2B5EF4-FFF2-40B4-BE49-F238E27FC236}">
                    <a16:creationId xmlns:a16="http://schemas.microsoft.com/office/drawing/2014/main" id="{CCD1126A-2AB3-4FB3-9485-4AD68B13557A}"/>
                  </a:ext>
                </a:extLst>
              </p:cNvPr>
              <p:cNvSpPr/>
              <p:nvPr/>
            </p:nvSpPr>
            <p:spPr>
              <a:xfrm>
                <a:off x="5547994" y="4038441"/>
                <a:ext cx="102870" cy="7620"/>
              </a:xfrm>
              <a:custGeom>
                <a:avLst/>
                <a:gdLst>
                  <a:gd name="connsiteX0" fmla="*/ 0 w 102870"/>
                  <a:gd name="connsiteY0" fmla="*/ 0 h 7620"/>
                  <a:gd name="connsiteX1" fmla="*/ 102870 w 102870"/>
                  <a:gd name="connsiteY1" fmla="*/ 0 h 7620"/>
                  <a:gd name="connsiteX2" fmla="*/ 102870 w 102870"/>
                  <a:gd name="connsiteY2" fmla="*/ 7620 h 7620"/>
                  <a:gd name="connsiteX3" fmla="*/ 0 w 102870"/>
                  <a:gd name="connsiteY3" fmla="*/ 7620 h 7620"/>
                </a:gdLst>
                <a:ahLst/>
                <a:cxnLst>
                  <a:cxn ang="0">
                    <a:pos x="connsiteX0" y="connsiteY0"/>
                  </a:cxn>
                  <a:cxn ang="0">
                    <a:pos x="connsiteX1" y="connsiteY1"/>
                  </a:cxn>
                  <a:cxn ang="0">
                    <a:pos x="connsiteX2" y="connsiteY2"/>
                  </a:cxn>
                  <a:cxn ang="0">
                    <a:pos x="connsiteX3" y="connsiteY3"/>
                  </a:cxn>
                </a:cxnLst>
                <a:rect l="l" t="t" r="r" b="b"/>
                <a:pathLst>
                  <a:path w="102870" h="7620">
                    <a:moveTo>
                      <a:pt x="0" y="0"/>
                    </a:moveTo>
                    <a:lnTo>
                      <a:pt x="102870" y="0"/>
                    </a:lnTo>
                    <a:lnTo>
                      <a:pt x="102870" y="7620"/>
                    </a:lnTo>
                    <a:lnTo>
                      <a:pt x="0" y="7620"/>
                    </a:lnTo>
                    <a:close/>
                  </a:path>
                </a:pathLst>
              </a:custGeom>
              <a:solidFill>
                <a:srgbClr val="D2E2E3"/>
              </a:solidFill>
              <a:ln w="9525" cap="flat">
                <a:noFill/>
                <a:prstDash val="solid"/>
                <a:miter/>
              </a:ln>
            </p:spPr>
            <p:txBody>
              <a:bodyPr rtlCol="0" anchor="ctr"/>
              <a:lstStyle/>
              <a:p>
                <a:endParaRPr lang="en-GB" dirty="0"/>
              </a:p>
            </p:txBody>
          </p:sp>
          <p:sp>
            <p:nvSpPr>
              <p:cNvPr id="236" name="Freeform: Shape 235">
                <a:extLst>
                  <a:ext uri="{FF2B5EF4-FFF2-40B4-BE49-F238E27FC236}">
                    <a16:creationId xmlns:a16="http://schemas.microsoft.com/office/drawing/2014/main" id="{60FB09A7-99E6-4A87-9F13-E541E54DA24E}"/>
                  </a:ext>
                </a:extLst>
              </p:cNvPr>
              <p:cNvSpPr/>
              <p:nvPr/>
            </p:nvSpPr>
            <p:spPr>
              <a:xfrm>
                <a:off x="5547994" y="4023201"/>
                <a:ext cx="102870" cy="7620"/>
              </a:xfrm>
              <a:custGeom>
                <a:avLst/>
                <a:gdLst>
                  <a:gd name="connsiteX0" fmla="*/ 0 w 102870"/>
                  <a:gd name="connsiteY0" fmla="*/ 0 h 7620"/>
                  <a:gd name="connsiteX1" fmla="*/ 102870 w 102870"/>
                  <a:gd name="connsiteY1" fmla="*/ 0 h 7620"/>
                  <a:gd name="connsiteX2" fmla="*/ 102870 w 102870"/>
                  <a:gd name="connsiteY2" fmla="*/ 7620 h 7620"/>
                  <a:gd name="connsiteX3" fmla="*/ 0 w 102870"/>
                  <a:gd name="connsiteY3" fmla="*/ 7620 h 7620"/>
                </a:gdLst>
                <a:ahLst/>
                <a:cxnLst>
                  <a:cxn ang="0">
                    <a:pos x="connsiteX0" y="connsiteY0"/>
                  </a:cxn>
                  <a:cxn ang="0">
                    <a:pos x="connsiteX1" y="connsiteY1"/>
                  </a:cxn>
                  <a:cxn ang="0">
                    <a:pos x="connsiteX2" y="connsiteY2"/>
                  </a:cxn>
                  <a:cxn ang="0">
                    <a:pos x="connsiteX3" y="connsiteY3"/>
                  </a:cxn>
                </a:cxnLst>
                <a:rect l="l" t="t" r="r" b="b"/>
                <a:pathLst>
                  <a:path w="102870" h="7620">
                    <a:moveTo>
                      <a:pt x="0" y="0"/>
                    </a:moveTo>
                    <a:lnTo>
                      <a:pt x="102870" y="0"/>
                    </a:lnTo>
                    <a:lnTo>
                      <a:pt x="102870" y="7620"/>
                    </a:lnTo>
                    <a:lnTo>
                      <a:pt x="0" y="7620"/>
                    </a:lnTo>
                    <a:close/>
                  </a:path>
                </a:pathLst>
              </a:custGeom>
              <a:solidFill>
                <a:srgbClr val="D2E2E3"/>
              </a:solidFill>
              <a:ln w="9525" cap="flat">
                <a:noFill/>
                <a:prstDash val="solid"/>
                <a:miter/>
              </a:ln>
            </p:spPr>
            <p:txBody>
              <a:bodyPr rtlCol="0" anchor="ctr"/>
              <a:lstStyle/>
              <a:p>
                <a:endParaRPr lang="en-GB" dirty="0"/>
              </a:p>
            </p:txBody>
          </p:sp>
          <p:sp>
            <p:nvSpPr>
              <p:cNvPr id="237" name="Freeform: Shape 236">
                <a:extLst>
                  <a:ext uri="{FF2B5EF4-FFF2-40B4-BE49-F238E27FC236}">
                    <a16:creationId xmlns:a16="http://schemas.microsoft.com/office/drawing/2014/main" id="{47A086C4-B69E-4840-B8A7-2198A2845030}"/>
                  </a:ext>
                </a:extLst>
              </p:cNvPr>
              <p:cNvSpPr/>
              <p:nvPr/>
            </p:nvSpPr>
            <p:spPr>
              <a:xfrm>
                <a:off x="5547994" y="4053681"/>
                <a:ext cx="103822" cy="7620"/>
              </a:xfrm>
              <a:custGeom>
                <a:avLst/>
                <a:gdLst>
                  <a:gd name="connsiteX0" fmla="*/ 0 w 103822"/>
                  <a:gd name="connsiteY0" fmla="*/ 0 h 7620"/>
                  <a:gd name="connsiteX1" fmla="*/ 103822 w 103822"/>
                  <a:gd name="connsiteY1" fmla="*/ 0 h 7620"/>
                  <a:gd name="connsiteX2" fmla="*/ 103822 w 103822"/>
                  <a:gd name="connsiteY2" fmla="*/ 7620 h 7620"/>
                  <a:gd name="connsiteX3" fmla="*/ 0 w 103822"/>
                  <a:gd name="connsiteY3" fmla="*/ 7620 h 7620"/>
                </a:gdLst>
                <a:ahLst/>
                <a:cxnLst>
                  <a:cxn ang="0">
                    <a:pos x="connsiteX0" y="connsiteY0"/>
                  </a:cxn>
                  <a:cxn ang="0">
                    <a:pos x="connsiteX1" y="connsiteY1"/>
                  </a:cxn>
                  <a:cxn ang="0">
                    <a:pos x="connsiteX2" y="connsiteY2"/>
                  </a:cxn>
                  <a:cxn ang="0">
                    <a:pos x="connsiteX3" y="connsiteY3"/>
                  </a:cxn>
                </a:cxnLst>
                <a:rect l="l" t="t" r="r" b="b"/>
                <a:pathLst>
                  <a:path w="103822" h="7620">
                    <a:moveTo>
                      <a:pt x="0" y="0"/>
                    </a:moveTo>
                    <a:lnTo>
                      <a:pt x="103822" y="0"/>
                    </a:lnTo>
                    <a:lnTo>
                      <a:pt x="103822" y="7620"/>
                    </a:lnTo>
                    <a:lnTo>
                      <a:pt x="0" y="7620"/>
                    </a:lnTo>
                    <a:close/>
                  </a:path>
                </a:pathLst>
              </a:custGeom>
              <a:solidFill>
                <a:srgbClr val="D2E2E3"/>
              </a:solidFill>
              <a:ln w="9525" cap="flat">
                <a:noFill/>
                <a:prstDash val="solid"/>
                <a:miter/>
              </a:ln>
            </p:spPr>
            <p:txBody>
              <a:bodyPr rtlCol="0" anchor="ctr"/>
              <a:lstStyle/>
              <a:p>
                <a:endParaRPr lang="en-GB" dirty="0"/>
              </a:p>
            </p:txBody>
          </p:sp>
        </p:grpSp>
        <p:sp>
          <p:nvSpPr>
            <p:cNvPr id="238" name="Freeform: Shape 237">
              <a:extLst>
                <a:ext uri="{FF2B5EF4-FFF2-40B4-BE49-F238E27FC236}">
                  <a16:creationId xmlns:a16="http://schemas.microsoft.com/office/drawing/2014/main" id="{2868F7F3-6C3C-423B-9C38-A00EE77714B7}"/>
                </a:ext>
              </a:extLst>
            </p:cNvPr>
            <p:cNvSpPr/>
            <p:nvPr/>
          </p:nvSpPr>
          <p:spPr>
            <a:xfrm>
              <a:off x="5583236" y="4119403"/>
              <a:ext cx="36194" cy="7620"/>
            </a:xfrm>
            <a:custGeom>
              <a:avLst/>
              <a:gdLst>
                <a:gd name="connsiteX0" fmla="*/ 32385 w 36194"/>
                <a:gd name="connsiteY0" fmla="*/ 7620 h 7620"/>
                <a:gd name="connsiteX1" fmla="*/ 3810 w 36194"/>
                <a:gd name="connsiteY1" fmla="*/ 7620 h 7620"/>
                <a:gd name="connsiteX2" fmla="*/ 0 w 36194"/>
                <a:gd name="connsiteY2" fmla="*/ 3810 h 7620"/>
                <a:gd name="connsiteX3" fmla="*/ 3810 w 36194"/>
                <a:gd name="connsiteY3" fmla="*/ 0 h 7620"/>
                <a:gd name="connsiteX4" fmla="*/ 32385 w 36194"/>
                <a:gd name="connsiteY4" fmla="*/ 0 h 7620"/>
                <a:gd name="connsiteX5" fmla="*/ 36195 w 36194"/>
                <a:gd name="connsiteY5" fmla="*/ 3810 h 7620"/>
                <a:gd name="connsiteX6" fmla="*/ 32385 w 36194"/>
                <a:gd name="connsiteY6" fmla="*/ 7620 h 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4" h="7620">
                  <a:moveTo>
                    <a:pt x="32385" y="7620"/>
                  </a:moveTo>
                  <a:lnTo>
                    <a:pt x="3810" y="7620"/>
                  </a:lnTo>
                  <a:cubicBezTo>
                    <a:pt x="1905" y="7620"/>
                    <a:pt x="0" y="5715"/>
                    <a:pt x="0" y="3810"/>
                  </a:cubicBezTo>
                  <a:cubicBezTo>
                    <a:pt x="0" y="1905"/>
                    <a:pt x="1905" y="0"/>
                    <a:pt x="3810" y="0"/>
                  </a:cubicBezTo>
                  <a:lnTo>
                    <a:pt x="32385" y="0"/>
                  </a:lnTo>
                  <a:cubicBezTo>
                    <a:pt x="34290" y="0"/>
                    <a:pt x="36195" y="1905"/>
                    <a:pt x="36195" y="3810"/>
                  </a:cubicBezTo>
                  <a:cubicBezTo>
                    <a:pt x="36195" y="5715"/>
                    <a:pt x="34290" y="7620"/>
                    <a:pt x="32385" y="7620"/>
                  </a:cubicBezTo>
                  <a:close/>
                </a:path>
              </a:pathLst>
            </a:custGeom>
            <a:solidFill>
              <a:srgbClr val="7E8B8D"/>
            </a:solidFill>
            <a:ln w="9525" cap="flat">
              <a:noFill/>
              <a:prstDash val="solid"/>
              <a:miter/>
            </a:ln>
          </p:spPr>
          <p:txBody>
            <a:bodyPr rtlCol="0" anchor="ctr"/>
            <a:lstStyle/>
            <a:p>
              <a:endParaRPr lang="en-GB" dirty="0"/>
            </a:p>
          </p:txBody>
        </p:sp>
      </p:grpSp>
      <p:grpSp>
        <p:nvGrpSpPr>
          <p:cNvPr id="239" name="Graphic 1">
            <a:extLst>
              <a:ext uri="{FF2B5EF4-FFF2-40B4-BE49-F238E27FC236}">
                <a16:creationId xmlns:a16="http://schemas.microsoft.com/office/drawing/2014/main" id="{18581D19-7F31-4923-A585-7AB791B74033}"/>
              </a:ext>
            </a:extLst>
          </p:cNvPr>
          <p:cNvGrpSpPr/>
          <p:nvPr/>
        </p:nvGrpSpPr>
        <p:grpSpPr>
          <a:xfrm>
            <a:off x="5711297" y="3440762"/>
            <a:ext cx="254317" cy="339090"/>
            <a:chOff x="5679439" y="2964973"/>
            <a:chExt cx="254317" cy="339090"/>
          </a:xfrm>
        </p:grpSpPr>
        <p:sp>
          <p:nvSpPr>
            <p:cNvPr id="240" name="Freeform: Shape 239">
              <a:extLst>
                <a:ext uri="{FF2B5EF4-FFF2-40B4-BE49-F238E27FC236}">
                  <a16:creationId xmlns:a16="http://schemas.microsoft.com/office/drawing/2014/main" id="{6CCDC754-0B9E-4899-96DD-1B7325677272}"/>
                </a:ext>
              </a:extLst>
            </p:cNvPr>
            <p:cNvSpPr/>
            <p:nvPr/>
          </p:nvSpPr>
          <p:spPr>
            <a:xfrm>
              <a:off x="5720396" y="2964973"/>
              <a:ext cx="175280" cy="243840"/>
            </a:xfrm>
            <a:custGeom>
              <a:avLst/>
              <a:gdLst>
                <a:gd name="connsiteX0" fmla="*/ 103822 w 175280"/>
                <a:gd name="connsiteY0" fmla="*/ 243840 h 243840"/>
                <a:gd name="connsiteX1" fmla="*/ 71438 w 175280"/>
                <a:gd name="connsiteY1" fmla="*/ 243840 h 243840"/>
                <a:gd name="connsiteX2" fmla="*/ 0 w 175280"/>
                <a:gd name="connsiteY2" fmla="*/ 172403 h 243840"/>
                <a:gd name="connsiteX3" fmla="*/ 0 w 175280"/>
                <a:gd name="connsiteY3" fmla="*/ 71438 h 243840"/>
                <a:gd name="connsiteX4" fmla="*/ 71438 w 175280"/>
                <a:gd name="connsiteY4" fmla="*/ 0 h 243840"/>
                <a:gd name="connsiteX5" fmla="*/ 103822 w 175280"/>
                <a:gd name="connsiteY5" fmla="*/ 0 h 243840"/>
                <a:gd name="connsiteX6" fmla="*/ 175260 w 175280"/>
                <a:gd name="connsiteY6" fmla="*/ 71438 h 243840"/>
                <a:gd name="connsiteX7" fmla="*/ 175260 w 175280"/>
                <a:gd name="connsiteY7" fmla="*/ 172403 h 243840"/>
                <a:gd name="connsiteX8" fmla="*/ 103822 w 175280"/>
                <a:gd name="connsiteY8" fmla="*/ 243840 h 243840"/>
                <a:gd name="connsiteX9" fmla="*/ 71438 w 175280"/>
                <a:gd name="connsiteY9" fmla="*/ 39053 h 243840"/>
                <a:gd name="connsiteX10" fmla="*/ 40005 w 175280"/>
                <a:gd name="connsiteY10" fmla="*/ 70485 h 243840"/>
                <a:gd name="connsiteX11" fmla="*/ 40005 w 175280"/>
                <a:gd name="connsiteY11" fmla="*/ 171450 h 243840"/>
                <a:gd name="connsiteX12" fmla="*/ 71438 w 175280"/>
                <a:gd name="connsiteY12" fmla="*/ 202883 h 243840"/>
                <a:gd name="connsiteX13" fmla="*/ 103822 w 175280"/>
                <a:gd name="connsiteY13" fmla="*/ 202883 h 243840"/>
                <a:gd name="connsiteX14" fmla="*/ 135255 w 175280"/>
                <a:gd name="connsiteY14" fmla="*/ 171450 h 243840"/>
                <a:gd name="connsiteX15" fmla="*/ 135255 w 175280"/>
                <a:gd name="connsiteY15" fmla="*/ 70485 h 243840"/>
                <a:gd name="connsiteX16" fmla="*/ 103822 w 175280"/>
                <a:gd name="connsiteY16" fmla="*/ 39053 h 243840"/>
                <a:gd name="connsiteX17" fmla="*/ 71438 w 175280"/>
                <a:gd name="connsiteY17" fmla="*/ 39053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280" h="243840">
                  <a:moveTo>
                    <a:pt x="103822" y="243840"/>
                  </a:moveTo>
                  <a:lnTo>
                    <a:pt x="71438" y="243840"/>
                  </a:lnTo>
                  <a:cubicBezTo>
                    <a:pt x="31433" y="243840"/>
                    <a:pt x="0" y="211455"/>
                    <a:pt x="0" y="172403"/>
                  </a:cubicBezTo>
                  <a:lnTo>
                    <a:pt x="0" y="71438"/>
                  </a:lnTo>
                  <a:cubicBezTo>
                    <a:pt x="0" y="31433"/>
                    <a:pt x="32385" y="0"/>
                    <a:pt x="71438" y="0"/>
                  </a:cubicBezTo>
                  <a:lnTo>
                    <a:pt x="103822" y="0"/>
                  </a:lnTo>
                  <a:cubicBezTo>
                    <a:pt x="143828" y="0"/>
                    <a:pt x="175260" y="32385"/>
                    <a:pt x="175260" y="71438"/>
                  </a:cubicBezTo>
                  <a:lnTo>
                    <a:pt x="175260" y="172403"/>
                  </a:lnTo>
                  <a:cubicBezTo>
                    <a:pt x="176213" y="211455"/>
                    <a:pt x="143828" y="243840"/>
                    <a:pt x="103822" y="243840"/>
                  </a:cubicBezTo>
                  <a:close/>
                  <a:moveTo>
                    <a:pt x="71438" y="39053"/>
                  </a:moveTo>
                  <a:cubicBezTo>
                    <a:pt x="54293" y="39053"/>
                    <a:pt x="40005" y="53340"/>
                    <a:pt x="40005" y="70485"/>
                  </a:cubicBezTo>
                  <a:lnTo>
                    <a:pt x="40005" y="171450"/>
                  </a:lnTo>
                  <a:cubicBezTo>
                    <a:pt x="40005" y="188595"/>
                    <a:pt x="54293" y="202883"/>
                    <a:pt x="71438" y="202883"/>
                  </a:cubicBezTo>
                  <a:lnTo>
                    <a:pt x="103822" y="202883"/>
                  </a:lnTo>
                  <a:cubicBezTo>
                    <a:pt x="120968" y="202883"/>
                    <a:pt x="135255" y="188595"/>
                    <a:pt x="135255" y="171450"/>
                  </a:cubicBezTo>
                  <a:lnTo>
                    <a:pt x="135255" y="70485"/>
                  </a:lnTo>
                  <a:cubicBezTo>
                    <a:pt x="135255" y="53340"/>
                    <a:pt x="120968" y="39053"/>
                    <a:pt x="103822" y="39053"/>
                  </a:cubicBezTo>
                  <a:lnTo>
                    <a:pt x="71438" y="39053"/>
                  </a:lnTo>
                  <a:close/>
                </a:path>
              </a:pathLst>
            </a:custGeom>
            <a:solidFill>
              <a:srgbClr val="A8AFB4"/>
            </a:solidFill>
            <a:ln w="9525" cap="flat">
              <a:noFill/>
              <a:prstDash val="solid"/>
              <a:miter/>
            </a:ln>
          </p:spPr>
          <p:txBody>
            <a:bodyPr rtlCol="0" anchor="ctr"/>
            <a:lstStyle/>
            <a:p>
              <a:endParaRPr lang="en-GB" dirty="0"/>
            </a:p>
          </p:txBody>
        </p:sp>
        <p:sp>
          <p:nvSpPr>
            <p:cNvPr id="241" name="Freeform: Shape 240">
              <a:extLst>
                <a:ext uri="{FF2B5EF4-FFF2-40B4-BE49-F238E27FC236}">
                  <a16:creationId xmlns:a16="http://schemas.microsoft.com/office/drawing/2014/main" id="{66E0C454-6FDE-4B4A-8ABE-94F60FCC2447}"/>
                </a:ext>
              </a:extLst>
            </p:cNvPr>
            <p:cNvSpPr/>
            <p:nvPr/>
          </p:nvSpPr>
          <p:spPr>
            <a:xfrm>
              <a:off x="5731826" y="2975451"/>
              <a:ext cx="152400" cy="220979"/>
            </a:xfrm>
            <a:custGeom>
              <a:avLst/>
              <a:gdLst>
                <a:gd name="connsiteX0" fmla="*/ 92392 w 152400"/>
                <a:gd name="connsiteY0" fmla="*/ 220980 h 220979"/>
                <a:gd name="connsiteX1" fmla="*/ 60007 w 152400"/>
                <a:gd name="connsiteY1" fmla="*/ 220980 h 220979"/>
                <a:gd name="connsiteX2" fmla="*/ 0 w 152400"/>
                <a:gd name="connsiteY2" fmla="*/ 160972 h 220979"/>
                <a:gd name="connsiteX3" fmla="*/ 0 w 152400"/>
                <a:gd name="connsiteY3" fmla="*/ 60007 h 220979"/>
                <a:gd name="connsiteX4" fmla="*/ 60007 w 152400"/>
                <a:gd name="connsiteY4" fmla="*/ 0 h 220979"/>
                <a:gd name="connsiteX5" fmla="*/ 92392 w 152400"/>
                <a:gd name="connsiteY5" fmla="*/ 0 h 220979"/>
                <a:gd name="connsiteX6" fmla="*/ 152400 w 152400"/>
                <a:gd name="connsiteY6" fmla="*/ 60007 h 220979"/>
                <a:gd name="connsiteX7" fmla="*/ 152400 w 152400"/>
                <a:gd name="connsiteY7" fmla="*/ 160972 h 220979"/>
                <a:gd name="connsiteX8" fmla="*/ 92392 w 152400"/>
                <a:gd name="connsiteY8" fmla="*/ 220980 h 220979"/>
                <a:gd name="connsiteX9" fmla="*/ 60007 w 152400"/>
                <a:gd name="connsiteY9" fmla="*/ 17145 h 220979"/>
                <a:gd name="connsiteX10" fmla="*/ 16192 w 152400"/>
                <a:gd name="connsiteY10" fmla="*/ 60960 h 220979"/>
                <a:gd name="connsiteX11" fmla="*/ 16192 w 152400"/>
                <a:gd name="connsiteY11" fmla="*/ 161925 h 220979"/>
                <a:gd name="connsiteX12" fmla="*/ 60007 w 152400"/>
                <a:gd name="connsiteY12" fmla="*/ 205740 h 220979"/>
                <a:gd name="connsiteX13" fmla="*/ 92392 w 152400"/>
                <a:gd name="connsiteY13" fmla="*/ 205740 h 220979"/>
                <a:gd name="connsiteX14" fmla="*/ 136207 w 152400"/>
                <a:gd name="connsiteY14" fmla="*/ 161925 h 220979"/>
                <a:gd name="connsiteX15" fmla="*/ 136207 w 152400"/>
                <a:gd name="connsiteY15" fmla="*/ 60960 h 220979"/>
                <a:gd name="connsiteX16" fmla="*/ 92392 w 152400"/>
                <a:gd name="connsiteY16" fmla="*/ 17145 h 220979"/>
                <a:gd name="connsiteX17" fmla="*/ 60007 w 152400"/>
                <a:gd name="connsiteY17" fmla="*/ 17145 h 22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400" h="220979">
                  <a:moveTo>
                    <a:pt x="92392" y="220980"/>
                  </a:moveTo>
                  <a:lnTo>
                    <a:pt x="60007" y="220980"/>
                  </a:lnTo>
                  <a:cubicBezTo>
                    <a:pt x="26670" y="220980"/>
                    <a:pt x="0" y="194310"/>
                    <a:pt x="0" y="160972"/>
                  </a:cubicBezTo>
                  <a:lnTo>
                    <a:pt x="0" y="60007"/>
                  </a:lnTo>
                  <a:cubicBezTo>
                    <a:pt x="0" y="26670"/>
                    <a:pt x="26670" y="0"/>
                    <a:pt x="60007" y="0"/>
                  </a:cubicBezTo>
                  <a:lnTo>
                    <a:pt x="92392" y="0"/>
                  </a:lnTo>
                  <a:cubicBezTo>
                    <a:pt x="125730" y="0"/>
                    <a:pt x="152400" y="26670"/>
                    <a:pt x="152400" y="60007"/>
                  </a:cubicBezTo>
                  <a:lnTo>
                    <a:pt x="152400" y="160972"/>
                  </a:lnTo>
                  <a:cubicBezTo>
                    <a:pt x="152400" y="194310"/>
                    <a:pt x="125730" y="220980"/>
                    <a:pt x="92392" y="220980"/>
                  </a:cubicBezTo>
                  <a:close/>
                  <a:moveTo>
                    <a:pt x="60007" y="17145"/>
                  </a:moveTo>
                  <a:cubicBezTo>
                    <a:pt x="36195" y="17145"/>
                    <a:pt x="16192" y="36195"/>
                    <a:pt x="16192" y="60960"/>
                  </a:cubicBezTo>
                  <a:lnTo>
                    <a:pt x="16192" y="161925"/>
                  </a:lnTo>
                  <a:cubicBezTo>
                    <a:pt x="16192" y="185738"/>
                    <a:pt x="35242" y="205740"/>
                    <a:pt x="60007" y="205740"/>
                  </a:cubicBezTo>
                  <a:lnTo>
                    <a:pt x="92392" y="205740"/>
                  </a:lnTo>
                  <a:cubicBezTo>
                    <a:pt x="116205" y="205740"/>
                    <a:pt x="136207" y="186690"/>
                    <a:pt x="136207" y="161925"/>
                  </a:cubicBezTo>
                  <a:lnTo>
                    <a:pt x="136207" y="60960"/>
                  </a:lnTo>
                  <a:cubicBezTo>
                    <a:pt x="136207" y="37147"/>
                    <a:pt x="117157" y="17145"/>
                    <a:pt x="92392" y="17145"/>
                  </a:cubicBezTo>
                  <a:lnTo>
                    <a:pt x="60007" y="17145"/>
                  </a:lnTo>
                  <a:close/>
                </a:path>
              </a:pathLst>
            </a:custGeom>
            <a:solidFill>
              <a:srgbClr val="C3C7CB"/>
            </a:solidFill>
            <a:ln w="9525" cap="flat">
              <a:noFill/>
              <a:prstDash val="solid"/>
              <a:miter/>
            </a:ln>
          </p:spPr>
          <p:txBody>
            <a:bodyPr rtlCol="0" anchor="ctr"/>
            <a:lstStyle/>
            <a:p>
              <a:endParaRPr lang="en-GB" dirty="0"/>
            </a:p>
          </p:txBody>
        </p:sp>
        <p:sp>
          <p:nvSpPr>
            <p:cNvPr id="242" name="Freeform: Shape 241">
              <a:extLst>
                <a:ext uri="{FF2B5EF4-FFF2-40B4-BE49-F238E27FC236}">
                  <a16:creationId xmlns:a16="http://schemas.microsoft.com/office/drawing/2014/main" id="{9EB06D3F-D403-49D2-A5BE-11C76DD09563}"/>
                </a:ext>
              </a:extLst>
            </p:cNvPr>
            <p:cNvSpPr/>
            <p:nvPr/>
          </p:nvSpPr>
          <p:spPr>
            <a:xfrm>
              <a:off x="5679439" y="3102134"/>
              <a:ext cx="254317" cy="201929"/>
            </a:xfrm>
            <a:custGeom>
              <a:avLst/>
              <a:gdLst>
                <a:gd name="connsiteX0" fmla="*/ 214313 w 254317"/>
                <a:gd name="connsiteY0" fmla="*/ 201930 h 201929"/>
                <a:gd name="connsiteX1" fmla="*/ 40005 w 254317"/>
                <a:gd name="connsiteY1" fmla="*/ 201930 h 201929"/>
                <a:gd name="connsiteX2" fmla="*/ 0 w 254317"/>
                <a:gd name="connsiteY2" fmla="*/ 161925 h 201929"/>
                <a:gd name="connsiteX3" fmla="*/ 0 w 254317"/>
                <a:gd name="connsiteY3" fmla="*/ 40005 h 201929"/>
                <a:gd name="connsiteX4" fmla="*/ 40005 w 254317"/>
                <a:gd name="connsiteY4" fmla="*/ 0 h 201929"/>
                <a:gd name="connsiteX5" fmla="*/ 214313 w 254317"/>
                <a:gd name="connsiteY5" fmla="*/ 0 h 201929"/>
                <a:gd name="connsiteX6" fmla="*/ 254317 w 254317"/>
                <a:gd name="connsiteY6" fmla="*/ 40005 h 201929"/>
                <a:gd name="connsiteX7" fmla="*/ 254317 w 254317"/>
                <a:gd name="connsiteY7" fmla="*/ 161925 h 201929"/>
                <a:gd name="connsiteX8" fmla="*/ 214313 w 254317"/>
                <a:gd name="connsiteY8" fmla="*/ 201930 h 20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17" h="201929">
                  <a:moveTo>
                    <a:pt x="214313" y="201930"/>
                  </a:moveTo>
                  <a:lnTo>
                    <a:pt x="40005" y="201930"/>
                  </a:lnTo>
                  <a:cubicBezTo>
                    <a:pt x="18097" y="201930"/>
                    <a:pt x="0" y="183832"/>
                    <a:pt x="0" y="161925"/>
                  </a:cubicBezTo>
                  <a:lnTo>
                    <a:pt x="0" y="40005"/>
                  </a:lnTo>
                  <a:cubicBezTo>
                    <a:pt x="0" y="18097"/>
                    <a:pt x="18097" y="0"/>
                    <a:pt x="40005" y="0"/>
                  </a:cubicBezTo>
                  <a:lnTo>
                    <a:pt x="214313" y="0"/>
                  </a:lnTo>
                  <a:cubicBezTo>
                    <a:pt x="236220" y="0"/>
                    <a:pt x="254317" y="18097"/>
                    <a:pt x="254317" y="40005"/>
                  </a:cubicBezTo>
                  <a:lnTo>
                    <a:pt x="254317" y="161925"/>
                  </a:lnTo>
                  <a:cubicBezTo>
                    <a:pt x="254317" y="183832"/>
                    <a:pt x="236220" y="201930"/>
                    <a:pt x="214313" y="201930"/>
                  </a:cubicBezTo>
                  <a:close/>
                </a:path>
              </a:pathLst>
            </a:custGeom>
            <a:solidFill>
              <a:srgbClr val="ECB600"/>
            </a:solidFill>
            <a:ln w="9525" cap="flat">
              <a:noFill/>
              <a:prstDash val="solid"/>
              <a:miter/>
            </a:ln>
          </p:spPr>
          <p:txBody>
            <a:bodyPr rtlCol="0" anchor="ctr"/>
            <a:lstStyle/>
            <a:p>
              <a:endParaRPr lang="en-GB" dirty="0"/>
            </a:p>
          </p:txBody>
        </p:sp>
        <p:sp>
          <p:nvSpPr>
            <p:cNvPr id="243" name="Freeform: Shape 242">
              <a:extLst>
                <a:ext uri="{FF2B5EF4-FFF2-40B4-BE49-F238E27FC236}">
                  <a16:creationId xmlns:a16="http://schemas.microsoft.com/office/drawing/2014/main" id="{C26B6195-BF84-4B0E-8B15-76BB12E0E745}"/>
                </a:ext>
              </a:extLst>
            </p:cNvPr>
            <p:cNvSpPr/>
            <p:nvPr/>
          </p:nvSpPr>
          <p:spPr>
            <a:xfrm>
              <a:off x="5703251" y="3101181"/>
              <a:ext cx="37147" cy="201929"/>
            </a:xfrm>
            <a:custGeom>
              <a:avLst/>
              <a:gdLst>
                <a:gd name="connsiteX0" fmla="*/ 0 w 37147"/>
                <a:gd name="connsiteY0" fmla="*/ 0 h 201929"/>
                <a:gd name="connsiteX1" fmla="*/ 37148 w 37147"/>
                <a:gd name="connsiteY1" fmla="*/ 0 h 201929"/>
                <a:gd name="connsiteX2" fmla="*/ 37148 w 37147"/>
                <a:gd name="connsiteY2" fmla="*/ 201930 h 201929"/>
                <a:gd name="connsiteX3" fmla="*/ 0 w 37147"/>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37147" h="201929">
                  <a:moveTo>
                    <a:pt x="0" y="0"/>
                  </a:moveTo>
                  <a:lnTo>
                    <a:pt x="37148" y="0"/>
                  </a:lnTo>
                  <a:lnTo>
                    <a:pt x="37148" y="201930"/>
                  </a:lnTo>
                  <a:lnTo>
                    <a:pt x="0" y="201930"/>
                  </a:lnTo>
                  <a:close/>
                </a:path>
              </a:pathLst>
            </a:custGeom>
            <a:solidFill>
              <a:srgbClr val="F6D37B"/>
            </a:solidFill>
            <a:ln w="9525" cap="flat">
              <a:noFill/>
              <a:prstDash val="solid"/>
              <a:miter/>
            </a:ln>
          </p:spPr>
          <p:txBody>
            <a:bodyPr rtlCol="0" anchor="ctr"/>
            <a:lstStyle/>
            <a:p>
              <a:endParaRPr lang="en-GB" dirty="0"/>
            </a:p>
          </p:txBody>
        </p:sp>
        <p:sp>
          <p:nvSpPr>
            <p:cNvPr id="244" name="Freeform: Shape 243">
              <a:extLst>
                <a:ext uri="{FF2B5EF4-FFF2-40B4-BE49-F238E27FC236}">
                  <a16:creationId xmlns:a16="http://schemas.microsoft.com/office/drawing/2014/main" id="{731C460E-E720-4B35-8747-C2ADBED437B5}"/>
                </a:ext>
              </a:extLst>
            </p:cNvPr>
            <p:cNvSpPr/>
            <p:nvPr/>
          </p:nvSpPr>
          <p:spPr>
            <a:xfrm>
              <a:off x="5771831" y="3130709"/>
              <a:ext cx="68580" cy="134302"/>
            </a:xfrm>
            <a:custGeom>
              <a:avLst/>
              <a:gdLst>
                <a:gd name="connsiteX0" fmla="*/ 68580 w 68580"/>
                <a:gd name="connsiteY0" fmla="*/ 34290 h 134302"/>
                <a:gd name="connsiteX1" fmla="*/ 33338 w 68580"/>
                <a:gd name="connsiteY1" fmla="*/ 0 h 134302"/>
                <a:gd name="connsiteX2" fmla="*/ 0 w 68580"/>
                <a:gd name="connsiteY2" fmla="*/ 34290 h 134302"/>
                <a:gd name="connsiteX3" fmla="*/ 19050 w 68580"/>
                <a:gd name="connsiteY3" fmla="*/ 64770 h 134302"/>
                <a:gd name="connsiteX4" fmla="*/ 4763 w 68580"/>
                <a:gd name="connsiteY4" fmla="*/ 123825 h 134302"/>
                <a:gd name="connsiteX5" fmla="*/ 13335 w 68580"/>
                <a:gd name="connsiteY5" fmla="*/ 134302 h 134302"/>
                <a:gd name="connsiteX6" fmla="*/ 56198 w 68580"/>
                <a:gd name="connsiteY6" fmla="*/ 134302 h 134302"/>
                <a:gd name="connsiteX7" fmla="*/ 64770 w 68580"/>
                <a:gd name="connsiteY7" fmla="*/ 123825 h 134302"/>
                <a:gd name="connsiteX8" fmla="*/ 50483 w 68580"/>
                <a:gd name="connsiteY8" fmla="*/ 64770 h 134302"/>
                <a:gd name="connsiteX9" fmla="*/ 68580 w 68580"/>
                <a:gd name="connsiteY9" fmla="*/ 34290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 h="134302">
                  <a:moveTo>
                    <a:pt x="68580" y="34290"/>
                  </a:moveTo>
                  <a:cubicBezTo>
                    <a:pt x="68580" y="15240"/>
                    <a:pt x="52388" y="0"/>
                    <a:pt x="33338" y="0"/>
                  </a:cubicBezTo>
                  <a:cubicBezTo>
                    <a:pt x="15240" y="952"/>
                    <a:pt x="0" y="16192"/>
                    <a:pt x="0" y="34290"/>
                  </a:cubicBezTo>
                  <a:cubicBezTo>
                    <a:pt x="0" y="47625"/>
                    <a:pt x="7620" y="59055"/>
                    <a:pt x="19050" y="64770"/>
                  </a:cubicBezTo>
                  <a:lnTo>
                    <a:pt x="4763" y="123825"/>
                  </a:lnTo>
                  <a:cubicBezTo>
                    <a:pt x="3810" y="129540"/>
                    <a:pt x="7620" y="134302"/>
                    <a:pt x="13335" y="134302"/>
                  </a:cubicBezTo>
                  <a:lnTo>
                    <a:pt x="56198" y="134302"/>
                  </a:lnTo>
                  <a:cubicBezTo>
                    <a:pt x="61913" y="134302"/>
                    <a:pt x="65723" y="128588"/>
                    <a:pt x="64770" y="123825"/>
                  </a:cubicBezTo>
                  <a:lnTo>
                    <a:pt x="50483" y="64770"/>
                  </a:lnTo>
                  <a:cubicBezTo>
                    <a:pt x="60960" y="59055"/>
                    <a:pt x="68580" y="47625"/>
                    <a:pt x="68580" y="34290"/>
                  </a:cubicBezTo>
                  <a:close/>
                </a:path>
              </a:pathLst>
            </a:custGeom>
            <a:solidFill>
              <a:srgbClr val="CB8A25"/>
            </a:solidFill>
            <a:ln w="9525" cap="flat">
              <a:noFill/>
              <a:prstDash val="solid"/>
              <a:miter/>
            </a:ln>
          </p:spPr>
          <p:txBody>
            <a:bodyPr rtlCol="0" anchor="ctr"/>
            <a:lstStyle/>
            <a:p>
              <a:endParaRPr lang="en-GB" dirty="0"/>
            </a:p>
          </p:txBody>
        </p:sp>
      </p:grpSp>
      <p:grpSp>
        <p:nvGrpSpPr>
          <p:cNvPr id="245" name="Graphic 1">
            <a:extLst>
              <a:ext uri="{FF2B5EF4-FFF2-40B4-BE49-F238E27FC236}">
                <a16:creationId xmlns:a16="http://schemas.microsoft.com/office/drawing/2014/main" id="{18581D19-7F31-4923-A585-7AB791B74033}"/>
              </a:ext>
            </a:extLst>
          </p:cNvPr>
          <p:cNvGrpSpPr/>
          <p:nvPr/>
        </p:nvGrpSpPr>
        <p:grpSpPr>
          <a:xfrm>
            <a:off x="6600681" y="4412774"/>
            <a:ext cx="483870" cy="498157"/>
            <a:chOff x="6567169" y="3924141"/>
            <a:chExt cx="483870" cy="498157"/>
          </a:xfrm>
        </p:grpSpPr>
        <p:sp>
          <p:nvSpPr>
            <p:cNvPr id="246" name="Freeform: Shape 245">
              <a:extLst>
                <a:ext uri="{FF2B5EF4-FFF2-40B4-BE49-F238E27FC236}">
                  <a16:creationId xmlns:a16="http://schemas.microsoft.com/office/drawing/2014/main" id="{9336ABFB-4017-45D8-B4FA-67CA0AA0DD2A}"/>
                </a:ext>
              </a:extLst>
            </p:cNvPr>
            <p:cNvSpPr/>
            <p:nvPr/>
          </p:nvSpPr>
          <p:spPr>
            <a:xfrm>
              <a:off x="6630986" y="4116546"/>
              <a:ext cx="355282" cy="286702"/>
            </a:xfrm>
            <a:custGeom>
              <a:avLst/>
              <a:gdLst>
                <a:gd name="connsiteX0" fmla="*/ 0 w 355282"/>
                <a:gd name="connsiteY0" fmla="*/ 0 h 286702"/>
                <a:gd name="connsiteX1" fmla="*/ 355282 w 355282"/>
                <a:gd name="connsiteY1" fmla="*/ 0 h 286702"/>
                <a:gd name="connsiteX2" fmla="*/ 355282 w 355282"/>
                <a:gd name="connsiteY2" fmla="*/ 286703 h 286702"/>
                <a:gd name="connsiteX3" fmla="*/ 0 w 355282"/>
                <a:gd name="connsiteY3" fmla="*/ 286703 h 286702"/>
              </a:gdLst>
              <a:ahLst/>
              <a:cxnLst>
                <a:cxn ang="0">
                  <a:pos x="connsiteX0" y="connsiteY0"/>
                </a:cxn>
                <a:cxn ang="0">
                  <a:pos x="connsiteX1" y="connsiteY1"/>
                </a:cxn>
                <a:cxn ang="0">
                  <a:pos x="connsiteX2" y="connsiteY2"/>
                </a:cxn>
                <a:cxn ang="0">
                  <a:pos x="connsiteX3" y="connsiteY3"/>
                </a:cxn>
              </a:cxnLst>
              <a:rect l="l" t="t" r="r" b="b"/>
              <a:pathLst>
                <a:path w="355282" h="286702">
                  <a:moveTo>
                    <a:pt x="0" y="0"/>
                  </a:moveTo>
                  <a:lnTo>
                    <a:pt x="355282" y="0"/>
                  </a:lnTo>
                  <a:lnTo>
                    <a:pt x="355282" y="286703"/>
                  </a:lnTo>
                  <a:lnTo>
                    <a:pt x="0" y="286703"/>
                  </a:lnTo>
                  <a:close/>
                </a:path>
              </a:pathLst>
            </a:custGeom>
            <a:solidFill>
              <a:srgbClr val="748289"/>
            </a:solidFill>
            <a:ln w="9525" cap="flat">
              <a:noFill/>
              <a:prstDash val="solid"/>
              <a:miter/>
            </a:ln>
          </p:spPr>
          <p:txBody>
            <a:bodyPr rtlCol="0" anchor="ctr"/>
            <a:lstStyle/>
            <a:p>
              <a:endParaRPr lang="en-GB" dirty="0"/>
            </a:p>
          </p:txBody>
        </p:sp>
        <p:grpSp>
          <p:nvGrpSpPr>
            <p:cNvPr id="247" name="Graphic 1">
              <a:extLst>
                <a:ext uri="{FF2B5EF4-FFF2-40B4-BE49-F238E27FC236}">
                  <a16:creationId xmlns:a16="http://schemas.microsoft.com/office/drawing/2014/main" id="{18581D19-7F31-4923-A585-7AB791B74033}"/>
                </a:ext>
              </a:extLst>
            </p:cNvPr>
            <p:cNvGrpSpPr/>
            <p:nvPr/>
          </p:nvGrpSpPr>
          <p:grpSpPr>
            <a:xfrm>
              <a:off x="6622414" y="4108926"/>
              <a:ext cx="373379" cy="268604"/>
              <a:chOff x="6622414" y="4108926"/>
              <a:chExt cx="373379" cy="268604"/>
            </a:xfrm>
            <a:solidFill>
              <a:srgbClr val="F0F0F0"/>
            </a:solidFill>
          </p:grpSpPr>
          <p:grpSp>
            <p:nvGrpSpPr>
              <p:cNvPr id="248" name="Graphic 1">
                <a:extLst>
                  <a:ext uri="{FF2B5EF4-FFF2-40B4-BE49-F238E27FC236}">
                    <a16:creationId xmlns:a16="http://schemas.microsoft.com/office/drawing/2014/main" id="{18581D19-7F31-4923-A585-7AB791B74033}"/>
                  </a:ext>
                </a:extLst>
              </p:cNvPr>
              <p:cNvGrpSpPr/>
              <p:nvPr/>
            </p:nvGrpSpPr>
            <p:grpSpPr>
              <a:xfrm>
                <a:off x="6622414" y="4108926"/>
                <a:ext cx="265747" cy="268604"/>
                <a:chOff x="6622414" y="4108926"/>
                <a:chExt cx="265747" cy="268604"/>
              </a:xfrm>
              <a:solidFill>
                <a:srgbClr val="F0F0F0"/>
              </a:solidFill>
            </p:grpSpPr>
            <p:sp>
              <p:nvSpPr>
                <p:cNvPr id="249" name="Freeform: Shape 248">
                  <a:extLst>
                    <a:ext uri="{FF2B5EF4-FFF2-40B4-BE49-F238E27FC236}">
                      <a16:creationId xmlns:a16="http://schemas.microsoft.com/office/drawing/2014/main" id="{EC75A273-A6D7-43B4-97A0-6BD079ED9FD2}"/>
                    </a:ext>
                  </a:extLst>
                </p:cNvPr>
                <p:cNvSpPr/>
                <p:nvPr/>
              </p:nvSpPr>
              <p:spPr>
                <a:xfrm>
                  <a:off x="6622414" y="4108926"/>
                  <a:ext cx="50482" cy="268604"/>
                </a:xfrm>
                <a:custGeom>
                  <a:avLst/>
                  <a:gdLst>
                    <a:gd name="connsiteX0" fmla="*/ 50482 w 50482"/>
                    <a:gd name="connsiteY0" fmla="*/ 268605 h 268604"/>
                    <a:gd name="connsiteX1" fmla="*/ 0 w 50482"/>
                    <a:gd name="connsiteY1" fmla="*/ 268605 h 268604"/>
                    <a:gd name="connsiteX2" fmla="*/ 4763 w 50482"/>
                    <a:gd name="connsiteY2" fmla="*/ 0 h 268604"/>
                    <a:gd name="connsiteX3" fmla="*/ 45720 w 50482"/>
                    <a:gd name="connsiteY3" fmla="*/ 0 h 268604"/>
                  </a:gdLst>
                  <a:ahLst/>
                  <a:cxnLst>
                    <a:cxn ang="0">
                      <a:pos x="connsiteX0" y="connsiteY0"/>
                    </a:cxn>
                    <a:cxn ang="0">
                      <a:pos x="connsiteX1" y="connsiteY1"/>
                    </a:cxn>
                    <a:cxn ang="0">
                      <a:pos x="connsiteX2" y="connsiteY2"/>
                    </a:cxn>
                    <a:cxn ang="0">
                      <a:pos x="connsiteX3" y="connsiteY3"/>
                    </a:cxn>
                  </a:cxnLst>
                  <a:rect l="l" t="t" r="r" b="b"/>
                  <a:pathLst>
                    <a:path w="50482" h="268604">
                      <a:moveTo>
                        <a:pt x="50482" y="268605"/>
                      </a:moveTo>
                      <a:lnTo>
                        <a:pt x="0" y="268605"/>
                      </a:lnTo>
                      <a:lnTo>
                        <a:pt x="4763" y="0"/>
                      </a:lnTo>
                      <a:lnTo>
                        <a:pt x="45720" y="0"/>
                      </a:lnTo>
                      <a:close/>
                    </a:path>
                  </a:pathLst>
                </a:custGeom>
                <a:solidFill>
                  <a:srgbClr val="F0F0F0"/>
                </a:solidFill>
                <a:ln w="9525" cap="flat">
                  <a:noFill/>
                  <a:prstDash val="solid"/>
                  <a:miter/>
                </a:ln>
              </p:spPr>
              <p:txBody>
                <a:bodyPr rtlCol="0" anchor="ctr"/>
                <a:lstStyle/>
                <a:p>
                  <a:endParaRPr lang="en-GB" dirty="0"/>
                </a:p>
              </p:txBody>
            </p:sp>
            <p:sp>
              <p:nvSpPr>
                <p:cNvPr id="250" name="Freeform: Shape 249">
                  <a:extLst>
                    <a:ext uri="{FF2B5EF4-FFF2-40B4-BE49-F238E27FC236}">
                      <a16:creationId xmlns:a16="http://schemas.microsoft.com/office/drawing/2014/main" id="{D2E8C060-57C2-4E0D-BEBA-E1D8C9FD2FA2}"/>
                    </a:ext>
                  </a:extLst>
                </p:cNvPr>
                <p:cNvSpPr/>
                <p:nvPr/>
              </p:nvSpPr>
              <p:spPr>
                <a:xfrm>
                  <a:off x="6729093" y="4108926"/>
                  <a:ext cx="51435" cy="268604"/>
                </a:xfrm>
                <a:custGeom>
                  <a:avLst/>
                  <a:gdLst>
                    <a:gd name="connsiteX0" fmla="*/ 51435 w 51435"/>
                    <a:gd name="connsiteY0" fmla="*/ 268605 h 268604"/>
                    <a:gd name="connsiteX1" fmla="*/ 0 w 51435"/>
                    <a:gd name="connsiteY1" fmla="*/ 268605 h 268604"/>
                    <a:gd name="connsiteX2" fmla="*/ 5715 w 51435"/>
                    <a:gd name="connsiteY2" fmla="*/ 0 h 268604"/>
                    <a:gd name="connsiteX3" fmla="*/ 45720 w 51435"/>
                    <a:gd name="connsiteY3" fmla="*/ 0 h 268604"/>
                  </a:gdLst>
                  <a:ahLst/>
                  <a:cxnLst>
                    <a:cxn ang="0">
                      <a:pos x="connsiteX0" y="connsiteY0"/>
                    </a:cxn>
                    <a:cxn ang="0">
                      <a:pos x="connsiteX1" y="connsiteY1"/>
                    </a:cxn>
                    <a:cxn ang="0">
                      <a:pos x="connsiteX2" y="connsiteY2"/>
                    </a:cxn>
                    <a:cxn ang="0">
                      <a:pos x="connsiteX3" y="connsiteY3"/>
                    </a:cxn>
                  </a:cxnLst>
                  <a:rect l="l" t="t" r="r" b="b"/>
                  <a:pathLst>
                    <a:path w="51435" h="268604">
                      <a:moveTo>
                        <a:pt x="51435" y="268605"/>
                      </a:moveTo>
                      <a:lnTo>
                        <a:pt x="0" y="268605"/>
                      </a:lnTo>
                      <a:lnTo>
                        <a:pt x="5715" y="0"/>
                      </a:lnTo>
                      <a:lnTo>
                        <a:pt x="45720" y="0"/>
                      </a:lnTo>
                      <a:close/>
                    </a:path>
                  </a:pathLst>
                </a:custGeom>
                <a:solidFill>
                  <a:srgbClr val="F0F0F0"/>
                </a:solidFill>
                <a:ln w="9525" cap="flat">
                  <a:noFill/>
                  <a:prstDash val="solid"/>
                  <a:miter/>
                </a:ln>
              </p:spPr>
              <p:txBody>
                <a:bodyPr rtlCol="0" anchor="ctr"/>
                <a:lstStyle/>
                <a:p>
                  <a:endParaRPr lang="en-GB" dirty="0"/>
                </a:p>
              </p:txBody>
            </p:sp>
            <p:sp>
              <p:nvSpPr>
                <p:cNvPr id="251" name="Freeform: Shape 250">
                  <a:extLst>
                    <a:ext uri="{FF2B5EF4-FFF2-40B4-BE49-F238E27FC236}">
                      <a16:creationId xmlns:a16="http://schemas.microsoft.com/office/drawing/2014/main" id="{6A469427-8FE7-4E52-8BC9-AE5C1975FFC8}"/>
                    </a:ext>
                  </a:extLst>
                </p:cNvPr>
                <p:cNvSpPr/>
                <p:nvPr/>
              </p:nvSpPr>
              <p:spPr>
                <a:xfrm>
                  <a:off x="6836726" y="4108926"/>
                  <a:ext cx="51434" cy="268604"/>
                </a:xfrm>
                <a:custGeom>
                  <a:avLst/>
                  <a:gdLst>
                    <a:gd name="connsiteX0" fmla="*/ 51435 w 51434"/>
                    <a:gd name="connsiteY0" fmla="*/ 268605 h 268604"/>
                    <a:gd name="connsiteX1" fmla="*/ 0 w 51434"/>
                    <a:gd name="connsiteY1" fmla="*/ 268605 h 268604"/>
                    <a:gd name="connsiteX2" fmla="*/ 5715 w 51434"/>
                    <a:gd name="connsiteY2" fmla="*/ 0 h 268604"/>
                    <a:gd name="connsiteX3" fmla="*/ 45720 w 51434"/>
                    <a:gd name="connsiteY3" fmla="*/ 0 h 268604"/>
                  </a:gdLst>
                  <a:ahLst/>
                  <a:cxnLst>
                    <a:cxn ang="0">
                      <a:pos x="connsiteX0" y="connsiteY0"/>
                    </a:cxn>
                    <a:cxn ang="0">
                      <a:pos x="connsiteX1" y="connsiteY1"/>
                    </a:cxn>
                    <a:cxn ang="0">
                      <a:pos x="connsiteX2" y="connsiteY2"/>
                    </a:cxn>
                    <a:cxn ang="0">
                      <a:pos x="connsiteX3" y="connsiteY3"/>
                    </a:cxn>
                  </a:cxnLst>
                  <a:rect l="l" t="t" r="r" b="b"/>
                  <a:pathLst>
                    <a:path w="51434" h="268604">
                      <a:moveTo>
                        <a:pt x="51435" y="268605"/>
                      </a:moveTo>
                      <a:lnTo>
                        <a:pt x="0" y="268605"/>
                      </a:lnTo>
                      <a:lnTo>
                        <a:pt x="5715" y="0"/>
                      </a:lnTo>
                      <a:lnTo>
                        <a:pt x="45720" y="0"/>
                      </a:lnTo>
                      <a:close/>
                    </a:path>
                  </a:pathLst>
                </a:custGeom>
                <a:solidFill>
                  <a:srgbClr val="F0F0F0"/>
                </a:solidFill>
                <a:ln w="9525" cap="flat">
                  <a:noFill/>
                  <a:prstDash val="solid"/>
                  <a:miter/>
                </a:ln>
              </p:spPr>
              <p:txBody>
                <a:bodyPr rtlCol="0" anchor="ctr"/>
                <a:lstStyle/>
                <a:p>
                  <a:endParaRPr lang="en-GB" dirty="0"/>
                </a:p>
              </p:txBody>
            </p:sp>
          </p:grpSp>
          <p:sp>
            <p:nvSpPr>
              <p:cNvPr id="252" name="Freeform: Shape 251">
                <a:extLst>
                  <a:ext uri="{FF2B5EF4-FFF2-40B4-BE49-F238E27FC236}">
                    <a16:creationId xmlns:a16="http://schemas.microsoft.com/office/drawing/2014/main" id="{191F3CCF-C45A-45E1-9BF5-216E551687CC}"/>
                  </a:ext>
                </a:extLst>
              </p:cNvPr>
              <p:cNvSpPr/>
              <p:nvPr/>
            </p:nvSpPr>
            <p:spPr>
              <a:xfrm>
                <a:off x="6944358" y="4108926"/>
                <a:ext cx="51434" cy="268604"/>
              </a:xfrm>
              <a:custGeom>
                <a:avLst/>
                <a:gdLst>
                  <a:gd name="connsiteX0" fmla="*/ 51435 w 51434"/>
                  <a:gd name="connsiteY0" fmla="*/ 268605 h 268604"/>
                  <a:gd name="connsiteX1" fmla="*/ 0 w 51434"/>
                  <a:gd name="connsiteY1" fmla="*/ 268605 h 268604"/>
                  <a:gd name="connsiteX2" fmla="*/ 5715 w 51434"/>
                  <a:gd name="connsiteY2" fmla="*/ 0 h 268604"/>
                  <a:gd name="connsiteX3" fmla="*/ 45720 w 51434"/>
                  <a:gd name="connsiteY3" fmla="*/ 0 h 268604"/>
                </a:gdLst>
                <a:ahLst/>
                <a:cxnLst>
                  <a:cxn ang="0">
                    <a:pos x="connsiteX0" y="connsiteY0"/>
                  </a:cxn>
                  <a:cxn ang="0">
                    <a:pos x="connsiteX1" y="connsiteY1"/>
                  </a:cxn>
                  <a:cxn ang="0">
                    <a:pos x="connsiteX2" y="connsiteY2"/>
                  </a:cxn>
                  <a:cxn ang="0">
                    <a:pos x="connsiteX3" y="connsiteY3"/>
                  </a:cxn>
                </a:cxnLst>
                <a:rect l="l" t="t" r="r" b="b"/>
                <a:pathLst>
                  <a:path w="51434" h="268604">
                    <a:moveTo>
                      <a:pt x="51435" y="268605"/>
                    </a:moveTo>
                    <a:lnTo>
                      <a:pt x="0" y="268605"/>
                    </a:lnTo>
                    <a:lnTo>
                      <a:pt x="5715" y="0"/>
                    </a:lnTo>
                    <a:lnTo>
                      <a:pt x="45720" y="0"/>
                    </a:lnTo>
                    <a:close/>
                  </a:path>
                </a:pathLst>
              </a:custGeom>
              <a:solidFill>
                <a:srgbClr val="F0F0F0"/>
              </a:solidFill>
              <a:ln w="9525" cap="flat">
                <a:noFill/>
                <a:prstDash val="solid"/>
                <a:miter/>
              </a:ln>
            </p:spPr>
            <p:txBody>
              <a:bodyPr rtlCol="0" anchor="ctr"/>
              <a:lstStyle/>
              <a:p>
                <a:endParaRPr lang="en-GB" dirty="0"/>
              </a:p>
            </p:txBody>
          </p:sp>
        </p:grpSp>
        <p:sp>
          <p:nvSpPr>
            <p:cNvPr id="253" name="Freeform: Shape 252">
              <a:extLst>
                <a:ext uri="{FF2B5EF4-FFF2-40B4-BE49-F238E27FC236}">
                  <a16:creationId xmlns:a16="http://schemas.microsoft.com/office/drawing/2014/main" id="{C921BF42-C67C-43FF-BBAA-C595125DAB01}"/>
                </a:ext>
              </a:extLst>
            </p:cNvPr>
            <p:cNvSpPr/>
            <p:nvPr/>
          </p:nvSpPr>
          <p:spPr>
            <a:xfrm>
              <a:off x="6592886" y="4374674"/>
              <a:ext cx="432434" cy="42862"/>
            </a:xfrm>
            <a:custGeom>
              <a:avLst/>
              <a:gdLst>
                <a:gd name="connsiteX0" fmla="*/ 0 w 432434"/>
                <a:gd name="connsiteY0" fmla="*/ 0 h 42862"/>
                <a:gd name="connsiteX1" fmla="*/ 432435 w 432434"/>
                <a:gd name="connsiteY1" fmla="*/ 0 h 42862"/>
                <a:gd name="connsiteX2" fmla="*/ 432435 w 432434"/>
                <a:gd name="connsiteY2" fmla="*/ 42863 h 42862"/>
                <a:gd name="connsiteX3" fmla="*/ 0 w 432434"/>
                <a:gd name="connsiteY3" fmla="*/ 42863 h 42862"/>
              </a:gdLst>
              <a:ahLst/>
              <a:cxnLst>
                <a:cxn ang="0">
                  <a:pos x="connsiteX0" y="connsiteY0"/>
                </a:cxn>
                <a:cxn ang="0">
                  <a:pos x="connsiteX1" y="connsiteY1"/>
                </a:cxn>
                <a:cxn ang="0">
                  <a:pos x="connsiteX2" y="connsiteY2"/>
                </a:cxn>
                <a:cxn ang="0">
                  <a:pos x="connsiteX3" y="connsiteY3"/>
                </a:cxn>
              </a:cxnLst>
              <a:rect l="l" t="t" r="r" b="b"/>
              <a:pathLst>
                <a:path w="432434" h="42862">
                  <a:moveTo>
                    <a:pt x="0" y="0"/>
                  </a:moveTo>
                  <a:lnTo>
                    <a:pt x="432435" y="0"/>
                  </a:lnTo>
                  <a:lnTo>
                    <a:pt x="432435" y="42863"/>
                  </a:lnTo>
                  <a:lnTo>
                    <a:pt x="0" y="42863"/>
                  </a:lnTo>
                  <a:close/>
                </a:path>
              </a:pathLst>
            </a:custGeom>
            <a:solidFill>
              <a:srgbClr val="C3C7CB"/>
            </a:solidFill>
            <a:ln w="9525" cap="flat">
              <a:noFill/>
              <a:prstDash val="solid"/>
              <a:miter/>
            </a:ln>
          </p:spPr>
          <p:txBody>
            <a:bodyPr rtlCol="0" anchor="ctr"/>
            <a:lstStyle/>
            <a:p>
              <a:endParaRPr lang="en-GB" dirty="0"/>
            </a:p>
          </p:txBody>
        </p:sp>
        <p:sp>
          <p:nvSpPr>
            <p:cNvPr id="254" name="Freeform: Shape 253">
              <a:extLst>
                <a:ext uri="{FF2B5EF4-FFF2-40B4-BE49-F238E27FC236}">
                  <a16:creationId xmlns:a16="http://schemas.microsoft.com/office/drawing/2014/main" id="{F53910AF-3AB1-48C3-B3BC-76EE7FDE3D92}"/>
                </a:ext>
              </a:extLst>
            </p:cNvPr>
            <p:cNvSpPr/>
            <p:nvPr/>
          </p:nvSpPr>
          <p:spPr>
            <a:xfrm>
              <a:off x="6567169" y="4388961"/>
              <a:ext cx="483870" cy="33337"/>
            </a:xfrm>
            <a:custGeom>
              <a:avLst/>
              <a:gdLst>
                <a:gd name="connsiteX0" fmla="*/ 0 w 483870"/>
                <a:gd name="connsiteY0" fmla="*/ 0 h 33337"/>
                <a:gd name="connsiteX1" fmla="*/ 483870 w 483870"/>
                <a:gd name="connsiteY1" fmla="*/ 0 h 33337"/>
                <a:gd name="connsiteX2" fmla="*/ 483870 w 483870"/>
                <a:gd name="connsiteY2" fmla="*/ 33338 h 33337"/>
                <a:gd name="connsiteX3" fmla="*/ 0 w 483870"/>
                <a:gd name="connsiteY3" fmla="*/ 33338 h 33337"/>
              </a:gdLst>
              <a:ahLst/>
              <a:cxnLst>
                <a:cxn ang="0">
                  <a:pos x="connsiteX0" y="connsiteY0"/>
                </a:cxn>
                <a:cxn ang="0">
                  <a:pos x="connsiteX1" y="connsiteY1"/>
                </a:cxn>
                <a:cxn ang="0">
                  <a:pos x="connsiteX2" y="connsiteY2"/>
                </a:cxn>
                <a:cxn ang="0">
                  <a:pos x="connsiteX3" y="connsiteY3"/>
                </a:cxn>
              </a:cxnLst>
              <a:rect l="l" t="t" r="r" b="b"/>
              <a:pathLst>
                <a:path w="483870" h="33337">
                  <a:moveTo>
                    <a:pt x="0" y="0"/>
                  </a:moveTo>
                  <a:lnTo>
                    <a:pt x="483870" y="0"/>
                  </a:lnTo>
                  <a:lnTo>
                    <a:pt x="483870" y="33338"/>
                  </a:lnTo>
                  <a:lnTo>
                    <a:pt x="0" y="33338"/>
                  </a:lnTo>
                  <a:close/>
                </a:path>
              </a:pathLst>
            </a:custGeom>
            <a:solidFill>
              <a:srgbClr val="F0F0F0"/>
            </a:solidFill>
            <a:ln w="9525" cap="flat">
              <a:noFill/>
              <a:prstDash val="solid"/>
              <a:miter/>
            </a:ln>
          </p:spPr>
          <p:txBody>
            <a:bodyPr rtlCol="0" anchor="ctr"/>
            <a:lstStyle/>
            <a:p>
              <a:endParaRPr lang="en-GB" dirty="0"/>
            </a:p>
          </p:txBody>
        </p:sp>
        <p:sp>
          <p:nvSpPr>
            <p:cNvPr id="255" name="Freeform: Shape 254">
              <a:extLst>
                <a:ext uri="{FF2B5EF4-FFF2-40B4-BE49-F238E27FC236}">
                  <a16:creationId xmlns:a16="http://schemas.microsoft.com/office/drawing/2014/main" id="{D213FF1A-AA0C-400D-8163-C91C1E8565D2}"/>
                </a:ext>
              </a:extLst>
            </p:cNvPr>
            <p:cNvSpPr/>
            <p:nvPr/>
          </p:nvSpPr>
          <p:spPr>
            <a:xfrm>
              <a:off x="6582408" y="3924141"/>
              <a:ext cx="452437" cy="168592"/>
            </a:xfrm>
            <a:custGeom>
              <a:avLst/>
              <a:gdLst>
                <a:gd name="connsiteX0" fmla="*/ 226695 w 452437"/>
                <a:gd name="connsiteY0" fmla="*/ 0 h 168592"/>
                <a:gd name="connsiteX1" fmla="*/ 0 w 452437"/>
                <a:gd name="connsiteY1" fmla="*/ 168593 h 168592"/>
                <a:gd name="connsiteX2" fmla="*/ 452438 w 452437"/>
                <a:gd name="connsiteY2" fmla="*/ 168593 h 168592"/>
              </a:gdLst>
              <a:ahLst/>
              <a:cxnLst>
                <a:cxn ang="0">
                  <a:pos x="connsiteX0" y="connsiteY0"/>
                </a:cxn>
                <a:cxn ang="0">
                  <a:pos x="connsiteX1" y="connsiteY1"/>
                </a:cxn>
                <a:cxn ang="0">
                  <a:pos x="connsiteX2" y="connsiteY2"/>
                </a:cxn>
              </a:cxnLst>
              <a:rect l="l" t="t" r="r" b="b"/>
              <a:pathLst>
                <a:path w="452437" h="168592">
                  <a:moveTo>
                    <a:pt x="226695" y="0"/>
                  </a:moveTo>
                  <a:lnTo>
                    <a:pt x="0" y="168593"/>
                  </a:lnTo>
                  <a:lnTo>
                    <a:pt x="452438" y="168593"/>
                  </a:lnTo>
                  <a:close/>
                </a:path>
              </a:pathLst>
            </a:custGeom>
            <a:solidFill>
              <a:srgbClr val="C3C7CB"/>
            </a:solidFill>
            <a:ln w="9525" cap="flat">
              <a:noFill/>
              <a:prstDash val="solid"/>
              <a:miter/>
            </a:ln>
          </p:spPr>
          <p:txBody>
            <a:bodyPr rtlCol="0" anchor="ctr"/>
            <a:lstStyle/>
            <a:p>
              <a:endParaRPr lang="en-GB" dirty="0"/>
            </a:p>
          </p:txBody>
        </p:sp>
        <p:sp>
          <p:nvSpPr>
            <p:cNvPr id="256" name="Freeform: Shape 255">
              <a:extLst>
                <a:ext uri="{FF2B5EF4-FFF2-40B4-BE49-F238E27FC236}">
                  <a16:creationId xmlns:a16="http://schemas.microsoft.com/office/drawing/2014/main" id="{B536CC18-34A1-4BC7-A6D1-55E5D0BF0CD8}"/>
                </a:ext>
              </a:extLst>
            </p:cNvPr>
            <p:cNvSpPr/>
            <p:nvPr/>
          </p:nvSpPr>
          <p:spPr>
            <a:xfrm>
              <a:off x="6582408" y="3924141"/>
              <a:ext cx="452437" cy="168592"/>
            </a:xfrm>
            <a:custGeom>
              <a:avLst/>
              <a:gdLst>
                <a:gd name="connsiteX0" fmla="*/ 226695 w 452437"/>
                <a:gd name="connsiteY0" fmla="*/ 21908 h 168592"/>
                <a:gd name="connsiteX1" fmla="*/ 423863 w 452437"/>
                <a:gd name="connsiteY1" fmla="*/ 168593 h 168592"/>
                <a:gd name="connsiteX2" fmla="*/ 452438 w 452437"/>
                <a:gd name="connsiteY2" fmla="*/ 168593 h 168592"/>
                <a:gd name="connsiteX3" fmla="*/ 226695 w 452437"/>
                <a:gd name="connsiteY3" fmla="*/ 0 h 168592"/>
                <a:gd name="connsiteX4" fmla="*/ 0 w 452437"/>
                <a:gd name="connsiteY4" fmla="*/ 168593 h 168592"/>
                <a:gd name="connsiteX5" fmla="*/ 28575 w 452437"/>
                <a:gd name="connsiteY5"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437" h="168592">
                  <a:moveTo>
                    <a:pt x="226695" y="21908"/>
                  </a:moveTo>
                  <a:lnTo>
                    <a:pt x="423863" y="168593"/>
                  </a:lnTo>
                  <a:lnTo>
                    <a:pt x="452438" y="168593"/>
                  </a:lnTo>
                  <a:lnTo>
                    <a:pt x="226695" y="0"/>
                  </a:lnTo>
                  <a:lnTo>
                    <a:pt x="0" y="168593"/>
                  </a:lnTo>
                  <a:lnTo>
                    <a:pt x="28575" y="168593"/>
                  </a:lnTo>
                  <a:close/>
                </a:path>
              </a:pathLst>
            </a:custGeom>
            <a:solidFill>
              <a:srgbClr val="F0F0F0"/>
            </a:solidFill>
            <a:ln w="9525" cap="flat">
              <a:noFill/>
              <a:prstDash val="solid"/>
              <a:miter/>
            </a:ln>
          </p:spPr>
          <p:txBody>
            <a:bodyPr rtlCol="0" anchor="ctr"/>
            <a:lstStyle/>
            <a:p>
              <a:endParaRPr lang="en-GB" dirty="0"/>
            </a:p>
          </p:txBody>
        </p:sp>
        <p:sp>
          <p:nvSpPr>
            <p:cNvPr id="257" name="Freeform: Shape 256">
              <a:extLst>
                <a:ext uri="{FF2B5EF4-FFF2-40B4-BE49-F238E27FC236}">
                  <a16:creationId xmlns:a16="http://schemas.microsoft.com/office/drawing/2014/main" id="{34D556C6-8C92-4F47-9583-676DE676DF73}"/>
                </a:ext>
              </a:extLst>
            </p:cNvPr>
            <p:cNvSpPr/>
            <p:nvPr/>
          </p:nvSpPr>
          <p:spPr>
            <a:xfrm>
              <a:off x="6776719" y="3998436"/>
              <a:ext cx="62865" cy="62865"/>
            </a:xfrm>
            <a:custGeom>
              <a:avLst/>
              <a:gdLst>
                <a:gd name="connsiteX0" fmla="*/ 62865 w 62865"/>
                <a:gd name="connsiteY0" fmla="*/ 31433 h 62865"/>
                <a:gd name="connsiteX1" fmla="*/ 31433 w 62865"/>
                <a:gd name="connsiteY1" fmla="*/ 62865 h 62865"/>
                <a:gd name="connsiteX2" fmla="*/ 0 w 62865"/>
                <a:gd name="connsiteY2" fmla="*/ 31433 h 62865"/>
                <a:gd name="connsiteX3" fmla="*/ 31433 w 62865"/>
                <a:gd name="connsiteY3" fmla="*/ 0 h 62865"/>
                <a:gd name="connsiteX4" fmla="*/ 62865 w 62865"/>
                <a:gd name="connsiteY4" fmla="*/ 31433 h 6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 h="62865">
                  <a:moveTo>
                    <a:pt x="62865" y="31433"/>
                  </a:moveTo>
                  <a:cubicBezTo>
                    <a:pt x="62865" y="48792"/>
                    <a:pt x="48792" y="62865"/>
                    <a:pt x="31433" y="62865"/>
                  </a:cubicBezTo>
                  <a:cubicBezTo>
                    <a:pt x="14073" y="62865"/>
                    <a:pt x="0" y="48792"/>
                    <a:pt x="0" y="31433"/>
                  </a:cubicBezTo>
                  <a:cubicBezTo>
                    <a:pt x="0" y="14073"/>
                    <a:pt x="14073" y="0"/>
                    <a:pt x="31433" y="0"/>
                  </a:cubicBezTo>
                  <a:cubicBezTo>
                    <a:pt x="48792" y="0"/>
                    <a:pt x="62865" y="14073"/>
                    <a:pt x="62865" y="31433"/>
                  </a:cubicBezTo>
                  <a:close/>
                </a:path>
              </a:pathLst>
            </a:custGeom>
            <a:solidFill>
              <a:srgbClr val="F0F0F0"/>
            </a:solidFill>
            <a:ln w="9525" cap="flat">
              <a:noFill/>
              <a:prstDash val="solid"/>
              <a:miter/>
            </a:ln>
          </p:spPr>
          <p:txBody>
            <a:bodyPr rtlCol="0" anchor="ctr"/>
            <a:lstStyle/>
            <a:p>
              <a:endParaRPr lang="en-GB" dirty="0"/>
            </a:p>
          </p:txBody>
        </p:sp>
        <p:sp>
          <p:nvSpPr>
            <p:cNvPr id="258" name="Freeform: Shape 257">
              <a:extLst>
                <a:ext uri="{FF2B5EF4-FFF2-40B4-BE49-F238E27FC236}">
                  <a16:creationId xmlns:a16="http://schemas.microsoft.com/office/drawing/2014/main" id="{F6C175AD-B0BA-4CFC-B2A8-F6B8F8CA0A44}"/>
                </a:ext>
              </a:extLst>
            </p:cNvPr>
            <p:cNvSpPr/>
            <p:nvPr/>
          </p:nvSpPr>
          <p:spPr>
            <a:xfrm>
              <a:off x="6792911" y="4014629"/>
              <a:ext cx="30480" cy="30479"/>
            </a:xfrm>
            <a:custGeom>
              <a:avLst/>
              <a:gdLst>
                <a:gd name="connsiteX0" fmla="*/ 30480 w 30480"/>
                <a:gd name="connsiteY0" fmla="*/ 15240 h 30479"/>
                <a:gd name="connsiteX1" fmla="*/ 15240 w 30480"/>
                <a:gd name="connsiteY1" fmla="*/ 30480 h 30479"/>
                <a:gd name="connsiteX2" fmla="*/ 0 w 30480"/>
                <a:gd name="connsiteY2" fmla="*/ 15240 h 30479"/>
                <a:gd name="connsiteX3" fmla="*/ 15240 w 30480"/>
                <a:gd name="connsiteY3" fmla="*/ 0 h 30479"/>
                <a:gd name="connsiteX4" fmla="*/ 30480 w 30480"/>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3"/>
                    <a:pt x="30480" y="15240"/>
                  </a:cubicBezTo>
                  <a:close/>
                </a:path>
              </a:pathLst>
            </a:custGeom>
            <a:solidFill>
              <a:srgbClr val="C3C7CB"/>
            </a:solidFill>
            <a:ln w="9525" cap="flat">
              <a:noFill/>
              <a:prstDash val="solid"/>
              <a:miter/>
            </a:ln>
          </p:spPr>
          <p:txBody>
            <a:bodyPr rtlCol="0" anchor="ctr"/>
            <a:lstStyle/>
            <a:p>
              <a:endParaRPr lang="en-GB" dirty="0"/>
            </a:p>
          </p:txBody>
        </p:sp>
        <p:grpSp>
          <p:nvGrpSpPr>
            <p:cNvPr id="259" name="Graphic 1">
              <a:extLst>
                <a:ext uri="{FF2B5EF4-FFF2-40B4-BE49-F238E27FC236}">
                  <a16:creationId xmlns:a16="http://schemas.microsoft.com/office/drawing/2014/main" id="{18581D19-7F31-4923-A585-7AB791B74033}"/>
                </a:ext>
              </a:extLst>
            </p:cNvPr>
            <p:cNvGrpSpPr/>
            <p:nvPr/>
          </p:nvGrpSpPr>
          <p:grpSpPr>
            <a:xfrm>
              <a:off x="6626224" y="4108926"/>
              <a:ext cx="364807" cy="42862"/>
              <a:chOff x="6626224" y="4108926"/>
              <a:chExt cx="364807" cy="42862"/>
            </a:xfrm>
            <a:solidFill>
              <a:srgbClr val="C3C7CB"/>
            </a:solidFill>
          </p:grpSpPr>
          <p:grpSp>
            <p:nvGrpSpPr>
              <p:cNvPr id="260" name="Graphic 1">
                <a:extLst>
                  <a:ext uri="{FF2B5EF4-FFF2-40B4-BE49-F238E27FC236}">
                    <a16:creationId xmlns:a16="http://schemas.microsoft.com/office/drawing/2014/main" id="{18581D19-7F31-4923-A585-7AB791B74033}"/>
                  </a:ext>
                </a:extLst>
              </p:cNvPr>
              <p:cNvGrpSpPr/>
              <p:nvPr/>
            </p:nvGrpSpPr>
            <p:grpSpPr>
              <a:xfrm>
                <a:off x="6626224" y="4108926"/>
                <a:ext cx="257175" cy="42862"/>
                <a:chOff x="6626224" y="4108926"/>
                <a:chExt cx="257175" cy="42862"/>
              </a:xfrm>
              <a:solidFill>
                <a:srgbClr val="C3C7CB"/>
              </a:solidFill>
            </p:grpSpPr>
            <p:sp>
              <p:nvSpPr>
                <p:cNvPr id="261" name="Freeform: Shape 260">
                  <a:extLst>
                    <a:ext uri="{FF2B5EF4-FFF2-40B4-BE49-F238E27FC236}">
                      <a16:creationId xmlns:a16="http://schemas.microsoft.com/office/drawing/2014/main" id="{7734A893-8BA3-4B16-889A-5FB3C6ACFFCA}"/>
                    </a:ext>
                  </a:extLst>
                </p:cNvPr>
                <p:cNvSpPr/>
                <p:nvPr/>
              </p:nvSpPr>
              <p:spPr>
                <a:xfrm>
                  <a:off x="6626224" y="4108926"/>
                  <a:ext cx="41909" cy="42862"/>
                </a:xfrm>
                <a:custGeom>
                  <a:avLst/>
                  <a:gdLst>
                    <a:gd name="connsiteX0" fmla="*/ 953 w 41909"/>
                    <a:gd name="connsiteY0" fmla="*/ 0 h 42862"/>
                    <a:gd name="connsiteX1" fmla="*/ 0 w 41909"/>
                    <a:gd name="connsiteY1" fmla="*/ 42863 h 42862"/>
                    <a:gd name="connsiteX2" fmla="*/ 41910 w 41909"/>
                    <a:gd name="connsiteY2" fmla="*/ 42863 h 42862"/>
                    <a:gd name="connsiteX3" fmla="*/ 41910 w 41909"/>
                    <a:gd name="connsiteY3" fmla="*/ 0 h 42862"/>
                  </a:gdLst>
                  <a:ahLst/>
                  <a:cxnLst>
                    <a:cxn ang="0">
                      <a:pos x="connsiteX0" y="connsiteY0"/>
                    </a:cxn>
                    <a:cxn ang="0">
                      <a:pos x="connsiteX1" y="connsiteY1"/>
                    </a:cxn>
                    <a:cxn ang="0">
                      <a:pos x="connsiteX2" y="connsiteY2"/>
                    </a:cxn>
                    <a:cxn ang="0">
                      <a:pos x="connsiteX3" y="connsiteY3"/>
                    </a:cxn>
                  </a:cxnLst>
                  <a:rect l="l" t="t" r="r" b="b"/>
                  <a:pathLst>
                    <a:path w="41909" h="42862">
                      <a:moveTo>
                        <a:pt x="953" y="0"/>
                      </a:moveTo>
                      <a:lnTo>
                        <a:pt x="0" y="42863"/>
                      </a:lnTo>
                      <a:lnTo>
                        <a:pt x="41910" y="42863"/>
                      </a:lnTo>
                      <a:lnTo>
                        <a:pt x="41910" y="0"/>
                      </a:lnTo>
                      <a:close/>
                    </a:path>
                  </a:pathLst>
                </a:custGeom>
                <a:solidFill>
                  <a:srgbClr val="C3C7CB"/>
                </a:solidFill>
                <a:ln w="9525" cap="flat">
                  <a:noFill/>
                  <a:prstDash val="solid"/>
                  <a:miter/>
                </a:ln>
              </p:spPr>
              <p:txBody>
                <a:bodyPr rtlCol="0" anchor="ctr"/>
                <a:lstStyle/>
                <a:p>
                  <a:endParaRPr lang="en-GB" dirty="0"/>
                </a:p>
              </p:txBody>
            </p:sp>
            <p:sp>
              <p:nvSpPr>
                <p:cNvPr id="262" name="Freeform: Shape 261">
                  <a:extLst>
                    <a:ext uri="{FF2B5EF4-FFF2-40B4-BE49-F238E27FC236}">
                      <a16:creationId xmlns:a16="http://schemas.microsoft.com/office/drawing/2014/main" id="{22D777D6-47D2-4099-80FF-E816AC79CAB3}"/>
                    </a:ext>
                  </a:extLst>
                </p:cNvPr>
                <p:cNvSpPr/>
                <p:nvPr/>
              </p:nvSpPr>
              <p:spPr>
                <a:xfrm>
                  <a:off x="6733856" y="4108926"/>
                  <a:ext cx="41910" cy="42862"/>
                </a:xfrm>
                <a:custGeom>
                  <a:avLst/>
                  <a:gdLst>
                    <a:gd name="connsiteX0" fmla="*/ 953 w 41910"/>
                    <a:gd name="connsiteY0" fmla="*/ 0 h 42862"/>
                    <a:gd name="connsiteX1" fmla="*/ 0 w 41910"/>
                    <a:gd name="connsiteY1" fmla="*/ 42863 h 42862"/>
                    <a:gd name="connsiteX2" fmla="*/ 41910 w 41910"/>
                    <a:gd name="connsiteY2" fmla="*/ 42863 h 42862"/>
                    <a:gd name="connsiteX3" fmla="*/ 40958 w 41910"/>
                    <a:gd name="connsiteY3" fmla="*/ 0 h 42862"/>
                  </a:gdLst>
                  <a:ahLst/>
                  <a:cxnLst>
                    <a:cxn ang="0">
                      <a:pos x="connsiteX0" y="connsiteY0"/>
                    </a:cxn>
                    <a:cxn ang="0">
                      <a:pos x="connsiteX1" y="connsiteY1"/>
                    </a:cxn>
                    <a:cxn ang="0">
                      <a:pos x="connsiteX2" y="connsiteY2"/>
                    </a:cxn>
                    <a:cxn ang="0">
                      <a:pos x="connsiteX3" y="connsiteY3"/>
                    </a:cxn>
                  </a:cxnLst>
                  <a:rect l="l" t="t" r="r" b="b"/>
                  <a:pathLst>
                    <a:path w="41910" h="42862">
                      <a:moveTo>
                        <a:pt x="953" y="0"/>
                      </a:moveTo>
                      <a:lnTo>
                        <a:pt x="0" y="42863"/>
                      </a:lnTo>
                      <a:lnTo>
                        <a:pt x="41910" y="42863"/>
                      </a:lnTo>
                      <a:lnTo>
                        <a:pt x="40958" y="0"/>
                      </a:lnTo>
                      <a:close/>
                    </a:path>
                  </a:pathLst>
                </a:custGeom>
                <a:solidFill>
                  <a:srgbClr val="C3C7CB"/>
                </a:solidFill>
                <a:ln w="9525" cap="flat">
                  <a:noFill/>
                  <a:prstDash val="solid"/>
                  <a:miter/>
                </a:ln>
              </p:spPr>
              <p:txBody>
                <a:bodyPr rtlCol="0" anchor="ctr"/>
                <a:lstStyle/>
                <a:p>
                  <a:endParaRPr lang="en-GB" dirty="0"/>
                </a:p>
              </p:txBody>
            </p:sp>
            <p:sp>
              <p:nvSpPr>
                <p:cNvPr id="263" name="Freeform: Shape 262">
                  <a:extLst>
                    <a:ext uri="{FF2B5EF4-FFF2-40B4-BE49-F238E27FC236}">
                      <a16:creationId xmlns:a16="http://schemas.microsoft.com/office/drawing/2014/main" id="{6CD93205-A90E-441F-A004-4C613C251884}"/>
                    </a:ext>
                  </a:extLst>
                </p:cNvPr>
                <p:cNvSpPr/>
                <p:nvPr/>
              </p:nvSpPr>
              <p:spPr>
                <a:xfrm>
                  <a:off x="6841489" y="4108926"/>
                  <a:ext cx="41909" cy="42862"/>
                </a:xfrm>
                <a:custGeom>
                  <a:avLst/>
                  <a:gdLst>
                    <a:gd name="connsiteX0" fmla="*/ 953 w 41909"/>
                    <a:gd name="connsiteY0" fmla="*/ 0 h 42862"/>
                    <a:gd name="connsiteX1" fmla="*/ 0 w 41909"/>
                    <a:gd name="connsiteY1" fmla="*/ 42863 h 42862"/>
                    <a:gd name="connsiteX2" fmla="*/ 41910 w 41909"/>
                    <a:gd name="connsiteY2" fmla="*/ 42863 h 42862"/>
                    <a:gd name="connsiteX3" fmla="*/ 40957 w 41909"/>
                    <a:gd name="connsiteY3" fmla="*/ 0 h 42862"/>
                  </a:gdLst>
                  <a:ahLst/>
                  <a:cxnLst>
                    <a:cxn ang="0">
                      <a:pos x="connsiteX0" y="connsiteY0"/>
                    </a:cxn>
                    <a:cxn ang="0">
                      <a:pos x="connsiteX1" y="connsiteY1"/>
                    </a:cxn>
                    <a:cxn ang="0">
                      <a:pos x="connsiteX2" y="connsiteY2"/>
                    </a:cxn>
                    <a:cxn ang="0">
                      <a:pos x="connsiteX3" y="connsiteY3"/>
                    </a:cxn>
                  </a:cxnLst>
                  <a:rect l="l" t="t" r="r" b="b"/>
                  <a:pathLst>
                    <a:path w="41909" h="42862">
                      <a:moveTo>
                        <a:pt x="953" y="0"/>
                      </a:moveTo>
                      <a:lnTo>
                        <a:pt x="0" y="42863"/>
                      </a:lnTo>
                      <a:lnTo>
                        <a:pt x="41910" y="42863"/>
                      </a:lnTo>
                      <a:lnTo>
                        <a:pt x="40957" y="0"/>
                      </a:lnTo>
                      <a:close/>
                    </a:path>
                  </a:pathLst>
                </a:custGeom>
                <a:solidFill>
                  <a:srgbClr val="C3C7CB"/>
                </a:solidFill>
                <a:ln w="9525" cap="flat">
                  <a:noFill/>
                  <a:prstDash val="solid"/>
                  <a:miter/>
                </a:ln>
              </p:spPr>
              <p:txBody>
                <a:bodyPr rtlCol="0" anchor="ctr"/>
                <a:lstStyle/>
                <a:p>
                  <a:endParaRPr lang="en-GB" dirty="0"/>
                </a:p>
              </p:txBody>
            </p:sp>
          </p:grpSp>
          <p:sp>
            <p:nvSpPr>
              <p:cNvPr id="264" name="Freeform: Shape 263">
                <a:extLst>
                  <a:ext uri="{FF2B5EF4-FFF2-40B4-BE49-F238E27FC236}">
                    <a16:creationId xmlns:a16="http://schemas.microsoft.com/office/drawing/2014/main" id="{DCA21CEB-7338-4301-90C9-20593F9E38F6}"/>
                  </a:ext>
                </a:extLst>
              </p:cNvPr>
              <p:cNvSpPr/>
              <p:nvPr/>
            </p:nvSpPr>
            <p:spPr>
              <a:xfrm>
                <a:off x="6949121" y="4108926"/>
                <a:ext cx="41909" cy="42862"/>
              </a:xfrm>
              <a:custGeom>
                <a:avLst/>
                <a:gdLst>
                  <a:gd name="connsiteX0" fmla="*/ 953 w 41909"/>
                  <a:gd name="connsiteY0" fmla="*/ 0 h 42862"/>
                  <a:gd name="connsiteX1" fmla="*/ 0 w 41909"/>
                  <a:gd name="connsiteY1" fmla="*/ 42863 h 42862"/>
                  <a:gd name="connsiteX2" fmla="*/ 41910 w 41909"/>
                  <a:gd name="connsiteY2" fmla="*/ 42863 h 42862"/>
                  <a:gd name="connsiteX3" fmla="*/ 40958 w 41909"/>
                  <a:gd name="connsiteY3" fmla="*/ 0 h 42862"/>
                </a:gdLst>
                <a:ahLst/>
                <a:cxnLst>
                  <a:cxn ang="0">
                    <a:pos x="connsiteX0" y="connsiteY0"/>
                  </a:cxn>
                  <a:cxn ang="0">
                    <a:pos x="connsiteX1" y="connsiteY1"/>
                  </a:cxn>
                  <a:cxn ang="0">
                    <a:pos x="connsiteX2" y="connsiteY2"/>
                  </a:cxn>
                  <a:cxn ang="0">
                    <a:pos x="connsiteX3" y="connsiteY3"/>
                  </a:cxn>
                </a:cxnLst>
                <a:rect l="l" t="t" r="r" b="b"/>
                <a:pathLst>
                  <a:path w="41909" h="42862">
                    <a:moveTo>
                      <a:pt x="953" y="0"/>
                    </a:moveTo>
                    <a:lnTo>
                      <a:pt x="0" y="42863"/>
                    </a:lnTo>
                    <a:lnTo>
                      <a:pt x="41910" y="42863"/>
                    </a:lnTo>
                    <a:lnTo>
                      <a:pt x="40958" y="0"/>
                    </a:lnTo>
                    <a:close/>
                  </a:path>
                </a:pathLst>
              </a:custGeom>
              <a:solidFill>
                <a:srgbClr val="C3C7CB"/>
              </a:solidFill>
              <a:ln w="9525" cap="flat">
                <a:noFill/>
                <a:prstDash val="solid"/>
                <a:miter/>
              </a:ln>
            </p:spPr>
            <p:txBody>
              <a:bodyPr rtlCol="0" anchor="ctr"/>
              <a:lstStyle/>
              <a:p>
                <a:endParaRPr lang="en-GB" dirty="0"/>
              </a:p>
            </p:txBody>
          </p:sp>
        </p:grpSp>
        <p:sp>
          <p:nvSpPr>
            <p:cNvPr id="265" name="Freeform: Shape 264">
              <a:extLst>
                <a:ext uri="{FF2B5EF4-FFF2-40B4-BE49-F238E27FC236}">
                  <a16:creationId xmlns:a16="http://schemas.microsoft.com/office/drawing/2014/main" id="{33453982-E5EC-4B83-B0C7-7699D2144C06}"/>
                </a:ext>
              </a:extLst>
            </p:cNvPr>
            <p:cNvSpPr/>
            <p:nvPr/>
          </p:nvSpPr>
          <p:spPr>
            <a:xfrm>
              <a:off x="6582409" y="4098449"/>
              <a:ext cx="453390" cy="33337"/>
            </a:xfrm>
            <a:custGeom>
              <a:avLst/>
              <a:gdLst>
                <a:gd name="connsiteX0" fmla="*/ 0 w 453390"/>
                <a:gd name="connsiteY0" fmla="*/ 0 h 33337"/>
                <a:gd name="connsiteX1" fmla="*/ 453390 w 453390"/>
                <a:gd name="connsiteY1" fmla="*/ 0 h 33337"/>
                <a:gd name="connsiteX2" fmla="*/ 453390 w 453390"/>
                <a:gd name="connsiteY2" fmla="*/ 33337 h 33337"/>
                <a:gd name="connsiteX3" fmla="*/ 0 w 453390"/>
                <a:gd name="connsiteY3" fmla="*/ 33337 h 33337"/>
              </a:gdLst>
              <a:ahLst/>
              <a:cxnLst>
                <a:cxn ang="0">
                  <a:pos x="connsiteX0" y="connsiteY0"/>
                </a:cxn>
                <a:cxn ang="0">
                  <a:pos x="connsiteX1" y="connsiteY1"/>
                </a:cxn>
                <a:cxn ang="0">
                  <a:pos x="connsiteX2" y="connsiteY2"/>
                </a:cxn>
                <a:cxn ang="0">
                  <a:pos x="connsiteX3" y="connsiteY3"/>
                </a:cxn>
              </a:cxnLst>
              <a:rect l="l" t="t" r="r" b="b"/>
              <a:pathLst>
                <a:path w="453390" h="33337">
                  <a:moveTo>
                    <a:pt x="0" y="0"/>
                  </a:moveTo>
                  <a:lnTo>
                    <a:pt x="453390" y="0"/>
                  </a:lnTo>
                  <a:lnTo>
                    <a:pt x="453390" y="33337"/>
                  </a:lnTo>
                  <a:lnTo>
                    <a:pt x="0" y="33337"/>
                  </a:lnTo>
                  <a:close/>
                </a:path>
              </a:pathLst>
            </a:custGeom>
            <a:solidFill>
              <a:srgbClr val="C3C7CB"/>
            </a:solidFill>
            <a:ln w="9525" cap="flat">
              <a:noFill/>
              <a:prstDash val="solid"/>
              <a:miter/>
            </a:ln>
          </p:spPr>
          <p:txBody>
            <a:bodyPr rtlCol="0" anchor="ctr"/>
            <a:lstStyle/>
            <a:p>
              <a:endParaRPr lang="en-GB" dirty="0"/>
            </a:p>
          </p:txBody>
        </p:sp>
        <p:sp>
          <p:nvSpPr>
            <p:cNvPr id="266" name="Freeform: Shape 265">
              <a:extLst>
                <a:ext uri="{FF2B5EF4-FFF2-40B4-BE49-F238E27FC236}">
                  <a16:creationId xmlns:a16="http://schemas.microsoft.com/office/drawing/2014/main" id="{CB400EC3-834E-4D4D-9ACD-4FA06D2890F1}"/>
                </a:ext>
              </a:extLst>
            </p:cNvPr>
            <p:cNvSpPr/>
            <p:nvPr/>
          </p:nvSpPr>
          <p:spPr>
            <a:xfrm>
              <a:off x="6567169" y="4092734"/>
              <a:ext cx="483870" cy="23812"/>
            </a:xfrm>
            <a:custGeom>
              <a:avLst/>
              <a:gdLst>
                <a:gd name="connsiteX0" fmla="*/ 0 w 483870"/>
                <a:gd name="connsiteY0" fmla="*/ 0 h 23812"/>
                <a:gd name="connsiteX1" fmla="*/ 483870 w 483870"/>
                <a:gd name="connsiteY1" fmla="*/ 0 h 23812"/>
                <a:gd name="connsiteX2" fmla="*/ 483870 w 483870"/>
                <a:gd name="connsiteY2" fmla="*/ 23813 h 23812"/>
                <a:gd name="connsiteX3" fmla="*/ 0 w 483870"/>
                <a:gd name="connsiteY3" fmla="*/ 23813 h 23812"/>
              </a:gdLst>
              <a:ahLst/>
              <a:cxnLst>
                <a:cxn ang="0">
                  <a:pos x="connsiteX0" y="connsiteY0"/>
                </a:cxn>
                <a:cxn ang="0">
                  <a:pos x="connsiteX1" y="connsiteY1"/>
                </a:cxn>
                <a:cxn ang="0">
                  <a:pos x="connsiteX2" y="connsiteY2"/>
                </a:cxn>
                <a:cxn ang="0">
                  <a:pos x="connsiteX3" y="connsiteY3"/>
                </a:cxn>
              </a:cxnLst>
              <a:rect l="l" t="t" r="r" b="b"/>
              <a:pathLst>
                <a:path w="483870" h="23812">
                  <a:moveTo>
                    <a:pt x="0" y="0"/>
                  </a:moveTo>
                  <a:lnTo>
                    <a:pt x="483870" y="0"/>
                  </a:lnTo>
                  <a:lnTo>
                    <a:pt x="483870" y="23813"/>
                  </a:lnTo>
                  <a:lnTo>
                    <a:pt x="0" y="23813"/>
                  </a:lnTo>
                  <a:close/>
                </a:path>
              </a:pathLst>
            </a:custGeom>
            <a:solidFill>
              <a:srgbClr val="F0F0F0"/>
            </a:solidFill>
            <a:ln w="9525" cap="flat">
              <a:noFill/>
              <a:prstDash val="solid"/>
              <a:miter/>
            </a:ln>
          </p:spPr>
          <p:txBody>
            <a:bodyPr rtlCol="0" anchor="ctr"/>
            <a:lstStyle/>
            <a:p>
              <a:endParaRPr lang="en-GB" dirty="0"/>
            </a:p>
          </p:txBody>
        </p:sp>
      </p:grpSp>
      <p:grpSp>
        <p:nvGrpSpPr>
          <p:cNvPr id="267" name="Graphic 1">
            <a:extLst>
              <a:ext uri="{FF2B5EF4-FFF2-40B4-BE49-F238E27FC236}">
                <a16:creationId xmlns:a16="http://schemas.microsoft.com/office/drawing/2014/main" id="{18581D19-7F31-4923-A585-7AB791B74033}"/>
              </a:ext>
            </a:extLst>
          </p:cNvPr>
          <p:cNvGrpSpPr/>
          <p:nvPr/>
        </p:nvGrpSpPr>
        <p:grpSpPr>
          <a:xfrm>
            <a:off x="6166341" y="3442177"/>
            <a:ext cx="541019" cy="339090"/>
            <a:chOff x="6132829" y="2953544"/>
            <a:chExt cx="541019" cy="339090"/>
          </a:xfrm>
        </p:grpSpPr>
        <p:grpSp>
          <p:nvGrpSpPr>
            <p:cNvPr id="268" name="Graphic 1">
              <a:extLst>
                <a:ext uri="{FF2B5EF4-FFF2-40B4-BE49-F238E27FC236}">
                  <a16:creationId xmlns:a16="http://schemas.microsoft.com/office/drawing/2014/main" id="{18581D19-7F31-4923-A585-7AB791B74033}"/>
                </a:ext>
              </a:extLst>
            </p:cNvPr>
            <p:cNvGrpSpPr/>
            <p:nvPr/>
          </p:nvGrpSpPr>
          <p:grpSpPr>
            <a:xfrm>
              <a:off x="6132829" y="2953544"/>
              <a:ext cx="541019" cy="339090"/>
              <a:chOff x="6132829" y="2953544"/>
              <a:chExt cx="541019" cy="339090"/>
            </a:xfrm>
          </p:grpSpPr>
          <p:sp>
            <p:nvSpPr>
              <p:cNvPr id="269" name="Freeform: Shape 268">
                <a:extLst>
                  <a:ext uri="{FF2B5EF4-FFF2-40B4-BE49-F238E27FC236}">
                    <a16:creationId xmlns:a16="http://schemas.microsoft.com/office/drawing/2014/main" id="{A85C10E5-6102-4B28-882E-A1DF4B5CA1FF}"/>
                  </a:ext>
                </a:extLst>
              </p:cNvPr>
              <p:cNvSpPr/>
              <p:nvPr/>
            </p:nvSpPr>
            <p:spPr>
              <a:xfrm>
                <a:off x="6163308" y="2954496"/>
                <a:ext cx="481012" cy="328612"/>
              </a:xfrm>
              <a:custGeom>
                <a:avLst/>
                <a:gdLst>
                  <a:gd name="connsiteX0" fmla="*/ 481013 w 481012"/>
                  <a:gd name="connsiteY0" fmla="*/ 320040 h 328612"/>
                  <a:gd name="connsiteX1" fmla="*/ 472440 w 481012"/>
                  <a:gd name="connsiteY1" fmla="*/ 328613 h 328612"/>
                  <a:gd name="connsiteX2" fmla="*/ 8572 w 481012"/>
                  <a:gd name="connsiteY2" fmla="*/ 328613 h 328612"/>
                  <a:gd name="connsiteX3" fmla="*/ 0 w 481012"/>
                  <a:gd name="connsiteY3" fmla="*/ 320040 h 328612"/>
                  <a:gd name="connsiteX4" fmla="*/ 0 w 481012"/>
                  <a:gd name="connsiteY4" fmla="*/ 8573 h 328612"/>
                  <a:gd name="connsiteX5" fmla="*/ 8572 w 481012"/>
                  <a:gd name="connsiteY5" fmla="*/ 0 h 328612"/>
                  <a:gd name="connsiteX6" fmla="*/ 472440 w 481012"/>
                  <a:gd name="connsiteY6" fmla="*/ 0 h 328612"/>
                  <a:gd name="connsiteX7" fmla="*/ 481013 w 481012"/>
                  <a:gd name="connsiteY7" fmla="*/ 8573 h 328612"/>
                  <a:gd name="connsiteX8" fmla="*/ 481013 w 481012"/>
                  <a:gd name="connsiteY8" fmla="*/ 320040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012" h="328612">
                    <a:moveTo>
                      <a:pt x="481013" y="320040"/>
                    </a:moveTo>
                    <a:cubicBezTo>
                      <a:pt x="481013" y="324803"/>
                      <a:pt x="477203" y="328613"/>
                      <a:pt x="472440" y="328613"/>
                    </a:cubicBezTo>
                    <a:lnTo>
                      <a:pt x="8572" y="328613"/>
                    </a:lnTo>
                    <a:cubicBezTo>
                      <a:pt x="3810" y="328613"/>
                      <a:pt x="0" y="324803"/>
                      <a:pt x="0" y="320040"/>
                    </a:cubicBezTo>
                    <a:lnTo>
                      <a:pt x="0" y="8573"/>
                    </a:lnTo>
                    <a:cubicBezTo>
                      <a:pt x="0" y="3810"/>
                      <a:pt x="3810" y="0"/>
                      <a:pt x="8572" y="0"/>
                    </a:cubicBezTo>
                    <a:lnTo>
                      <a:pt x="472440" y="0"/>
                    </a:lnTo>
                    <a:cubicBezTo>
                      <a:pt x="477203" y="0"/>
                      <a:pt x="481013" y="3810"/>
                      <a:pt x="481013" y="8573"/>
                    </a:cubicBezTo>
                    <a:lnTo>
                      <a:pt x="481013" y="320040"/>
                    </a:lnTo>
                    <a:close/>
                  </a:path>
                </a:pathLst>
              </a:custGeom>
              <a:solidFill>
                <a:srgbClr val="2B4149"/>
              </a:solidFill>
              <a:ln w="9525" cap="flat">
                <a:noFill/>
                <a:prstDash val="solid"/>
                <a:miter/>
              </a:ln>
            </p:spPr>
            <p:txBody>
              <a:bodyPr rtlCol="0" anchor="ctr"/>
              <a:lstStyle/>
              <a:p>
                <a:endParaRPr lang="en-GB" dirty="0"/>
              </a:p>
            </p:txBody>
          </p:sp>
          <p:sp>
            <p:nvSpPr>
              <p:cNvPr id="270" name="Freeform: Shape 269">
                <a:extLst>
                  <a:ext uri="{FF2B5EF4-FFF2-40B4-BE49-F238E27FC236}">
                    <a16:creationId xmlns:a16="http://schemas.microsoft.com/office/drawing/2014/main" id="{AE870D0C-4D63-4B10-AB0D-051F9CAD8326}"/>
                  </a:ext>
                </a:extLst>
              </p:cNvPr>
              <p:cNvSpPr/>
              <p:nvPr/>
            </p:nvSpPr>
            <p:spPr>
              <a:xfrm>
                <a:off x="6403339" y="2953544"/>
                <a:ext cx="240175" cy="329565"/>
              </a:xfrm>
              <a:custGeom>
                <a:avLst/>
                <a:gdLst>
                  <a:gd name="connsiteX0" fmla="*/ 231457 w 240175"/>
                  <a:gd name="connsiteY0" fmla="*/ 0 h 329565"/>
                  <a:gd name="connsiteX1" fmla="*/ 0 w 240175"/>
                  <a:gd name="connsiteY1" fmla="*/ 0 h 329565"/>
                  <a:gd name="connsiteX2" fmla="*/ 0 w 240175"/>
                  <a:gd name="connsiteY2" fmla="*/ 329565 h 329565"/>
                  <a:gd name="connsiteX3" fmla="*/ 231457 w 240175"/>
                  <a:gd name="connsiteY3" fmla="*/ 329565 h 329565"/>
                  <a:gd name="connsiteX4" fmla="*/ 240030 w 240175"/>
                  <a:gd name="connsiteY4" fmla="*/ 320992 h 329565"/>
                  <a:gd name="connsiteX5" fmla="*/ 240030 w 240175"/>
                  <a:gd name="connsiteY5" fmla="*/ 9525 h 329565"/>
                  <a:gd name="connsiteX6" fmla="*/ 231457 w 240175"/>
                  <a:gd name="connsiteY6" fmla="*/ 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75" h="329565">
                    <a:moveTo>
                      <a:pt x="231457" y="0"/>
                    </a:moveTo>
                    <a:lnTo>
                      <a:pt x="0" y="0"/>
                    </a:lnTo>
                    <a:lnTo>
                      <a:pt x="0" y="329565"/>
                    </a:lnTo>
                    <a:lnTo>
                      <a:pt x="231457" y="329565"/>
                    </a:lnTo>
                    <a:cubicBezTo>
                      <a:pt x="236220" y="329565"/>
                      <a:pt x="240030" y="325755"/>
                      <a:pt x="240030" y="320992"/>
                    </a:cubicBezTo>
                    <a:lnTo>
                      <a:pt x="240030" y="9525"/>
                    </a:lnTo>
                    <a:cubicBezTo>
                      <a:pt x="240982" y="4763"/>
                      <a:pt x="237172" y="0"/>
                      <a:pt x="231457" y="0"/>
                    </a:cubicBezTo>
                    <a:close/>
                  </a:path>
                </a:pathLst>
              </a:custGeom>
              <a:solidFill>
                <a:srgbClr val="192228"/>
              </a:solidFill>
              <a:ln w="9525" cap="flat">
                <a:noFill/>
                <a:prstDash val="solid"/>
                <a:miter/>
              </a:ln>
            </p:spPr>
            <p:txBody>
              <a:bodyPr rtlCol="0" anchor="ctr"/>
              <a:lstStyle/>
              <a:p>
                <a:endParaRPr lang="en-GB" dirty="0"/>
              </a:p>
            </p:txBody>
          </p:sp>
          <p:sp>
            <p:nvSpPr>
              <p:cNvPr id="271" name="Freeform: Shape 270">
                <a:extLst>
                  <a:ext uri="{FF2B5EF4-FFF2-40B4-BE49-F238E27FC236}">
                    <a16:creationId xmlns:a16="http://schemas.microsoft.com/office/drawing/2014/main" id="{E468C10E-E5F7-47DB-B340-DAFF8331B2B8}"/>
                  </a:ext>
                </a:extLst>
              </p:cNvPr>
              <p:cNvSpPr/>
              <p:nvPr/>
            </p:nvSpPr>
            <p:spPr>
              <a:xfrm>
                <a:off x="6132829" y="3258344"/>
                <a:ext cx="541019" cy="34290"/>
              </a:xfrm>
              <a:custGeom>
                <a:avLst/>
                <a:gdLst>
                  <a:gd name="connsiteX0" fmla="*/ 534352 w 541019"/>
                  <a:gd name="connsiteY0" fmla="*/ 34290 h 34290"/>
                  <a:gd name="connsiteX1" fmla="*/ 6667 w 541019"/>
                  <a:gd name="connsiteY1" fmla="*/ 34290 h 34290"/>
                  <a:gd name="connsiteX2" fmla="*/ 0 w 541019"/>
                  <a:gd name="connsiteY2" fmla="*/ 27622 h 34290"/>
                  <a:gd name="connsiteX3" fmla="*/ 0 w 541019"/>
                  <a:gd name="connsiteY3" fmla="*/ 6667 h 34290"/>
                  <a:gd name="connsiteX4" fmla="*/ 6667 w 541019"/>
                  <a:gd name="connsiteY4" fmla="*/ 0 h 34290"/>
                  <a:gd name="connsiteX5" fmla="*/ 534352 w 541019"/>
                  <a:gd name="connsiteY5" fmla="*/ 0 h 34290"/>
                  <a:gd name="connsiteX6" fmla="*/ 541020 w 541019"/>
                  <a:gd name="connsiteY6" fmla="*/ 6667 h 34290"/>
                  <a:gd name="connsiteX7" fmla="*/ 541020 w 541019"/>
                  <a:gd name="connsiteY7" fmla="*/ 27622 h 34290"/>
                  <a:gd name="connsiteX8" fmla="*/ 534352 w 541019"/>
                  <a:gd name="connsiteY8" fmla="*/ 3429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019" h="34290">
                    <a:moveTo>
                      <a:pt x="534352" y="34290"/>
                    </a:moveTo>
                    <a:lnTo>
                      <a:pt x="6667" y="34290"/>
                    </a:lnTo>
                    <a:cubicBezTo>
                      <a:pt x="2857" y="34290"/>
                      <a:pt x="0" y="31433"/>
                      <a:pt x="0" y="27622"/>
                    </a:cubicBezTo>
                    <a:lnTo>
                      <a:pt x="0" y="6667"/>
                    </a:lnTo>
                    <a:cubicBezTo>
                      <a:pt x="0" y="2858"/>
                      <a:pt x="2857" y="0"/>
                      <a:pt x="6667" y="0"/>
                    </a:cubicBezTo>
                    <a:lnTo>
                      <a:pt x="534352" y="0"/>
                    </a:lnTo>
                    <a:cubicBezTo>
                      <a:pt x="538163" y="0"/>
                      <a:pt x="541020" y="2858"/>
                      <a:pt x="541020" y="6667"/>
                    </a:cubicBezTo>
                    <a:lnTo>
                      <a:pt x="541020" y="27622"/>
                    </a:lnTo>
                    <a:cubicBezTo>
                      <a:pt x="541020" y="31433"/>
                      <a:pt x="538163" y="34290"/>
                      <a:pt x="534352" y="34290"/>
                    </a:cubicBezTo>
                    <a:close/>
                  </a:path>
                </a:pathLst>
              </a:custGeom>
              <a:solidFill>
                <a:srgbClr val="E5E6E8"/>
              </a:solidFill>
              <a:ln w="9525" cap="flat">
                <a:noFill/>
                <a:prstDash val="solid"/>
                <a:miter/>
              </a:ln>
            </p:spPr>
            <p:txBody>
              <a:bodyPr rtlCol="0" anchor="ctr"/>
              <a:lstStyle/>
              <a:p>
                <a:endParaRPr lang="en-GB" dirty="0"/>
              </a:p>
            </p:txBody>
          </p:sp>
          <p:sp>
            <p:nvSpPr>
              <p:cNvPr id="272" name="Freeform: Shape 271">
                <a:extLst>
                  <a:ext uri="{FF2B5EF4-FFF2-40B4-BE49-F238E27FC236}">
                    <a16:creationId xmlns:a16="http://schemas.microsoft.com/office/drawing/2014/main" id="{33AC7ED9-6F55-4E94-A8FE-964C583AB6BE}"/>
                  </a:ext>
                </a:extLst>
              </p:cNvPr>
              <p:cNvSpPr/>
              <p:nvPr/>
            </p:nvSpPr>
            <p:spPr>
              <a:xfrm>
                <a:off x="6403339" y="3258344"/>
                <a:ext cx="270509" cy="34290"/>
              </a:xfrm>
              <a:custGeom>
                <a:avLst/>
                <a:gdLst>
                  <a:gd name="connsiteX0" fmla="*/ 263842 w 270509"/>
                  <a:gd name="connsiteY0" fmla="*/ 0 h 34290"/>
                  <a:gd name="connsiteX1" fmla="*/ 0 w 270509"/>
                  <a:gd name="connsiteY1" fmla="*/ 0 h 34290"/>
                  <a:gd name="connsiteX2" fmla="*/ 0 w 270509"/>
                  <a:gd name="connsiteY2" fmla="*/ 34290 h 34290"/>
                  <a:gd name="connsiteX3" fmla="*/ 263842 w 270509"/>
                  <a:gd name="connsiteY3" fmla="*/ 34290 h 34290"/>
                  <a:gd name="connsiteX4" fmla="*/ 270510 w 270509"/>
                  <a:gd name="connsiteY4" fmla="*/ 27622 h 34290"/>
                  <a:gd name="connsiteX5" fmla="*/ 270510 w 270509"/>
                  <a:gd name="connsiteY5" fmla="*/ 6667 h 34290"/>
                  <a:gd name="connsiteX6" fmla="*/ 263842 w 270509"/>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09" h="34290">
                    <a:moveTo>
                      <a:pt x="263842" y="0"/>
                    </a:moveTo>
                    <a:lnTo>
                      <a:pt x="0" y="0"/>
                    </a:lnTo>
                    <a:lnTo>
                      <a:pt x="0" y="34290"/>
                    </a:lnTo>
                    <a:lnTo>
                      <a:pt x="263842" y="34290"/>
                    </a:lnTo>
                    <a:cubicBezTo>
                      <a:pt x="267653" y="34290"/>
                      <a:pt x="270510" y="31433"/>
                      <a:pt x="270510" y="27622"/>
                    </a:cubicBezTo>
                    <a:lnTo>
                      <a:pt x="270510" y="6667"/>
                    </a:lnTo>
                    <a:cubicBezTo>
                      <a:pt x="270510" y="2858"/>
                      <a:pt x="267653" y="0"/>
                      <a:pt x="263842" y="0"/>
                    </a:cubicBezTo>
                    <a:close/>
                  </a:path>
                </a:pathLst>
              </a:custGeom>
              <a:solidFill>
                <a:srgbClr val="CDCDD1"/>
              </a:solidFill>
              <a:ln w="9525" cap="flat">
                <a:noFill/>
                <a:prstDash val="solid"/>
                <a:miter/>
              </a:ln>
            </p:spPr>
            <p:txBody>
              <a:bodyPr rtlCol="0" anchor="ctr"/>
              <a:lstStyle/>
              <a:p>
                <a:endParaRPr lang="en-GB" dirty="0"/>
              </a:p>
            </p:txBody>
          </p:sp>
          <p:sp>
            <p:nvSpPr>
              <p:cNvPr id="273" name="Freeform: Shape 272">
                <a:extLst>
                  <a:ext uri="{FF2B5EF4-FFF2-40B4-BE49-F238E27FC236}">
                    <a16:creationId xmlns:a16="http://schemas.microsoft.com/office/drawing/2014/main" id="{FF15F463-A349-4F3D-AB0B-AD3FA7C6679E}"/>
                  </a:ext>
                </a:extLst>
              </p:cNvPr>
              <p:cNvSpPr/>
              <p:nvPr/>
            </p:nvSpPr>
            <p:spPr>
              <a:xfrm>
                <a:off x="6349999" y="3258344"/>
                <a:ext cx="105727" cy="17145"/>
              </a:xfrm>
              <a:custGeom>
                <a:avLst/>
                <a:gdLst>
                  <a:gd name="connsiteX0" fmla="*/ 94297 w 105727"/>
                  <a:gd name="connsiteY0" fmla="*/ 17145 h 17145"/>
                  <a:gd name="connsiteX1" fmla="*/ 11430 w 105727"/>
                  <a:gd name="connsiteY1" fmla="*/ 17145 h 17145"/>
                  <a:gd name="connsiteX2" fmla="*/ 0 w 105727"/>
                  <a:gd name="connsiteY2" fmla="*/ 5715 h 17145"/>
                  <a:gd name="connsiteX3" fmla="*/ 0 w 105727"/>
                  <a:gd name="connsiteY3" fmla="*/ 0 h 17145"/>
                  <a:gd name="connsiteX4" fmla="*/ 105728 w 105727"/>
                  <a:gd name="connsiteY4" fmla="*/ 0 h 17145"/>
                  <a:gd name="connsiteX5" fmla="*/ 105728 w 105727"/>
                  <a:gd name="connsiteY5" fmla="*/ 5715 h 17145"/>
                  <a:gd name="connsiteX6" fmla="*/ 94297 w 105727"/>
                  <a:gd name="connsiteY6" fmla="*/ 17145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27" h="17145">
                    <a:moveTo>
                      <a:pt x="94297" y="17145"/>
                    </a:moveTo>
                    <a:lnTo>
                      <a:pt x="11430" y="17145"/>
                    </a:lnTo>
                    <a:cubicBezTo>
                      <a:pt x="4763" y="17145"/>
                      <a:pt x="0" y="12383"/>
                      <a:pt x="0" y="5715"/>
                    </a:cubicBezTo>
                    <a:lnTo>
                      <a:pt x="0" y="0"/>
                    </a:lnTo>
                    <a:lnTo>
                      <a:pt x="105728" y="0"/>
                    </a:lnTo>
                    <a:lnTo>
                      <a:pt x="105728" y="5715"/>
                    </a:lnTo>
                    <a:cubicBezTo>
                      <a:pt x="105728" y="12383"/>
                      <a:pt x="100965" y="17145"/>
                      <a:pt x="94297" y="17145"/>
                    </a:cubicBezTo>
                    <a:close/>
                  </a:path>
                </a:pathLst>
              </a:custGeom>
              <a:solidFill>
                <a:srgbClr val="898E94"/>
              </a:solidFill>
              <a:ln w="9525" cap="flat">
                <a:noFill/>
                <a:prstDash val="solid"/>
                <a:miter/>
              </a:ln>
            </p:spPr>
            <p:txBody>
              <a:bodyPr rtlCol="0" anchor="ctr"/>
              <a:lstStyle/>
              <a:p>
                <a:endParaRPr lang="en-GB" dirty="0"/>
              </a:p>
            </p:txBody>
          </p:sp>
          <p:sp>
            <p:nvSpPr>
              <p:cNvPr id="274" name="Freeform: Shape 273">
                <a:extLst>
                  <a:ext uri="{FF2B5EF4-FFF2-40B4-BE49-F238E27FC236}">
                    <a16:creationId xmlns:a16="http://schemas.microsoft.com/office/drawing/2014/main" id="{E57757E1-A4ED-4C78-99FD-5A15D7D5CA96}"/>
                  </a:ext>
                </a:extLst>
              </p:cNvPr>
              <p:cNvSpPr/>
              <p:nvPr/>
            </p:nvSpPr>
            <p:spPr>
              <a:xfrm>
                <a:off x="6402386" y="3258344"/>
                <a:ext cx="53340" cy="17145"/>
              </a:xfrm>
              <a:custGeom>
                <a:avLst/>
                <a:gdLst>
                  <a:gd name="connsiteX0" fmla="*/ 46672 w 53340"/>
                  <a:gd name="connsiteY0" fmla="*/ 17145 h 17145"/>
                  <a:gd name="connsiteX1" fmla="*/ 53340 w 53340"/>
                  <a:gd name="connsiteY1" fmla="*/ 10478 h 17145"/>
                  <a:gd name="connsiteX2" fmla="*/ 53340 w 53340"/>
                  <a:gd name="connsiteY2" fmla="*/ 0 h 17145"/>
                  <a:gd name="connsiteX3" fmla="*/ 0 w 53340"/>
                  <a:gd name="connsiteY3" fmla="*/ 0 h 17145"/>
                  <a:gd name="connsiteX4" fmla="*/ 0 w 53340"/>
                  <a:gd name="connsiteY4" fmla="*/ 17145 h 17145"/>
                  <a:gd name="connsiteX5" fmla="*/ 46672 w 53340"/>
                  <a:gd name="connsiteY5" fmla="*/ 17145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 h="17145">
                    <a:moveTo>
                      <a:pt x="46672" y="17145"/>
                    </a:moveTo>
                    <a:cubicBezTo>
                      <a:pt x="50482" y="17145"/>
                      <a:pt x="53340" y="14288"/>
                      <a:pt x="53340" y="10478"/>
                    </a:cubicBezTo>
                    <a:lnTo>
                      <a:pt x="53340" y="0"/>
                    </a:lnTo>
                    <a:lnTo>
                      <a:pt x="0" y="0"/>
                    </a:lnTo>
                    <a:lnTo>
                      <a:pt x="0" y="17145"/>
                    </a:lnTo>
                    <a:lnTo>
                      <a:pt x="46672" y="17145"/>
                    </a:lnTo>
                    <a:close/>
                  </a:path>
                </a:pathLst>
              </a:custGeom>
              <a:solidFill>
                <a:srgbClr val="757B82"/>
              </a:solidFill>
              <a:ln w="9525" cap="flat">
                <a:noFill/>
                <a:prstDash val="solid"/>
                <a:miter/>
              </a:ln>
            </p:spPr>
            <p:txBody>
              <a:bodyPr rtlCol="0" anchor="ctr"/>
              <a:lstStyle/>
              <a:p>
                <a:endParaRPr lang="en-GB" dirty="0"/>
              </a:p>
            </p:txBody>
          </p:sp>
          <p:sp>
            <p:nvSpPr>
              <p:cNvPr id="275" name="Freeform: Shape 274">
                <a:extLst>
                  <a:ext uri="{FF2B5EF4-FFF2-40B4-BE49-F238E27FC236}">
                    <a16:creationId xmlns:a16="http://schemas.microsoft.com/office/drawing/2014/main" id="{358B640B-B83A-454B-A1F8-3EB72E3CC85D}"/>
                  </a:ext>
                </a:extLst>
              </p:cNvPr>
              <p:cNvSpPr/>
              <p:nvPr/>
            </p:nvSpPr>
            <p:spPr>
              <a:xfrm>
                <a:off x="6180454" y="2972594"/>
                <a:ext cx="444817" cy="266700"/>
              </a:xfrm>
              <a:custGeom>
                <a:avLst/>
                <a:gdLst>
                  <a:gd name="connsiteX0" fmla="*/ 0 w 444817"/>
                  <a:gd name="connsiteY0" fmla="*/ 0 h 266700"/>
                  <a:gd name="connsiteX1" fmla="*/ 444818 w 444817"/>
                  <a:gd name="connsiteY1" fmla="*/ 0 h 266700"/>
                  <a:gd name="connsiteX2" fmla="*/ 444818 w 444817"/>
                  <a:gd name="connsiteY2" fmla="*/ 266700 h 266700"/>
                  <a:gd name="connsiteX3" fmla="*/ 0 w 444817"/>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444817" h="266700">
                    <a:moveTo>
                      <a:pt x="0" y="0"/>
                    </a:moveTo>
                    <a:lnTo>
                      <a:pt x="444818" y="0"/>
                    </a:lnTo>
                    <a:lnTo>
                      <a:pt x="444818" y="266700"/>
                    </a:lnTo>
                    <a:lnTo>
                      <a:pt x="0" y="266700"/>
                    </a:lnTo>
                    <a:close/>
                  </a:path>
                </a:pathLst>
              </a:custGeom>
              <a:solidFill>
                <a:srgbClr val="40B3BC"/>
              </a:solidFill>
              <a:ln w="9525" cap="flat">
                <a:noFill/>
                <a:prstDash val="solid"/>
                <a:miter/>
              </a:ln>
            </p:spPr>
            <p:txBody>
              <a:bodyPr rtlCol="0" anchor="ctr"/>
              <a:lstStyle/>
              <a:p>
                <a:endParaRPr lang="en-GB" dirty="0"/>
              </a:p>
            </p:txBody>
          </p:sp>
          <p:sp>
            <p:nvSpPr>
              <p:cNvPr id="276" name="Freeform: Shape 275">
                <a:extLst>
                  <a:ext uri="{FF2B5EF4-FFF2-40B4-BE49-F238E27FC236}">
                    <a16:creationId xmlns:a16="http://schemas.microsoft.com/office/drawing/2014/main" id="{0D73DDB1-8022-444C-8A00-91AE50CC3B79}"/>
                  </a:ext>
                </a:extLst>
              </p:cNvPr>
              <p:cNvSpPr/>
              <p:nvPr/>
            </p:nvSpPr>
            <p:spPr>
              <a:xfrm>
                <a:off x="6403339" y="2972594"/>
                <a:ext cx="221932" cy="266700"/>
              </a:xfrm>
              <a:custGeom>
                <a:avLst/>
                <a:gdLst>
                  <a:gd name="connsiteX0" fmla="*/ 0 w 221932"/>
                  <a:gd name="connsiteY0" fmla="*/ 0 h 266700"/>
                  <a:gd name="connsiteX1" fmla="*/ 221932 w 221932"/>
                  <a:gd name="connsiteY1" fmla="*/ 0 h 266700"/>
                  <a:gd name="connsiteX2" fmla="*/ 221932 w 221932"/>
                  <a:gd name="connsiteY2" fmla="*/ 266700 h 266700"/>
                  <a:gd name="connsiteX3" fmla="*/ 0 w 221932"/>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221932" h="266700">
                    <a:moveTo>
                      <a:pt x="0" y="0"/>
                    </a:moveTo>
                    <a:lnTo>
                      <a:pt x="221932" y="0"/>
                    </a:lnTo>
                    <a:lnTo>
                      <a:pt x="221932" y="266700"/>
                    </a:lnTo>
                    <a:lnTo>
                      <a:pt x="0" y="266700"/>
                    </a:lnTo>
                    <a:close/>
                  </a:path>
                </a:pathLst>
              </a:custGeom>
              <a:solidFill>
                <a:srgbClr val="23939D"/>
              </a:solidFill>
              <a:ln w="9525" cap="flat">
                <a:noFill/>
                <a:prstDash val="solid"/>
                <a:miter/>
              </a:ln>
            </p:spPr>
            <p:txBody>
              <a:bodyPr rtlCol="0" anchor="ctr"/>
              <a:lstStyle/>
              <a:p>
                <a:endParaRPr lang="en-GB" dirty="0"/>
              </a:p>
            </p:txBody>
          </p:sp>
        </p:grpSp>
        <p:grpSp>
          <p:nvGrpSpPr>
            <p:cNvPr id="277" name="Graphic 1">
              <a:extLst>
                <a:ext uri="{FF2B5EF4-FFF2-40B4-BE49-F238E27FC236}">
                  <a16:creationId xmlns:a16="http://schemas.microsoft.com/office/drawing/2014/main" id="{18581D19-7F31-4923-A585-7AB791B74033}"/>
                </a:ext>
              </a:extLst>
            </p:cNvPr>
            <p:cNvGrpSpPr/>
            <p:nvPr/>
          </p:nvGrpSpPr>
          <p:grpSpPr>
            <a:xfrm>
              <a:off x="6209029" y="3045936"/>
              <a:ext cx="388619" cy="156210"/>
              <a:chOff x="6209029" y="3045936"/>
              <a:chExt cx="388619" cy="156210"/>
            </a:xfrm>
          </p:grpSpPr>
          <p:grpSp>
            <p:nvGrpSpPr>
              <p:cNvPr id="278" name="Graphic 1">
                <a:extLst>
                  <a:ext uri="{FF2B5EF4-FFF2-40B4-BE49-F238E27FC236}">
                    <a16:creationId xmlns:a16="http://schemas.microsoft.com/office/drawing/2014/main" id="{18581D19-7F31-4923-A585-7AB791B74033}"/>
                  </a:ext>
                </a:extLst>
              </p:cNvPr>
              <p:cNvGrpSpPr/>
              <p:nvPr/>
            </p:nvGrpSpPr>
            <p:grpSpPr>
              <a:xfrm>
                <a:off x="6209029" y="3045936"/>
                <a:ext cx="388619" cy="106679"/>
                <a:chOff x="6209029" y="3045936"/>
                <a:chExt cx="388619" cy="106679"/>
              </a:xfrm>
            </p:grpSpPr>
            <p:sp>
              <p:nvSpPr>
                <p:cNvPr id="279" name="Freeform: Shape 278">
                  <a:extLst>
                    <a:ext uri="{FF2B5EF4-FFF2-40B4-BE49-F238E27FC236}">
                      <a16:creationId xmlns:a16="http://schemas.microsoft.com/office/drawing/2014/main" id="{6B1BA3FD-2542-4C89-B00D-164D1F8C4256}"/>
                    </a:ext>
                  </a:extLst>
                </p:cNvPr>
                <p:cNvSpPr/>
                <p:nvPr/>
              </p:nvSpPr>
              <p:spPr>
                <a:xfrm>
                  <a:off x="6209029" y="3045936"/>
                  <a:ext cx="388619" cy="106679"/>
                </a:xfrm>
                <a:custGeom>
                  <a:avLst/>
                  <a:gdLst>
                    <a:gd name="connsiteX0" fmla="*/ 359092 w 388619"/>
                    <a:gd name="connsiteY0" fmla="*/ 106680 h 106679"/>
                    <a:gd name="connsiteX1" fmla="*/ 29527 w 388619"/>
                    <a:gd name="connsiteY1" fmla="*/ 106680 h 106679"/>
                    <a:gd name="connsiteX2" fmla="*/ 0 w 388619"/>
                    <a:gd name="connsiteY2" fmla="*/ 77153 h 106679"/>
                    <a:gd name="connsiteX3" fmla="*/ 0 w 388619"/>
                    <a:gd name="connsiteY3" fmla="*/ 29528 h 106679"/>
                    <a:gd name="connsiteX4" fmla="*/ 29527 w 388619"/>
                    <a:gd name="connsiteY4" fmla="*/ 0 h 106679"/>
                    <a:gd name="connsiteX5" fmla="*/ 359092 w 388619"/>
                    <a:gd name="connsiteY5" fmla="*/ 0 h 106679"/>
                    <a:gd name="connsiteX6" fmla="*/ 388620 w 388619"/>
                    <a:gd name="connsiteY6" fmla="*/ 29528 h 106679"/>
                    <a:gd name="connsiteX7" fmla="*/ 388620 w 388619"/>
                    <a:gd name="connsiteY7" fmla="*/ 77153 h 106679"/>
                    <a:gd name="connsiteX8" fmla="*/ 359092 w 388619"/>
                    <a:gd name="connsiteY8" fmla="*/ 106680 h 10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19" h="106679">
                      <a:moveTo>
                        <a:pt x="359092" y="106680"/>
                      </a:moveTo>
                      <a:lnTo>
                        <a:pt x="29527" y="106680"/>
                      </a:lnTo>
                      <a:cubicBezTo>
                        <a:pt x="13335" y="106680"/>
                        <a:pt x="0" y="93345"/>
                        <a:pt x="0" y="77153"/>
                      </a:cubicBezTo>
                      <a:lnTo>
                        <a:pt x="0" y="29528"/>
                      </a:lnTo>
                      <a:cubicBezTo>
                        <a:pt x="0" y="13335"/>
                        <a:pt x="13335" y="0"/>
                        <a:pt x="29527" y="0"/>
                      </a:cubicBezTo>
                      <a:lnTo>
                        <a:pt x="359092" y="0"/>
                      </a:lnTo>
                      <a:cubicBezTo>
                        <a:pt x="375285" y="0"/>
                        <a:pt x="388620" y="13335"/>
                        <a:pt x="388620" y="29528"/>
                      </a:cubicBezTo>
                      <a:lnTo>
                        <a:pt x="388620" y="77153"/>
                      </a:lnTo>
                      <a:cubicBezTo>
                        <a:pt x="388620" y="94298"/>
                        <a:pt x="375285" y="106680"/>
                        <a:pt x="359092" y="106680"/>
                      </a:cubicBezTo>
                      <a:close/>
                    </a:path>
                  </a:pathLst>
                </a:custGeom>
                <a:solidFill>
                  <a:srgbClr val="FFFFFF"/>
                </a:solidFill>
                <a:ln w="9525" cap="flat">
                  <a:noFill/>
                  <a:prstDash val="solid"/>
                  <a:miter/>
                </a:ln>
              </p:spPr>
              <p:txBody>
                <a:bodyPr rtlCol="0" anchor="ctr"/>
                <a:lstStyle/>
                <a:p>
                  <a:endParaRPr lang="en-GB" dirty="0"/>
                </a:p>
              </p:txBody>
            </p:sp>
            <p:sp>
              <p:nvSpPr>
                <p:cNvPr id="280" name="Freeform: Shape 279">
                  <a:extLst>
                    <a:ext uri="{FF2B5EF4-FFF2-40B4-BE49-F238E27FC236}">
                      <a16:creationId xmlns:a16="http://schemas.microsoft.com/office/drawing/2014/main" id="{750C6ADE-D2AD-459E-BE5E-9256F0992D07}"/>
                    </a:ext>
                  </a:extLst>
                </p:cNvPr>
                <p:cNvSpPr/>
                <p:nvPr/>
              </p:nvSpPr>
              <p:spPr>
                <a:xfrm>
                  <a:off x="6403339" y="3046889"/>
                  <a:ext cx="194309" cy="105727"/>
                </a:xfrm>
                <a:custGeom>
                  <a:avLst/>
                  <a:gdLst>
                    <a:gd name="connsiteX0" fmla="*/ 177165 w 194309"/>
                    <a:gd name="connsiteY0" fmla="*/ 0 h 105727"/>
                    <a:gd name="connsiteX1" fmla="*/ 0 w 194309"/>
                    <a:gd name="connsiteY1" fmla="*/ 0 h 105727"/>
                    <a:gd name="connsiteX2" fmla="*/ 0 w 194309"/>
                    <a:gd name="connsiteY2" fmla="*/ 105727 h 105727"/>
                    <a:gd name="connsiteX3" fmla="*/ 177165 w 194309"/>
                    <a:gd name="connsiteY3" fmla="*/ 105727 h 105727"/>
                    <a:gd name="connsiteX4" fmla="*/ 194310 w 194309"/>
                    <a:gd name="connsiteY4" fmla="*/ 88583 h 105727"/>
                    <a:gd name="connsiteX5" fmla="*/ 194310 w 194309"/>
                    <a:gd name="connsiteY5" fmla="*/ 16192 h 105727"/>
                    <a:gd name="connsiteX6" fmla="*/ 177165 w 194309"/>
                    <a:gd name="connsiteY6" fmla="*/ 0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09" h="105727">
                      <a:moveTo>
                        <a:pt x="177165" y="0"/>
                      </a:moveTo>
                      <a:lnTo>
                        <a:pt x="0" y="0"/>
                      </a:lnTo>
                      <a:lnTo>
                        <a:pt x="0" y="105727"/>
                      </a:lnTo>
                      <a:lnTo>
                        <a:pt x="177165" y="105727"/>
                      </a:lnTo>
                      <a:cubicBezTo>
                        <a:pt x="186690" y="105727"/>
                        <a:pt x="194310" y="98108"/>
                        <a:pt x="194310" y="88583"/>
                      </a:cubicBezTo>
                      <a:lnTo>
                        <a:pt x="194310" y="16192"/>
                      </a:lnTo>
                      <a:cubicBezTo>
                        <a:pt x="194310" y="7620"/>
                        <a:pt x="186690" y="0"/>
                        <a:pt x="177165" y="0"/>
                      </a:cubicBezTo>
                      <a:close/>
                    </a:path>
                  </a:pathLst>
                </a:custGeom>
                <a:solidFill>
                  <a:srgbClr val="E2F0F3"/>
                </a:solidFill>
                <a:ln w="9525" cap="flat">
                  <a:noFill/>
                  <a:prstDash val="solid"/>
                  <a:miter/>
                </a:ln>
              </p:spPr>
              <p:txBody>
                <a:bodyPr rtlCol="0" anchor="ctr"/>
                <a:lstStyle/>
                <a:p>
                  <a:endParaRPr lang="en-GB" dirty="0"/>
                </a:p>
              </p:txBody>
            </p:sp>
          </p:grpSp>
          <p:sp>
            <p:nvSpPr>
              <p:cNvPr id="281" name="Freeform: Shape 280">
                <a:extLst>
                  <a:ext uri="{FF2B5EF4-FFF2-40B4-BE49-F238E27FC236}">
                    <a16:creationId xmlns:a16="http://schemas.microsoft.com/office/drawing/2014/main" id="{E9658741-1D09-4D06-8D3D-A1FD21704BFD}"/>
                  </a:ext>
                </a:extLst>
              </p:cNvPr>
              <p:cNvSpPr/>
              <p:nvPr/>
            </p:nvSpPr>
            <p:spPr>
              <a:xfrm>
                <a:off x="6510018" y="3133566"/>
                <a:ext cx="68580" cy="68580"/>
              </a:xfrm>
              <a:custGeom>
                <a:avLst/>
                <a:gdLst>
                  <a:gd name="connsiteX0" fmla="*/ 55245 w 68580"/>
                  <a:gd name="connsiteY0" fmla="*/ 18098 h 68580"/>
                  <a:gd name="connsiteX1" fmla="*/ 0 w 68580"/>
                  <a:gd name="connsiteY1" fmla="*/ 0 h 68580"/>
                  <a:gd name="connsiteX2" fmla="*/ 18098 w 68580"/>
                  <a:gd name="connsiteY2" fmla="*/ 55245 h 68580"/>
                  <a:gd name="connsiteX3" fmla="*/ 28575 w 68580"/>
                  <a:gd name="connsiteY3" fmla="*/ 44768 h 68580"/>
                  <a:gd name="connsiteX4" fmla="*/ 52388 w 68580"/>
                  <a:gd name="connsiteY4" fmla="*/ 68580 h 68580"/>
                  <a:gd name="connsiteX5" fmla="*/ 68580 w 68580"/>
                  <a:gd name="connsiteY5" fmla="*/ 52388 h 68580"/>
                  <a:gd name="connsiteX6" fmla="*/ 44768 w 68580"/>
                  <a:gd name="connsiteY6" fmla="*/ 28575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 h="68580">
                    <a:moveTo>
                      <a:pt x="55245" y="18098"/>
                    </a:moveTo>
                    <a:lnTo>
                      <a:pt x="0" y="0"/>
                    </a:lnTo>
                    <a:lnTo>
                      <a:pt x="18098" y="55245"/>
                    </a:lnTo>
                    <a:lnTo>
                      <a:pt x="28575" y="44768"/>
                    </a:lnTo>
                    <a:lnTo>
                      <a:pt x="52388" y="68580"/>
                    </a:lnTo>
                    <a:lnTo>
                      <a:pt x="68580" y="52388"/>
                    </a:lnTo>
                    <a:lnTo>
                      <a:pt x="44768" y="28575"/>
                    </a:lnTo>
                    <a:close/>
                  </a:path>
                </a:pathLst>
              </a:custGeom>
              <a:solidFill>
                <a:srgbClr val="192228"/>
              </a:solidFill>
              <a:ln w="9525" cap="flat">
                <a:noFill/>
                <a:prstDash val="solid"/>
                <a:miter/>
              </a:ln>
            </p:spPr>
            <p:txBody>
              <a:bodyPr rtlCol="0" anchor="ctr"/>
              <a:lstStyle/>
              <a:p>
                <a:endParaRPr lang="en-GB" dirty="0"/>
              </a:p>
            </p:txBody>
          </p:sp>
        </p:grpSp>
        <p:grpSp>
          <p:nvGrpSpPr>
            <p:cNvPr id="282" name="Graphic 1">
              <a:extLst>
                <a:ext uri="{FF2B5EF4-FFF2-40B4-BE49-F238E27FC236}">
                  <a16:creationId xmlns:a16="http://schemas.microsoft.com/office/drawing/2014/main" id="{18581D19-7F31-4923-A585-7AB791B74033}"/>
                </a:ext>
              </a:extLst>
            </p:cNvPr>
            <p:cNvGrpSpPr/>
            <p:nvPr/>
          </p:nvGrpSpPr>
          <p:grpSpPr>
            <a:xfrm>
              <a:off x="6224268" y="3075464"/>
              <a:ext cx="356235" cy="49529"/>
              <a:chOff x="6224268" y="3075464"/>
              <a:chExt cx="356235" cy="49529"/>
            </a:xfrm>
          </p:grpSpPr>
          <p:sp>
            <p:nvSpPr>
              <p:cNvPr id="283" name="Freeform: Shape 282">
                <a:extLst>
                  <a:ext uri="{FF2B5EF4-FFF2-40B4-BE49-F238E27FC236}">
                    <a16:creationId xmlns:a16="http://schemas.microsoft.com/office/drawing/2014/main" id="{8B192F4C-09F7-44DB-8D7A-662AEB698964}"/>
                  </a:ext>
                </a:extLst>
              </p:cNvPr>
              <p:cNvSpPr/>
              <p:nvPr/>
            </p:nvSpPr>
            <p:spPr>
              <a:xfrm>
                <a:off x="6224268" y="3075464"/>
                <a:ext cx="52387" cy="49529"/>
              </a:xfrm>
              <a:custGeom>
                <a:avLst/>
                <a:gdLst>
                  <a:gd name="connsiteX0" fmla="*/ 17145 w 52387"/>
                  <a:gd name="connsiteY0" fmla="*/ 49530 h 49529"/>
                  <a:gd name="connsiteX1" fmla="*/ 6668 w 52387"/>
                  <a:gd name="connsiteY1" fmla="*/ 41910 h 49529"/>
                  <a:gd name="connsiteX2" fmla="*/ 16193 w 52387"/>
                  <a:gd name="connsiteY2" fmla="*/ 28575 h 49529"/>
                  <a:gd name="connsiteX3" fmla="*/ 0 w 52387"/>
                  <a:gd name="connsiteY3" fmla="*/ 23813 h 49529"/>
                  <a:gd name="connsiteX4" fmla="*/ 3810 w 52387"/>
                  <a:gd name="connsiteY4" fmla="*/ 12383 h 49529"/>
                  <a:gd name="connsiteX5" fmla="*/ 20003 w 52387"/>
                  <a:gd name="connsiteY5" fmla="*/ 17145 h 49529"/>
                  <a:gd name="connsiteX6" fmla="*/ 20003 w 52387"/>
                  <a:gd name="connsiteY6" fmla="*/ 0 h 49529"/>
                  <a:gd name="connsiteX7" fmla="*/ 32385 w 52387"/>
                  <a:gd name="connsiteY7" fmla="*/ 0 h 49529"/>
                  <a:gd name="connsiteX8" fmla="*/ 32385 w 52387"/>
                  <a:gd name="connsiteY8" fmla="*/ 17145 h 49529"/>
                  <a:gd name="connsiteX9" fmla="*/ 48578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5243 w 52387"/>
                  <a:gd name="connsiteY13" fmla="*/ 49530 h 49529"/>
                  <a:gd name="connsiteX14" fmla="*/ 25718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8" y="41910"/>
                    </a:lnTo>
                    <a:lnTo>
                      <a:pt x="16193" y="28575"/>
                    </a:lnTo>
                    <a:lnTo>
                      <a:pt x="0" y="23813"/>
                    </a:lnTo>
                    <a:lnTo>
                      <a:pt x="3810" y="12383"/>
                    </a:lnTo>
                    <a:lnTo>
                      <a:pt x="20003" y="17145"/>
                    </a:lnTo>
                    <a:lnTo>
                      <a:pt x="20003" y="0"/>
                    </a:lnTo>
                    <a:lnTo>
                      <a:pt x="32385" y="0"/>
                    </a:lnTo>
                    <a:lnTo>
                      <a:pt x="32385" y="17145"/>
                    </a:lnTo>
                    <a:lnTo>
                      <a:pt x="48578" y="12383"/>
                    </a:lnTo>
                    <a:lnTo>
                      <a:pt x="52388" y="23813"/>
                    </a:lnTo>
                    <a:lnTo>
                      <a:pt x="36195" y="28575"/>
                    </a:lnTo>
                    <a:lnTo>
                      <a:pt x="45720" y="41910"/>
                    </a:lnTo>
                    <a:lnTo>
                      <a:pt x="35243" y="49530"/>
                    </a:lnTo>
                    <a:lnTo>
                      <a:pt x="25718" y="36195"/>
                    </a:lnTo>
                    <a:lnTo>
                      <a:pt x="17145" y="49530"/>
                    </a:lnTo>
                    <a:close/>
                  </a:path>
                </a:pathLst>
              </a:custGeom>
              <a:solidFill>
                <a:srgbClr val="2B4149"/>
              </a:solidFill>
              <a:ln w="9525" cap="flat">
                <a:noFill/>
                <a:prstDash val="solid"/>
                <a:miter/>
              </a:ln>
            </p:spPr>
            <p:txBody>
              <a:bodyPr rtlCol="0" anchor="ctr"/>
              <a:lstStyle/>
              <a:p>
                <a:endParaRPr lang="en-GB" dirty="0"/>
              </a:p>
            </p:txBody>
          </p:sp>
          <p:sp>
            <p:nvSpPr>
              <p:cNvPr id="284" name="Freeform: Shape 283">
                <a:extLst>
                  <a:ext uri="{FF2B5EF4-FFF2-40B4-BE49-F238E27FC236}">
                    <a16:creationId xmlns:a16="http://schemas.microsoft.com/office/drawing/2014/main" id="{1DFE3DF6-BCA8-4E8C-85C2-1FEC18CF4347}"/>
                  </a:ext>
                </a:extLst>
              </p:cNvPr>
              <p:cNvSpPr/>
              <p:nvPr/>
            </p:nvSpPr>
            <p:spPr>
              <a:xfrm>
                <a:off x="6285229" y="3075464"/>
                <a:ext cx="52387" cy="49529"/>
              </a:xfrm>
              <a:custGeom>
                <a:avLst/>
                <a:gdLst>
                  <a:gd name="connsiteX0" fmla="*/ 17145 w 52387"/>
                  <a:gd name="connsiteY0" fmla="*/ 49530 h 49529"/>
                  <a:gd name="connsiteX1" fmla="*/ 6667 w 52387"/>
                  <a:gd name="connsiteY1" fmla="*/ 41910 h 49529"/>
                  <a:gd name="connsiteX2" fmla="*/ 16192 w 52387"/>
                  <a:gd name="connsiteY2" fmla="*/ 28575 h 49529"/>
                  <a:gd name="connsiteX3" fmla="*/ 0 w 52387"/>
                  <a:gd name="connsiteY3" fmla="*/ 23813 h 49529"/>
                  <a:gd name="connsiteX4" fmla="*/ 3810 w 52387"/>
                  <a:gd name="connsiteY4" fmla="*/ 12383 h 49529"/>
                  <a:gd name="connsiteX5" fmla="*/ 20002 w 52387"/>
                  <a:gd name="connsiteY5" fmla="*/ 17145 h 49529"/>
                  <a:gd name="connsiteX6" fmla="*/ 20002 w 52387"/>
                  <a:gd name="connsiteY6" fmla="*/ 0 h 49529"/>
                  <a:gd name="connsiteX7" fmla="*/ 32385 w 52387"/>
                  <a:gd name="connsiteY7" fmla="*/ 0 h 49529"/>
                  <a:gd name="connsiteX8" fmla="*/ 32385 w 52387"/>
                  <a:gd name="connsiteY8" fmla="*/ 17145 h 49529"/>
                  <a:gd name="connsiteX9" fmla="*/ 48577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6195 w 52387"/>
                  <a:gd name="connsiteY13" fmla="*/ 49530 h 49529"/>
                  <a:gd name="connsiteX14" fmla="*/ 26670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7" y="41910"/>
                    </a:lnTo>
                    <a:lnTo>
                      <a:pt x="16192" y="28575"/>
                    </a:lnTo>
                    <a:lnTo>
                      <a:pt x="0" y="23813"/>
                    </a:lnTo>
                    <a:lnTo>
                      <a:pt x="3810" y="12383"/>
                    </a:lnTo>
                    <a:lnTo>
                      <a:pt x="20002" y="17145"/>
                    </a:lnTo>
                    <a:lnTo>
                      <a:pt x="20002" y="0"/>
                    </a:lnTo>
                    <a:lnTo>
                      <a:pt x="32385" y="0"/>
                    </a:lnTo>
                    <a:lnTo>
                      <a:pt x="32385" y="17145"/>
                    </a:lnTo>
                    <a:lnTo>
                      <a:pt x="48577" y="12383"/>
                    </a:lnTo>
                    <a:lnTo>
                      <a:pt x="52388" y="23813"/>
                    </a:lnTo>
                    <a:lnTo>
                      <a:pt x="36195" y="28575"/>
                    </a:lnTo>
                    <a:lnTo>
                      <a:pt x="45720" y="41910"/>
                    </a:lnTo>
                    <a:lnTo>
                      <a:pt x="36195" y="49530"/>
                    </a:lnTo>
                    <a:lnTo>
                      <a:pt x="26670" y="36195"/>
                    </a:lnTo>
                    <a:lnTo>
                      <a:pt x="17145" y="49530"/>
                    </a:lnTo>
                    <a:close/>
                  </a:path>
                </a:pathLst>
              </a:custGeom>
              <a:solidFill>
                <a:srgbClr val="2B4149"/>
              </a:solidFill>
              <a:ln w="9525" cap="flat">
                <a:noFill/>
                <a:prstDash val="solid"/>
                <a:miter/>
              </a:ln>
            </p:spPr>
            <p:txBody>
              <a:bodyPr rtlCol="0" anchor="ctr"/>
              <a:lstStyle/>
              <a:p>
                <a:endParaRPr lang="en-GB" dirty="0"/>
              </a:p>
            </p:txBody>
          </p:sp>
          <p:sp>
            <p:nvSpPr>
              <p:cNvPr id="285" name="Freeform: Shape 284">
                <a:extLst>
                  <a:ext uri="{FF2B5EF4-FFF2-40B4-BE49-F238E27FC236}">
                    <a16:creationId xmlns:a16="http://schemas.microsoft.com/office/drawing/2014/main" id="{9A8F06B9-B990-407E-86EE-F3EDB12F4DC6}"/>
                  </a:ext>
                </a:extLst>
              </p:cNvPr>
              <p:cNvSpPr/>
              <p:nvPr/>
            </p:nvSpPr>
            <p:spPr>
              <a:xfrm>
                <a:off x="6346189" y="3075464"/>
                <a:ext cx="52387" cy="49529"/>
              </a:xfrm>
              <a:custGeom>
                <a:avLst/>
                <a:gdLst>
                  <a:gd name="connsiteX0" fmla="*/ 17145 w 52387"/>
                  <a:gd name="connsiteY0" fmla="*/ 49530 h 49529"/>
                  <a:gd name="connsiteX1" fmla="*/ 6667 w 52387"/>
                  <a:gd name="connsiteY1" fmla="*/ 41910 h 49529"/>
                  <a:gd name="connsiteX2" fmla="*/ 16192 w 52387"/>
                  <a:gd name="connsiteY2" fmla="*/ 28575 h 49529"/>
                  <a:gd name="connsiteX3" fmla="*/ 0 w 52387"/>
                  <a:gd name="connsiteY3" fmla="*/ 23813 h 49529"/>
                  <a:gd name="connsiteX4" fmla="*/ 3810 w 52387"/>
                  <a:gd name="connsiteY4" fmla="*/ 12383 h 49529"/>
                  <a:gd name="connsiteX5" fmla="*/ 20003 w 52387"/>
                  <a:gd name="connsiteY5" fmla="*/ 17145 h 49529"/>
                  <a:gd name="connsiteX6" fmla="*/ 20003 w 52387"/>
                  <a:gd name="connsiteY6" fmla="*/ 0 h 49529"/>
                  <a:gd name="connsiteX7" fmla="*/ 32385 w 52387"/>
                  <a:gd name="connsiteY7" fmla="*/ 0 h 49529"/>
                  <a:gd name="connsiteX8" fmla="*/ 32385 w 52387"/>
                  <a:gd name="connsiteY8" fmla="*/ 17145 h 49529"/>
                  <a:gd name="connsiteX9" fmla="*/ 48578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5242 w 52387"/>
                  <a:gd name="connsiteY13" fmla="*/ 49530 h 49529"/>
                  <a:gd name="connsiteX14" fmla="*/ 25717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7" y="41910"/>
                    </a:lnTo>
                    <a:lnTo>
                      <a:pt x="16192" y="28575"/>
                    </a:lnTo>
                    <a:lnTo>
                      <a:pt x="0" y="23813"/>
                    </a:lnTo>
                    <a:lnTo>
                      <a:pt x="3810" y="12383"/>
                    </a:lnTo>
                    <a:lnTo>
                      <a:pt x="20003" y="17145"/>
                    </a:lnTo>
                    <a:lnTo>
                      <a:pt x="20003" y="0"/>
                    </a:lnTo>
                    <a:lnTo>
                      <a:pt x="32385" y="0"/>
                    </a:lnTo>
                    <a:lnTo>
                      <a:pt x="32385" y="17145"/>
                    </a:lnTo>
                    <a:lnTo>
                      <a:pt x="48578" y="12383"/>
                    </a:lnTo>
                    <a:lnTo>
                      <a:pt x="52388" y="23813"/>
                    </a:lnTo>
                    <a:lnTo>
                      <a:pt x="36195" y="28575"/>
                    </a:lnTo>
                    <a:lnTo>
                      <a:pt x="45720" y="41910"/>
                    </a:lnTo>
                    <a:lnTo>
                      <a:pt x="35242" y="49530"/>
                    </a:lnTo>
                    <a:lnTo>
                      <a:pt x="25717" y="36195"/>
                    </a:lnTo>
                    <a:lnTo>
                      <a:pt x="17145" y="49530"/>
                    </a:lnTo>
                    <a:close/>
                  </a:path>
                </a:pathLst>
              </a:custGeom>
              <a:solidFill>
                <a:srgbClr val="2B4149"/>
              </a:solidFill>
              <a:ln w="9525" cap="flat">
                <a:noFill/>
                <a:prstDash val="solid"/>
                <a:miter/>
              </a:ln>
            </p:spPr>
            <p:txBody>
              <a:bodyPr rtlCol="0" anchor="ctr"/>
              <a:lstStyle/>
              <a:p>
                <a:endParaRPr lang="en-GB" dirty="0"/>
              </a:p>
            </p:txBody>
          </p:sp>
          <p:sp>
            <p:nvSpPr>
              <p:cNvPr id="286" name="Freeform: Shape 285">
                <a:extLst>
                  <a:ext uri="{FF2B5EF4-FFF2-40B4-BE49-F238E27FC236}">
                    <a16:creationId xmlns:a16="http://schemas.microsoft.com/office/drawing/2014/main" id="{0DD9E443-1732-4BA0-84E4-C07DF60EF10E}"/>
                  </a:ext>
                </a:extLst>
              </p:cNvPr>
              <p:cNvSpPr/>
              <p:nvPr/>
            </p:nvSpPr>
            <p:spPr>
              <a:xfrm>
                <a:off x="6407149" y="3075464"/>
                <a:ext cx="52387" cy="49529"/>
              </a:xfrm>
              <a:custGeom>
                <a:avLst/>
                <a:gdLst>
                  <a:gd name="connsiteX0" fmla="*/ 17145 w 52387"/>
                  <a:gd name="connsiteY0" fmla="*/ 49530 h 49529"/>
                  <a:gd name="connsiteX1" fmla="*/ 6668 w 52387"/>
                  <a:gd name="connsiteY1" fmla="*/ 41910 h 49529"/>
                  <a:gd name="connsiteX2" fmla="*/ 16193 w 52387"/>
                  <a:gd name="connsiteY2" fmla="*/ 28575 h 49529"/>
                  <a:gd name="connsiteX3" fmla="*/ 0 w 52387"/>
                  <a:gd name="connsiteY3" fmla="*/ 23813 h 49529"/>
                  <a:gd name="connsiteX4" fmla="*/ 3810 w 52387"/>
                  <a:gd name="connsiteY4" fmla="*/ 12383 h 49529"/>
                  <a:gd name="connsiteX5" fmla="*/ 20003 w 52387"/>
                  <a:gd name="connsiteY5" fmla="*/ 17145 h 49529"/>
                  <a:gd name="connsiteX6" fmla="*/ 20003 w 52387"/>
                  <a:gd name="connsiteY6" fmla="*/ 0 h 49529"/>
                  <a:gd name="connsiteX7" fmla="*/ 32385 w 52387"/>
                  <a:gd name="connsiteY7" fmla="*/ 0 h 49529"/>
                  <a:gd name="connsiteX8" fmla="*/ 32385 w 52387"/>
                  <a:gd name="connsiteY8" fmla="*/ 17145 h 49529"/>
                  <a:gd name="connsiteX9" fmla="*/ 48578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5243 w 52387"/>
                  <a:gd name="connsiteY13" fmla="*/ 49530 h 49529"/>
                  <a:gd name="connsiteX14" fmla="*/ 25718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8" y="41910"/>
                    </a:lnTo>
                    <a:lnTo>
                      <a:pt x="16193" y="28575"/>
                    </a:lnTo>
                    <a:lnTo>
                      <a:pt x="0" y="23813"/>
                    </a:lnTo>
                    <a:lnTo>
                      <a:pt x="3810" y="12383"/>
                    </a:lnTo>
                    <a:lnTo>
                      <a:pt x="20003" y="17145"/>
                    </a:lnTo>
                    <a:lnTo>
                      <a:pt x="20003" y="0"/>
                    </a:lnTo>
                    <a:lnTo>
                      <a:pt x="32385" y="0"/>
                    </a:lnTo>
                    <a:lnTo>
                      <a:pt x="32385" y="17145"/>
                    </a:lnTo>
                    <a:lnTo>
                      <a:pt x="48578" y="12383"/>
                    </a:lnTo>
                    <a:lnTo>
                      <a:pt x="52388" y="23813"/>
                    </a:lnTo>
                    <a:lnTo>
                      <a:pt x="36195" y="28575"/>
                    </a:lnTo>
                    <a:lnTo>
                      <a:pt x="45720" y="41910"/>
                    </a:lnTo>
                    <a:lnTo>
                      <a:pt x="35243" y="49530"/>
                    </a:lnTo>
                    <a:lnTo>
                      <a:pt x="25718" y="36195"/>
                    </a:lnTo>
                    <a:lnTo>
                      <a:pt x="17145" y="49530"/>
                    </a:lnTo>
                    <a:close/>
                  </a:path>
                </a:pathLst>
              </a:custGeom>
              <a:solidFill>
                <a:srgbClr val="192228"/>
              </a:solidFill>
              <a:ln w="9525" cap="flat">
                <a:noFill/>
                <a:prstDash val="solid"/>
                <a:miter/>
              </a:ln>
            </p:spPr>
            <p:txBody>
              <a:bodyPr rtlCol="0" anchor="ctr"/>
              <a:lstStyle/>
              <a:p>
                <a:endParaRPr lang="en-GB" dirty="0"/>
              </a:p>
            </p:txBody>
          </p:sp>
          <p:sp>
            <p:nvSpPr>
              <p:cNvPr id="287" name="Freeform: Shape 286">
                <a:extLst>
                  <a:ext uri="{FF2B5EF4-FFF2-40B4-BE49-F238E27FC236}">
                    <a16:creationId xmlns:a16="http://schemas.microsoft.com/office/drawing/2014/main" id="{85263C03-7133-4900-A7C1-7296B771DCFD}"/>
                  </a:ext>
                </a:extLst>
              </p:cNvPr>
              <p:cNvSpPr/>
              <p:nvPr/>
            </p:nvSpPr>
            <p:spPr>
              <a:xfrm>
                <a:off x="6468108" y="3075464"/>
                <a:ext cx="52387" cy="49529"/>
              </a:xfrm>
              <a:custGeom>
                <a:avLst/>
                <a:gdLst>
                  <a:gd name="connsiteX0" fmla="*/ 17145 w 52387"/>
                  <a:gd name="connsiteY0" fmla="*/ 49530 h 49529"/>
                  <a:gd name="connsiteX1" fmla="*/ 6668 w 52387"/>
                  <a:gd name="connsiteY1" fmla="*/ 41910 h 49529"/>
                  <a:gd name="connsiteX2" fmla="*/ 16193 w 52387"/>
                  <a:gd name="connsiteY2" fmla="*/ 28575 h 49529"/>
                  <a:gd name="connsiteX3" fmla="*/ 0 w 52387"/>
                  <a:gd name="connsiteY3" fmla="*/ 23813 h 49529"/>
                  <a:gd name="connsiteX4" fmla="*/ 3810 w 52387"/>
                  <a:gd name="connsiteY4" fmla="*/ 12383 h 49529"/>
                  <a:gd name="connsiteX5" fmla="*/ 20003 w 52387"/>
                  <a:gd name="connsiteY5" fmla="*/ 17145 h 49529"/>
                  <a:gd name="connsiteX6" fmla="*/ 20003 w 52387"/>
                  <a:gd name="connsiteY6" fmla="*/ 0 h 49529"/>
                  <a:gd name="connsiteX7" fmla="*/ 32385 w 52387"/>
                  <a:gd name="connsiteY7" fmla="*/ 0 h 49529"/>
                  <a:gd name="connsiteX8" fmla="*/ 32385 w 52387"/>
                  <a:gd name="connsiteY8" fmla="*/ 17145 h 49529"/>
                  <a:gd name="connsiteX9" fmla="*/ 48578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5243 w 52387"/>
                  <a:gd name="connsiteY13" fmla="*/ 49530 h 49529"/>
                  <a:gd name="connsiteX14" fmla="*/ 25718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8" y="41910"/>
                    </a:lnTo>
                    <a:lnTo>
                      <a:pt x="16193" y="28575"/>
                    </a:lnTo>
                    <a:lnTo>
                      <a:pt x="0" y="23813"/>
                    </a:lnTo>
                    <a:lnTo>
                      <a:pt x="3810" y="12383"/>
                    </a:lnTo>
                    <a:lnTo>
                      <a:pt x="20003" y="17145"/>
                    </a:lnTo>
                    <a:lnTo>
                      <a:pt x="20003" y="0"/>
                    </a:lnTo>
                    <a:lnTo>
                      <a:pt x="32385" y="0"/>
                    </a:lnTo>
                    <a:lnTo>
                      <a:pt x="32385" y="17145"/>
                    </a:lnTo>
                    <a:lnTo>
                      <a:pt x="48578" y="12383"/>
                    </a:lnTo>
                    <a:lnTo>
                      <a:pt x="52388" y="23813"/>
                    </a:lnTo>
                    <a:lnTo>
                      <a:pt x="36195" y="28575"/>
                    </a:lnTo>
                    <a:lnTo>
                      <a:pt x="45720" y="41910"/>
                    </a:lnTo>
                    <a:lnTo>
                      <a:pt x="35243" y="49530"/>
                    </a:lnTo>
                    <a:lnTo>
                      <a:pt x="25718" y="36195"/>
                    </a:lnTo>
                    <a:lnTo>
                      <a:pt x="17145" y="49530"/>
                    </a:lnTo>
                    <a:close/>
                  </a:path>
                </a:pathLst>
              </a:custGeom>
              <a:solidFill>
                <a:srgbClr val="192228"/>
              </a:solidFill>
              <a:ln w="9525" cap="flat">
                <a:noFill/>
                <a:prstDash val="solid"/>
                <a:miter/>
              </a:ln>
            </p:spPr>
            <p:txBody>
              <a:bodyPr rtlCol="0" anchor="ctr"/>
              <a:lstStyle/>
              <a:p>
                <a:endParaRPr lang="en-GB" dirty="0"/>
              </a:p>
            </p:txBody>
          </p:sp>
          <p:sp>
            <p:nvSpPr>
              <p:cNvPr id="288" name="Freeform: Shape 287">
                <a:extLst>
                  <a:ext uri="{FF2B5EF4-FFF2-40B4-BE49-F238E27FC236}">
                    <a16:creationId xmlns:a16="http://schemas.microsoft.com/office/drawing/2014/main" id="{458A017C-D602-4006-B3C9-B36BAEAC52E7}"/>
                  </a:ext>
                </a:extLst>
              </p:cNvPr>
              <p:cNvSpPr/>
              <p:nvPr/>
            </p:nvSpPr>
            <p:spPr>
              <a:xfrm>
                <a:off x="6528116" y="3075464"/>
                <a:ext cx="52387" cy="49529"/>
              </a:xfrm>
              <a:custGeom>
                <a:avLst/>
                <a:gdLst>
                  <a:gd name="connsiteX0" fmla="*/ 17145 w 52387"/>
                  <a:gd name="connsiteY0" fmla="*/ 49530 h 49529"/>
                  <a:gd name="connsiteX1" fmla="*/ 6667 w 52387"/>
                  <a:gd name="connsiteY1" fmla="*/ 41910 h 49529"/>
                  <a:gd name="connsiteX2" fmla="*/ 16192 w 52387"/>
                  <a:gd name="connsiteY2" fmla="*/ 28575 h 49529"/>
                  <a:gd name="connsiteX3" fmla="*/ 0 w 52387"/>
                  <a:gd name="connsiteY3" fmla="*/ 23813 h 49529"/>
                  <a:gd name="connsiteX4" fmla="*/ 3810 w 52387"/>
                  <a:gd name="connsiteY4" fmla="*/ 12383 h 49529"/>
                  <a:gd name="connsiteX5" fmla="*/ 20002 w 52387"/>
                  <a:gd name="connsiteY5" fmla="*/ 17145 h 49529"/>
                  <a:gd name="connsiteX6" fmla="*/ 20002 w 52387"/>
                  <a:gd name="connsiteY6" fmla="*/ 0 h 49529"/>
                  <a:gd name="connsiteX7" fmla="*/ 32385 w 52387"/>
                  <a:gd name="connsiteY7" fmla="*/ 0 h 49529"/>
                  <a:gd name="connsiteX8" fmla="*/ 32385 w 52387"/>
                  <a:gd name="connsiteY8" fmla="*/ 17145 h 49529"/>
                  <a:gd name="connsiteX9" fmla="*/ 48577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5242 w 52387"/>
                  <a:gd name="connsiteY13" fmla="*/ 49530 h 49529"/>
                  <a:gd name="connsiteX14" fmla="*/ 25717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7" y="41910"/>
                    </a:lnTo>
                    <a:lnTo>
                      <a:pt x="16192" y="28575"/>
                    </a:lnTo>
                    <a:lnTo>
                      <a:pt x="0" y="23813"/>
                    </a:lnTo>
                    <a:lnTo>
                      <a:pt x="3810" y="12383"/>
                    </a:lnTo>
                    <a:lnTo>
                      <a:pt x="20002" y="17145"/>
                    </a:lnTo>
                    <a:lnTo>
                      <a:pt x="20002" y="0"/>
                    </a:lnTo>
                    <a:lnTo>
                      <a:pt x="32385" y="0"/>
                    </a:lnTo>
                    <a:lnTo>
                      <a:pt x="32385" y="17145"/>
                    </a:lnTo>
                    <a:lnTo>
                      <a:pt x="48577" y="12383"/>
                    </a:lnTo>
                    <a:lnTo>
                      <a:pt x="52388" y="23813"/>
                    </a:lnTo>
                    <a:lnTo>
                      <a:pt x="36195" y="28575"/>
                    </a:lnTo>
                    <a:lnTo>
                      <a:pt x="45720" y="41910"/>
                    </a:lnTo>
                    <a:lnTo>
                      <a:pt x="35242" y="49530"/>
                    </a:lnTo>
                    <a:lnTo>
                      <a:pt x="25717" y="36195"/>
                    </a:lnTo>
                    <a:lnTo>
                      <a:pt x="17145" y="49530"/>
                    </a:lnTo>
                    <a:close/>
                  </a:path>
                </a:pathLst>
              </a:custGeom>
              <a:solidFill>
                <a:srgbClr val="192228"/>
              </a:solidFill>
              <a:ln w="9525" cap="flat">
                <a:noFill/>
                <a:prstDash val="solid"/>
                <a:miter/>
              </a:ln>
            </p:spPr>
            <p:txBody>
              <a:bodyPr rtlCol="0" anchor="ctr"/>
              <a:lstStyle/>
              <a:p>
                <a:endParaRPr lang="en-GB" dirty="0"/>
              </a:p>
            </p:txBody>
          </p:sp>
        </p:grpSp>
      </p:grpSp>
      <p:grpSp>
        <p:nvGrpSpPr>
          <p:cNvPr id="481" name="Group 480">
            <a:extLst>
              <a:ext uri="{FF2B5EF4-FFF2-40B4-BE49-F238E27FC236}">
                <a16:creationId xmlns:a16="http://schemas.microsoft.com/office/drawing/2014/main" id="{150F7426-D245-4DCD-A568-5905F4981EBB}"/>
              </a:ext>
            </a:extLst>
          </p:cNvPr>
          <p:cNvGrpSpPr/>
          <p:nvPr/>
        </p:nvGrpSpPr>
        <p:grpSpPr>
          <a:xfrm>
            <a:off x="6895955" y="3509804"/>
            <a:ext cx="441961" cy="264794"/>
            <a:chOff x="6895955" y="3509804"/>
            <a:chExt cx="441961" cy="264794"/>
          </a:xfrm>
        </p:grpSpPr>
        <p:sp>
          <p:nvSpPr>
            <p:cNvPr id="290" name="Freeform: Shape 289">
              <a:extLst>
                <a:ext uri="{FF2B5EF4-FFF2-40B4-BE49-F238E27FC236}">
                  <a16:creationId xmlns:a16="http://schemas.microsoft.com/office/drawing/2014/main" id="{FCF1C3D1-92BD-40A1-B3FD-3D2543868862}"/>
                </a:ext>
              </a:extLst>
            </p:cNvPr>
            <p:cNvSpPr/>
            <p:nvPr/>
          </p:nvSpPr>
          <p:spPr>
            <a:xfrm>
              <a:off x="6895955" y="3510756"/>
              <a:ext cx="441007" cy="263842"/>
            </a:xfrm>
            <a:custGeom>
              <a:avLst/>
              <a:gdLst>
                <a:gd name="connsiteX0" fmla="*/ 27623 w 441007"/>
                <a:gd name="connsiteY0" fmla="*/ 263842 h 263842"/>
                <a:gd name="connsiteX1" fmla="*/ 413385 w 441007"/>
                <a:gd name="connsiteY1" fmla="*/ 263842 h 263842"/>
                <a:gd name="connsiteX2" fmla="*/ 441007 w 441007"/>
                <a:gd name="connsiteY2" fmla="*/ 236220 h 263842"/>
                <a:gd name="connsiteX3" fmla="*/ 441007 w 441007"/>
                <a:gd name="connsiteY3" fmla="*/ 27623 h 263842"/>
                <a:gd name="connsiteX4" fmla="*/ 413385 w 441007"/>
                <a:gd name="connsiteY4" fmla="*/ 0 h 263842"/>
                <a:gd name="connsiteX5" fmla="*/ 27623 w 441007"/>
                <a:gd name="connsiteY5" fmla="*/ 0 h 263842"/>
                <a:gd name="connsiteX6" fmla="*/ 0 w 441007"/>
                <a:gd name="connsiteY6" fmla="*/ 27623 h 263842"/>
                <a:gd name="connsiteX7" fmla="*/ 0 w 441007"/>
                <a:gd name="connsiteY7" fmla="*/ 236220 h 263842"/>
                <a:gd name="connsiteX8" fmla="*/ 27623 w 441007"/>
                <a:gd name="connsiteY8" fmla="*/ 263842 h 26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7" h="263842">
                  <a:moveTo>
                    <a:pt x="27623" y="263842"/>
                  </a:moveTo>
                  <a:lnTo>
                    <a:pt x="413385" y="263842"/>
                  </a:lnTo>
                  <a:cubicBezTo>
                    <a:pt x="428625" y="263842"/>
                    <a:pt x="441007" y="251460"/>
                    <a:pt x="441007" y="236220"/>
                  </a:cubicBezTo>
                  <a:lnTo>
                    <a:pt x="441007" y="27623"/>
                  </a:lnTo>
                  <a:cubicBezTo>
                    <a:pt x="441007" y="12383"/>
                    <a:pt x="428625" y="0"/>
                    <a:pt x="413385" y="0"/>
                  </a:cubicBezTo>
                  <a:lnTo>
                    <a:pt x="27623" y="0"/>
                  </a:lnTo>
                  <a:cubicBezTo>
                    <a:pt x="12383" y="0"/>
                    <a:pt x="0" y="12383"/>
                    <a:pt x="0" y="27623"/>
                  </a:cubicBezTo>
                  <a:lnTo>
                    <a:pt x="0" y="236220"/>
                  </a:lnTo>
                  <a:cubicBezTo>
                    <a:pt x="0" y="251460"/>
                    <a:pt x="12383" y="263842"/>
                    <a:pt x="27623" y="263842"/>
                  </a:cubicBezTo>
                  <a:close/>
                </a:path>
              </a:pathLst>
            </a:custGeom>
            <a:solidFill>
              <a:srgbClr val="A5BD33"/>
            </a:solidFill>
            <a:ln w="9525" cap="flat">
              <a:noFill/>
              <a:prstDash val="solid"/>
              <a:miter/>
            </a:ln>
          </p:spPr>
          <p:txBody>
            <a:bodyPr rtlCol="0" anchor="ctr"/>
            <a:lstStyle/>
            <a:p>
              <a:endParaRPr lang="en-GB" dirty="0"/>
            </a:p>
          </p:txBody>
        </p:sp>
        <p:sp>
          <p:nvSpPr>
            <p:cNvPr id="291" name="Freeform: Shape 290">
              <a:extLst>
                <a:ext uri="{FF2B5EF4-FFF2-40B4-BE49-F238E27FC236}">
                  <a16:creationId xmlns:a16="http://schemas.microsoft.com/office/drawing/2014/main" id="{DDEB5AAB-5E40-4C9B-A0CE-1A2F88288503}"/>
                </a:ext>
              </a:extLst>
            </p:cNvPr>
            <p:cNvSpPr/>
            <p:nvPr/>
          </p:nvSpPr>
          <p:spPr>
            <a:xfrm>
              <a:off x="6895955" y="3509804"/>
              <a:ext cx="220980" cy="264794"/>
            </a:xfrm>
            <a:custGeom>
              <a:avLst/>
              <a:gdLst>
                <a:gd name="connsiteX0" fmla="*/ 0 w 220980"/>
                <a:gd name="connsiteY0" fmla="*/ 237173 h 264794"/>
                <a:gd name="connsiteX1" fmla="*/ 27623 w 220980"/>
                <a:gd name="connsiteY1" fmla="*/ 264795 h 264794"/>
                <a:gd name="connsiteX2" fmla="*/ 220980 w 220980"/>
                <a:gd name="connsiteY2" fmla="*/ 264795 h 264794"/>
                <a:gd name="connsiteX3" fmla="*/ 220980 w 220980"/>
                <a:gd name="connsiteY3" fmla="*/ 0 h 264794"/>
                <a:gd name="connsiteX4" fmla="*/ 27623 w 220980"/>
                <a:gd name="connsiteY4" fmla="*/ 0 h 264794"/>
                <a:gd name="connsiteX5" fmla="*/ 0 w 220980"/>
                <a:gd name="connsiteY5" fmla="*/ 27623 h 264794"/>
                <a:gd name="connsiteX6" fmla="*/ 0 w 220980"/>
                <a:gd name="connsiteY6" fmla="*/ 237173 h 2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 h="264794">
                  <a:moveTo>
                    <a:pt x="0" y="237173"/>
                  </a:moveTo>
                  <a:cubicBezTo>
                    <a:pt x="0" y="252413"/>
                    <a:pt x="12383" y="264795"/>
                    <a:pt x="27623" y="264795"/>
                  </a:cubicBezTo>
                  <a:lnTo>
                    <a:pt x="220980" y="264795"/>
                  </a:lnTo>
                  <a:lnTo>
                    <a:pt x="220980" y="0"/>
                  </a:lnTo>
                  <a:lnTo>
                    <a:pt x="27623" y="0"/>
                  </a:lnTo>
                  <a:cubicBezTo>
                    <a:pt x="12383" y="0"/>
                    <a:pt x="0" y="12383"/>
                    <a:pt x="0" y="27623"/>
                  </a:cubicBezTo>
                  <a:lnTo>
                    <a:pt x="0" y="237173"/>
                  </a:lnTo>
                  <a:close/>
                </a:path>
              </a:pathLst>
            </a:custGeom>
            <a:solidFill>
              <a:srgbClr val="A5BD33"/>
            </a:solidFill>
            <a:ln w="9525" cap="flat">
              <a:noFill/>
              <a:prstDash val="solid"/>
              <a:miter/>
            </a:ln>
          </p:spPr>
          <p:txBody>
            <a:bodyPr rtlCol="0" anchor="ctr"/>
            <a:lstStyle/>
            <a:p>
              <a:endParaRPr lang="en-GB" dirty="0"/>
            </a:p>
          </p:txBody>
        </p:sp>
        <p:sp>
          <p:nvSpPr>
            <p:cNvPr id="292" name="Freeform: Shape 291">
              <a:extLst>
                <a:ext uri="{FF2B5EF4-FFF2-40B4-BE49-F238E27FC236}">
                  <a16:creationId xmlns:a16="http://schemas.microsoft.com/office/drawing/2014/main" id="{8B55B59A-4B22-44FD-B8A1-EC2E858A3EA1}"/>
                </a:ext>
              </a:extLst>
            </p:cNvPr>
            <p:cNvSpPr/>
            <p:nvPr/>
          </p:nvSpPr>
          <p:spPr>
            <a:xfrm>
              <a:off x="6895956" y="3549809"/>
              <a:ext cx="441960" cy="45719"/>
            </a:xfrm>
            <a:custGeom>
              <a:avLst/>
              <a:gdLst>
                <a:gd name="connsiteX0" fmla="*/ 0 w 441960"/>
                <a:gd name="connsiteY0" fmla="*/ 0 h 45719"/>
                <a:gd name="connsiteX1" fmla="*/ 441960 w 441960"/>
                <a:gd name="connsiteY1" fmla="*/ 0 h 45719"/>
                <a:gd name="connsiteX2" fmla="*/ 441960 w 441960"/>
                <a:gd name="connsiteY2" fmla="*/ 45720 h 45719"/>
                <a:gd name="connsiteX3" fmla="*/ 0 w 441960"/>
                <a:gd name="connsiteY3" fmla="*/ 45720 h 45719"/>
              </a:gdLst>
              <a:ahLst/>
              <a:cxnLst>
                <a:cxn ang="0">
                  <a:pos x="connsiteX0" y="connsiteY0"/>
                </a:cxn>
                <a:cxn ang="0">
                  <a:pos x="connsiteX1" y="connsiteY1"/>
                </a:cxn>
                <a:cxn ang="0">
                  <a:pos x="connsiteX2" y="connsiteY2"/>
                </a:cxn>
                <a:cxn ang="0">
                  <a:pos x="connsiteX3" y="connsiteY3"/>
                </a:cxn>
              </a:cxnLst>
              <a:rect l="l" t="t" r="r" b="b"/>
              <a:pathLst>
                <a:path w="441960" h="45719">
                  <a:moveTo>
                    <a:pt x="0" y="0"/>
                  </a:moveTo>
                  <a:lnTo>
                    <a:pt x="441960" y="0"/>
                  </a:lnTo>
                  <a:lnTo>
                    <a:pt x="441960" y="45720"/>
                  </a:lnTo>
                  <a:lnTo>
                    <a:pt x="0" y="45720"/>
                  </a:lnTo>
                  <a:close/>
                </a:path>
              </a:pathLst>
            </a:custGeom>
            <a:solidFill>
              <a:srgbClr val="192228"/>
            </a:solidFill>
            <a:ln w="9525" cap="flat">
              <a:noFill/>
              <a:prstDash val="solid"/>
              <a:miter/>
            </a:ln>
          </p:spPr>
          <p:txBody>
            <a:bodyPr rtlCol="0" anchor="ctr"/>
            <a:lstStyle/>
            <a:p>
              <a:endParaRPr lang="en-GB" dirty="0"/>
            </a:p>
          </p:txBody>
        </p:sp>
        <p:sp>
          <p:nvSpPr>
            <p:cNvPr id="293" name="Freeform: Shape 292">
              <a:extLst>
                <a:ext uri="{FF2B5EF4-FFF2-40B4-BE49-F238E27FC236}">
                  <a16:creationId xmlns:a16="http://schemas.microsoft.com/office/drawing/2014/main" id="{37A88B95-F9EF-477E-8CC8-DDE287AC7189}"/>
                </a:ext>
              </a:extLst>
            </p:cNvPr>
            <p:cNvSpPr/>
            <p:nvPr/>
          </p:nvSpPr>
          <p:spPr>
            <a:xfrm>
              <a:off x="7116936" y="3549809"/>
              <a:ext cx="220980" cy="45719"/>
            </a:xfrm>
            <a:custGeom>
              <a:avLst/>
              <a:gdLst>
                <a:gd name="connsiteX0" fmla="*/ 0 w 220980"/>
                <a:gd name="connsiteY0" fmla="*/ 0 h 45719"/>
                <a:gd name="connsiteX1" fmla="*/ 220980 w 220980"/>
                <a:gd name="connsiteY1" fmla="*/ 0 h 45719"/>
                <a:gd name="connsiteX2" fmla="*/ 220980 w 220980"/>
                <a:gd name="connsiteY2" fmla="*/ 45720 h 45719"/>
                <a:gd name="connsiteX3" fmla="*/ 0 w 220980"/>
                <a:gd name="connsiteY3" fmla="*/ 45720 h 45719"/>
              </a:gdLst>
              <a:ahLst/>
              <a:cxnLst>
                <a:cxn ang="0">
                  <a:pos x="connsiteX0" y="connsiteY0"/>
                </a:cxn>
                <a:cxn ang="0">
                  <a:pos x="connsiteX1" y="connsiteY1"/>
                </a:cxn>
                <a:cxn ang="0">
                  <a:pos x="connsiteX2" y="connsiteY2"/>
                </a:cxn>
                <a:cxn ang="0">
                  <a:pos x="connsiteX3" y="connsiteY3"/>
                </a:cxn>
              </a:cxnLst>
              <a:rect l="l" t="t" r="r" b="b"/>
              <a:pathLst>
                <a:path w="220980" h="45719">
                  <a:moveTo>
                    <a:pt x="0" y="0"/>
                  </a:moveTo>
                  <a:lnTo>
                    <a:pt x="220980" y="0"/>
                  </a:lnTo>
                  <a:lnTo>
                    <a:pt x="220980" y="45720"/>
                  </a:lnTo>
                  <a:lnTo>
                    <a:pt x="0" y="45720"/>
                  </a:lnTo>
                  <a:close/>
                </a:path>
              </a:pathLst>
            </a:custGeom>
            <a:solidFill>
              <a:srgbClr val="2B4149"/>
            </a:solidFill>
            <a:ln w="9525" cap="flat">
              <a:noFill/>
              <a:prstDash val="solid"/>
              <a:miter/>
            </a:ln>
          </p:spPr>
          <p:txBody>
            <a:bodyPr rtlCol="0" anchor="ctr"/>
            <a:lstStyle/>
            <a:p>
              <a:endParaRPr lang="en-GB" dirty="0"/>
            </a:p>
          </p:txBody>
        </p:sp>
        <p:sp>
          <p:nvSpPr>
            <p:cNvPr id="294" name="Freeform: Shape 293">
              <a:extLst>
                <a:ext uri="{FF2B5EF4-FFF2-40B4-BE49-F238E27FC236}">
                  <a16:creationId xmlns:a16="http://schemas.microsoft.com/office/drawing/2014/main" id="{C1D81986-EC24-4884-8006-4EAF3E6CBA4F}"/>
                </a:ext>
              </a:extLst>
            </p:cNvPr>
            <p:cNvSpPr/>
            <p:nvPr/>
          </p:nvSpPr>
          <p:spPr>
            <a:xfrm>
              <a:off x="7063596" y="3646012"/>
              <a:ext cx="242887" cy="49529"/>
            </a:xfrm>
            <a:custGeom>
              <a:avLst/>
              <a:gdLst>
                <a:gd name="connsiteX0" fmla="*/ 0 w 242887"/>
                <a:gd name="connsiteY0" fmla="*/ 0 h 49529"/>
                <a:gd name="connsiteX1" fmla="*/ 242888 w 242887"/>
                <a:gd name="connsiteY1" fmla="*/ 0 h 49529"/>
                <a:gd name="connsiteX2" fmla="*/ 242888 w 242887"/>
                <a:gd name="connsiteY2" fmla="*/ 49530 h 49529"/>
                <a:gd name="connsiteX3" fmla="*/ 0 w 242887"/>
                <a:gd name="connsiteY3" fmla="*/ 49530 h 49529"/>
              </a:gdLst>
              <a:ahLst/>
              <a:cxnLst>
                <a:cxn ang="0">
                  <a:pos x="connsiteX0" y="connsiteY0"/>
                </a:cxn>
                <a:cxn ang="0">
                  <a:pos x="connsiteX1" y="connsiteY1"/>
                </a:cxn>
                <a:cxn ang="0">
                  <a:pos x="connsiteX2" y="connsiteY2"/>
                </a:cxn>
                <a:cxn ang="0">
                  <a:pos x="connsiteX3" y="connsiteY3"/>
                </a:cxn>
              </a:cxnLst>
              <a:rect l="l" t="t" r="r" b="b"/>
              <a:pathLst>
                <a:path w="242887" h="49529">
                  <a:moveTo>
                    <a:pt x="0" y="0"/>
                  </a:moveTo>
                  <a:lnTo>
                    <a:pt x="242888" y="0"/>
                  </a:lnTo>
                  <a:lnTo>
                    <a:pt x="242888" y="49530"/>
                  </a:lnTo>
                  <a:lnTo>
                    <a:pt x="0" y="49530"/>
                  </a:lnTo>
                  <a:close/>
                </a:path>
              </a:pathLst>
            </a:custGeom>
            <a:solidFill>
              <a:srgbClr val="FFFFFF"/>
            </a:solidFill>
            <a:ln w="9525" cap="flat">
              <a:noFill/>
              <a:prstDash val="solid"/>
              <a:miter/>
            </a:ln>
          </p:spPr>
          <p:txBody>
            <a:bodyPr rtlCol="0" anchor="ctr"/>
            <a:lstStyle/>
            <a:p>
              <a:endParaRPr lang="en-GB" dirty="0"/>
            </a:p>
          </p:txBody>
        </p:sp>
        <p:sp>
          <p:nvSpPr>
            <p:cNvPr id="295" name="Freeform: Shape 294">
              <a:extLst>
                <a:ext uri="{FF2B5EF4-FFF2-40B4-BE49-F238E27FC236}">
                  <a16:creationId xmlns:a16="http://schemas.microsoft.com/office/drawing/2014/main" id="{235151CB-BE74-4D7E-9C2C-1F0DB441F5BD}"/>
                </a:ext>
              </a:extLst>
            </p:cNvPr>
            <p:cNvSpPr/>
            <p:nvPr/>
          </p:nvSpPr>
          <p:spPr>
            <a:xfrm>
              <a:off x="7063596" y="3646012"/>
              <a:ext cx="53340" cy="49529"/>
            </a:xfrm>
            <a:custGeom>
              <a:avLst/>
              <a:gdLst>
                <a:gd name="connsiteX0" fmla="*/ 0 w 53340"/>
                <a:gd name="connsiteY0" fmla="*/ 0 h 49529"/>
                <a:gd name="connsiteX1" fmla="*/ 53340 w 53340"/>
                <a:gd name="connsiteY1" fmla="*/ 0 h 49529"/>
                <a:gd name="connsiteX2" fmla="*/ 53340 w 53340"/>
                <a:gd name="connsiteY2" fmla="*/ 49530 h 49529"/>
                <a:gd name="connsiteX3" fmla="*/ 0 w 5334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53340" h="49529">
                  <a:moveTo>
                    <a:pt x="0" y="0"/>
                  </a:moveTo>
                  <a:lnTo>
                    <a:pt x="53340" y="0"/>
                  </a:lnTo>
                  <a:lnTo>
                    <a:pt x="53340" y="49530"/>
                  </a:lnTo>
                  <a:lnTo>
                    <a:pt x="0" y="49530"/>
                  </a:lnTo>
                  <a:close/>
                </a:path>
              </a:pathLst>
            </a:custGeom>
            <a:solidFill>
              <a:srgbClr val="E2F0F3"/>
            </a:solidFill>
            <a:ln w="9525" cap="flat">
              <a:noFill/>
              <a:prstDash val="solid"/>
              <a:miter/>
            </a:ln>
          </p:spPr>
          <p:txBody>
            <a:bodyPr rtlCol="0" anchor="ctr"/>
            <a:lstStyle/>
            <a:p>
              <a:endParaRPr lang="en-GB" dirty="0"/>
            </a:p>
          </p:txBody>
        </p:sp>
        <p:sp>
          <p:nvSpPr>
            <p:cNvPr id="296" name="Freeform: Shape 295">
              <a:extLst>
                <a:ext uri="{FF2B5EF4-FFF2-40B4-BE49-F238E27FC236}">
                  <a16:creationId xmlns:a16="http://schemas.microsoft.com/office/drawing/2014/main" id="{B885A8A7-5DD8-4DD2-B7B6-8A96B4FA6E36}"/>
                </a:ext>
              </a:extLst>
            </p:cNvPr>
            <p:cNvSpPr/>
            <p:nvPr/>
          </p:nvSpPr>
          <p:spPr>
            <a:xfrm>
              <a:off x="6908338" y="3615531"/>
              <a:ext cx="135254" cy="135254"/>
            </a:xfrm>
            <a:custGeom>
              <a:avLst/>
              <a:gdLst>
                <a:gd name="connsiteX0" fmla="*/ 67628 w 135254"/>
                <a:gd name="connsiteY0" fmla="*/ 135255 h 135254"/>
                <a:gd name="connsiteX1" fmla="*/ 135255 w 135254"/>
                <a:gd name="connsiteY1" fmla="*/ 67628 h 135254"/>
                <a:gd name="connsiteX2" fmla="*/ 67628 w 135254"/>
                <a:gd name="connsiteY2" fmla="*/ 0 h 135254"/>
                <a:gd name="connsiteX3" fmla="*/ 0 w 135254"/>
                <a:gd name="connsiteY3" fmla="*/ 67628 h 135254"/>
                <a:gd name="connsiteX4" fmla="*/ 67628 w 135254"/>
                <a:gd name="connsiteY4" fmla="*/ 135255 h 135254"/>
                <a:gd name="connsiteX5" fmla="*/ 88582 w 135254"/>
                <a:gd name="connsiteY5" fmla="*/ 125730 h 135254"/>
                <a:gd name="connsiteX6" fmla="*/ 101917 w 135254"/>
                <a:gd name="connsiteY6" fmla="*/ 102870 h 135254"/>
                <a:gd name="connsiteX7" fmla="*/ 118110 w 135254"/>
                <a:gd name="connsiteY7" fmla="*/ 102870 h 135254"/>
                <a:gd name="connsiteX8" fmla="*/ 88582 w 135254"/>
                <a:gd name="connsiteY8" fmla="*/ 125730 h 135254"/>
                <a:gd name="connsiteX9" fmla="*/ 121920 w 135254"/>
                <a:gd name="connsiteY9" fmla="*/ 97155 h 135254"/>
                <a:gd name="connsiteX10" fmla="*/ 103822 w 135254"/>
                <a:gd name="connsiteY10" fmla="*/ 97155 h 135254"/>
                <a:gd name="connsiteX11" fmla="*/ 107632 w 135254"/>
                <a:gd name="connsiteY11" fmla="*/ 70485 h 135254"/>
                <a:gd name="connsiteX12" fmla="*/ 128588 w 135254"/>
                <a:gd name="connsiteY12" fmla="*/ 70485 h 135254"/>
                <a:gd name="connsiteX13" fmla="*/ 121920 w 135254"/>
                <a:gd name="connsiteY13" fmla="*/ 97155 h 135254"/>
                <a:gd name="connsiteX14" fmla="*/ 129540 w 135254"/>
                <a:gd name="connsiteY14" fmla="*/ 64770 h 135254"/>
                <a:gd name="connsiteX15" fmla="*/ 108585 w 135254"/>
                <a:gd name="connsiteY15" fmla="*/ 64770 h 135254"/>
                <a:gd name="connsiteX16" fmla="*/ 104775 w 135254"/>
                <a:gd name="connsiteY16" fmla="*/ 38100 h 135254"/>
                <a:gd name="connsiteX17" fmla="*/ 121920 w 135254"/>
                <a:gd name="connsiteY17" fmla="*/ 38100 h 135254"/>
                <a:gd name="connsiteX18" fmla="*/ 129540 w 135254"/>
                <a:gd name="connsiteY18" fmla="*/ 64770 h 135254"/>
                <a:gd name="connsiteX19" fmla="*/ 118110 w 135254"/>
                <a:gd name="connsiteY19" fmla="*/ 32385 h 135254"/>
                <a:gd name="connsiteX20" fmla="*/ 101917 w 135254"/>
                <a:gd name="connsiteY20" fmla="*/ 32385 h 135254"/>
                <a:gd name="connsiteX21" fmla="*/ 88582 w 135254"/>
                <a:gd name="connsiteY21" fmla="*/ 9525 h 135254"/>
                <a:gd name="connsiteX22" fmla="*/ 118110 w 135254"/>
                <a:gd name="connsiteY22" fmla="*/ 32385 h 135254"/>
                <a:gd name="connsiteX23" fmla="*/ 70485 w 135254"/>
                <a:gd name="connsiteY23" fmla="*/ 6667 h 135254"/>
                <a:gd name="connsiteX24" fmla="*/ 96203 w 135254"/>
                <a:gd name="connsiteY24" fmla="*/ 32385 h 135254"/>
                <a:gd name="connsiteX25" fmla="*/ 70485 w 135254"/>
                <a:gd name="connsiteY25" fmla="*/ 32385 h 135254"/>
                <a:gd name="connsiteX26" fmla="*/ 70485 w 135254"/>
                <a:gd name="connsiteY26" fmla="*/ 6667 h 135254"/>
                <a:gd name="connsiteX27" fmla="*/ 70485 w 135254"/>
                <a:gd name="connsiteY27" fmla="*/ 38100 h 135254"/>
                <a:gd name="connsiteX28" fmla="*/ 98107 w 135254"/>
                <a:gd name="connsiteY28" fmla="*/ 38100 h 135254"/>
                <a:gd name="connsiteX29" fmla="*/ 101917 w 135254"/>
                <a:gd name="connsiteY29" fmla="*/ 64770 h 135254"/>
                <a:gd name="connsiteX30" fmla="*/ 69532 w 135254"/>
                <a:gd name="connsiteY30" fmla="*/ 64770 h 135254"/>
                <a:gd name="connsiteX31" fmla="*/ 69532 w 135254"/>
                <a:gd name="connsiteY31" fmla="*/ 38100 h 135254"/>
                <a:gd name="connsiteX32" fmla="*/ 70485 w 135254"/>
                <a:gd name="connsiteY32" fmla="*/ 70485 h 135254"/>
                <a:gd name="connsiteX33" fmla="*/ 102870 w 135254"/>
                <a:gd name="connsiteY33" fmla="*/ 70485 h 135254"/>
                <a:gd name="connsiteX34" fmla="*/ 99060 w 135254"/>
                <a:gd name="connsiteY34" fmla="*/ 97155 h 135254"/>
                <a:gd name="connsiteX35" fmla="*/ 71438 w 135254"/>
                <a:gd name="connsiteY35" fmla="*/ 97155 h 135254"/>
                <a:gd name="connsiteX36" fmla="*/ 71438 w 135254"/>
                <a:gd name="connsiteY36" fmla="*/ 70485 h 135254"/>
                <a:gd name="connsiteX37" fmla="*/ 70485 w 135254"/>
                <a:gd name="connsiteY37" fmla="*/ 103823 h 135254"/>
                <a:gd name="connsiteX38" fmla="*/ 96203 w 135254"/>
                <a:gd name="connsiteY38" fmla="*/ 103823 h 135254"/>
                <a:gd name="connsiteX39" fmla="*/ 70485 w 135254"/>
                <a:gd name="connsiteY39" fmla="*/ 129540 h 135254"/>
                <a:gd name="connsiteX40" fmla="*/ 70485 w 135254"/>
                <a:gd name="connsiteY40" fmla="*/ 103823 h 135254"/>
                <a:gd name="connsiteX41" fmla="*/ 64770 w 135254"/>
                <a:gd name="connsiteY41" fmla="*/ 129540 h 135254"/>
                <a:gd name="connsiteX42" fmla="*/ 39053 w 135254"/>
                <a:gd name="connsiteY42" fmla="*/ 103823 h 135254"/>
                <a:gd name="connsiteX43" fmla="*/ 64770 w 135254"/>
                <a:gd name="connsiteY43" fmla="*/ 103823 h 135254"/>
                <a:gd name="connsiteX44" fmla="*/ 64770 w 135254"/>
                <a:gd name="connsiteY44" fmla="*/ 129540 h 135254"/>
                <a:gd name="connsiteX45" fmla="*/ 64770 w 135254"/>
                <a:gd name="connsiteY45" fmla="*/ 97155 h 135254"/>
                <a:gd name="connsiteX46" fmla="*/ 37147 w 135254"/>
                <a:gd name="connsiteY46" fmla="*/ 97155 h 135254"/>
                <a:gd name="connsiteX47" fmla="*/ 33338 w 135254"/>
                <a:gd name="connsiteY47" fmla="*/ 70485 h 135254"/>
                <a:gd name="connsiteX48" fmla="*/ 65722 w 135254"/>
                <a:gd name="connsiteY48" fmla="*/ 70485 h 135254"/>
                <a:gd name="connsiteX49" fmla="*/ 65722 w 135254"/>
                <a:gd name="connsiteY49" fmla="*/ 97155 h 135254"/>
                <a:gd name="connsiteX50" fmla="*/ 64770 w 135254"/>
                <a:gd name="connsiteY50" fmla="*/ 64770 h 135254"/>
                <a:gd name="connsiteX51" fmla="*/ 32385 w 135254"/>
                <a:gd name="connsiteY51" fmla="*/ 64770 h 135254"/>
                <a:gd name="connsiteX52" fmla="*/ 36195 w 135254"/>
                <a:gd name="connsiteY52" fmla="*/ 38100 h 135254"/>
                <a:gd name="connsiteX53" fmla="*/ 63817 w 135254"/>
                <a:gd name="connsiteY53" fmla="*/ 38100 h 135254"/>
                <a:gd name="connsiteX54" fmla="*/ 63817 w 135254"/>
                <a:gd name="connsiteY54" fmla="*/ 64770 h 135254"/>
                <a:gd name="connsiteX55" fmla="*/ 64770 w 135254"/>
                <a:gd name="connsiteY55" fmla="*/ 6667 h 135254"/>
                <a:gd name="connsiteX56" fmla="*/ 64770 w 135254"/>
                <a:gd name="connsiteY56" fmla="*/ 32385 h 135254"/>
                <a:gd name="connsiteX57" fmla="*/ 39053 w 135254"/>
                <a:gd name="connsiteY57" fmla="*/ 32385 h 135254"/>
                <a:gd name="connsiteX58" fmla="*/ 64770 w 135254"/>
                <a:gd name="connsiteY58" fmla="*/ 6667 h 135254"/>
                <a:gd name="connsiteX59" fmla="*/ 46672 w 135254"/>
                <a:gd name="connsiteY59" fmla="*/ 9525 h 135254"/>
                <a:gd name="connsiteX60" fmla="*/ 33338 w 135254"/>
                <a:gd name="connsiteY60" fmla="*/ 32385 h 135254"/>
                <a:gd name="connsiteX61" fmla="*/ 17145 w 135254"/>
                <a:gd name="connsiteY61" fmla="*/ 32385 h 135254"/>
                <a:gd name="connsiteX62" fmla="*/ 46672 w 135254"/>
                <a:gd name="connsiteY62" fmla="*/ 9525 h 135254"/>
                <a:gd name="connsiteX63" fmla="*/ 13335 w 135254"/>
                <a:gd name="connsiteY63" fmla="*/ 38100 h 135254"/>
                <a:gd name="connsiteX64" fmla="*/ 30480 w 135254"/>
                <a:gd name="connsiteY64" fmla="*/ 38100 h 135254"/>
                <a:gd name="connsiteX65" fmla="*/ 26670 w 135254"/>
                <a:gd name="connsiteY65" fmla="*/ 64770 h 135254"/>
                <a:gd name="connsiteX66" fmla="*/ 5715 w 135254"/>
                <a:gd name="connsiteY66" fmla="*/ 64770 h 135254"/>
                <a:gd name="connsiteX67" fmla="*/ 13335 w 135254"/>
                <a:gd name="connsiteY67" fmla="*/ 38100 h 135254"/>
                <a:gd name="connsiteX68" fmla="*/ 5715 w 135254"/>
                <a:gd name="connsiteY68" fmla="*/ 70485 h 135254"/>
                <a:gd name="connsiteX69" fmla="*/ 26670 w 135254"/>
                <a:gd name="connsiteY69" fmla="*/ 70485 h 135254"/>
                <a:gd name="connsiteX70" fmla="*/ 30480 w 135254"/>
                <a:gd name="connsiteY70" fmla="*/ 97155 h 135254"/>
                <a:gd name="connsiteX71" fmla="*/ 13335 w 135254"/>
                <a:gd name="connsiteY71" fmla="*/ 97155 h 135254"/>
                <a:gd name="connsiteX72" fmla="*/ 5715 w 135254"/>
                <a:gd name="connsiteY72" fmla="*/ 70485 h 135254"/>
                <a:gd name="connsiteX73" fmla="*/ 32385 w 135254"/>
                <a:gd name="connsiteY73" fmla="*/ 103823 h 135254"/>
                <a:gd name="connsiteX74" fmla="*/ 45720 w 135254"/>
                <a:gd name="connsiteY74" fmla="*/ 126683 h 135254"/>
                <a:gd name="connsiteX75" fmla="*/ 16192 w 135254"/>
                <a:gd name="connsiteY75" fmla="*/ 103823 h 135254"/>
                <a:gd name="connsiteX76" fmla="*/ 32385 w 135254"/>
                <a:gd name="connsiteY76" fmla="*/ 103823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35254" h="135254">
                  <a:moveTo>
                    <a:pt x="67628" y="135255"/>
                  </a:moveTo>
                  <a:cubicBezTo>
                    <a:pt x="104775" y="135255"/>
                    <a:pt x="135255" y="104775"/>
                    <a:pt x="135255" y="67628"/>
                  </a:cubicBezTo>
                  <a:cubicBezTo>
                    <a:pt x="135255" y="30480"/>
                    <a:pt x="104775" y="0"/>
                    <a:pt x="67628" y="0"/>
                  </a:cubicBezTo>
                  <a:cubicBezTo>
                    <a:pt x="30480" y="0"/>
                    <a:pt x="0" y="30480"/>
                    <a:pt x="0" y="67628"/>
                  </a:cubicBezTo>
                  <a:cubicBezTo>
                    <a:pt x="0" y="105728"/>
                    <a:pt x="30480" y="135255"/>
                    <a:pt x="67628" y="135255"/>
                  </a:cubicBezTo>
                  <a:close/>
                  <a:moveTo>
                    <a:pt x="88582" y="125730"/>
                  </a:moveTo>
                  <a:cubicBezTo>
                    <a:pt x="94297" y="120015"/>
                    <a:pt x="99060" y="112395"/>
                    <a:pt x="101917" y="102870"/>
                  </a:cubicBezTo>
                  <a:lnTo>
                    <a:pt x="118110" y="102870"/>
                  </a:lnTo>
                  <a:cubicBezTo>
                    <a:pt x="110490" y="114300"/>
                    <a:pt x="100013" y="121920"/>
                    <a:pt x="88582" y="125730"/>
                  </a:cubicBezTo>
                  <a:close/>
                  <a:moveTo>
                    <a:pt x="121920" y="97155"/>
                  </a:moveTo>
                  <a:lnTo>
                    <a:pt x="103822" y="97155"/>
                  </a:lnTo>
                  <a:cubicBezTo>
                    <a:pt x="106680" y="88583"/>
                    <a:pt x="107632" y="80010"/>
                    <a:pt x="107632" y="70485"/>
                  </a:cubicBezTo>
                  <a:lnTo>
                    <a:pt x="128588" y="70485"/>
                  </a:lnTo>
                  <a:cubicBezTo>
                    <a:pt x="128588" y="80010"/>
                    <a:pt x="126682" y="89535"/>
                    <a:pt x="121920" y="97155"/>
                  </a:cubicBezTo>
                  <a:close/>
                  <a:moveTo>
                    <a:pt x="129540" y="64770"/>
                  </a:moveTo>
                  <a:lnTo>
                    <a:pt x="108585" y="64770"/>
                  </a:lnTo>
                  <a:cubicBezTo>
                    <a:pt x="108585" y="55245"/>
                    <a:pt x="106680" y="46673"/>
                    <a:pt x="104775" y="38100"/>
                  </a:cubicBezTo>
                  <a:lnTo>
                    <a:pt x="121920" y="38100"/>
                  </a:lnTo>
                  <a:cubicBezTo>
                    <a:pt x="126682" y="46673"/>
                    <a:pt x="128588" y="55245"/>
                    <a:pt x="129540" y="64770"/>
                  </a:cubicBezTo>
                  <a:close/>
                  <a:moveTo>
                    <a:pt x="118110" y="32385"/>
                  </a:moveTo>
                  <a:lnTo>
                    <a:pt x="101917" y="32385"/>
                  </a:lnTo>
                  <a:cubicBezTo>
                    <a:pt x="98107" y="22860"/>
                    <a:pt x="93345" y="15240"/>
                    <a:pt x="88582" y="9525"/>
                  </a:cubicBezTo>
                  <a:cubicBezTo>
                    <a:pt x="100013" y="14288"/>
                    <a:pt x="110490" y="21908"/>
                    <a:pt x="118110" y="32385"/>
                  </a:cubicBezTo>
                  <a:close/>
                  <a:moveTo>
                    <a:pt x="70485" y="6667"/>
                  </a:moveTo>
                  <a:cubicBezTo>
                    <a:pt x="80963" y="8573"/>
                    <a:pt x="90488" y="18098"/>
                    <a:pt x="96203" y="32385"/>
                  </a:cubicBezTo>
                  <a:lnTo>
                    <a:pt x="70485" y="32385"/>
                  </a:lnTo>
                  <a:lnTo>
                    <a:pt x="70485" y="6667"/>
                  </a:lnTo>
                  <a:close/>
                  <a:moveTo>
                    <a:pt x="70485" y="38100"/>
                  </a:moveTo>
                  <a:lnTo>
                    <a:pt x="98107" y="38100"/>
                  </a:lnTo>
                  <a:cubicBezTo>
                    <a:pt x="100965" y="46673"/>
                    <a:pt x="101917" y="55245"/>
                    <a:pt x="101917" y="64770"/>
                  </a:cubicBezTo>
                  <a:lnTo>
                    <a:pt x="69532" y="64770"/>
                  </a:lnTo>
                  <a:lnTo>
                    <a:pt x="69532" y="38100"/>
                  </a:lnTo>
                  <a:close/>
                  <a:moveTo>
                    <a:pt x="70485" y="70485"/>
                  </a:moveTo>
                  <a:lnTo>
                    <a:pt x="102870" y="70485"/>
                  </a:lnTo>
                  <a:cubicBezTo>
                    <a:pt x="102870" y="80010"/>
                    <a:pt x="100965" y="88583"/>
                    <a:pt x="99060" y="97155"/>
                  </a:cubicBezTo>
                  <a:lnTo>
                    <a:pt x="71438" y="97155"/>
                  </a:lnTo>
                  <a:lnTo>
                    <a:pt x="71438" y="70485"/>
                  </a:lnTo>
                  <a:close/>
                  <a:moveTo>
                    <a:pt x="70485" y="103823"/>
                  </a:moveTo>
                  <a:lnTo>
                    <a:pt x="96203" y="103823"/>
                  </a:lnTo>
                  <a:cubicBezTo>
                    <a:pt x="90488" y="119063"/>
                    <a:pt x="80963" y="128588"/>
                    <a:pt x="70485" y="129540"/>
                  </a:cubicBezTo>
                  <a:lnTo>
                    <a:pt x="70485" y="103823"/>
                  </a:lnTo>
                  <a:close/>
                  <a:moveTo>
                    <a:pt x="64770" y="129540"/>
                  </a:moveTo>
                  <a:cubicBezTo>
                    <a:pt x="54292" y="127635"/>
                    <a:pt x="44767" y="118110"/>
                    <a:pt x="39053" y="103823"/>
                  </a:cubicBezTo>
                  <a:lnTo>
                    <a:pt x="64770" y="103823"/>
                  </a:lnTo>
                  <a:lnTo>
                    <a:pt x="64770" y="129540"/>
                  </a:lnTo>
                  <a:close/>
                  <a:moveTo>
                    <a:pt x="64770" y="97155"/>
                  </a:moveTo>
                  <a:lnTo>
                    <a:pt x="37147" y="97155"/>
                  </a:lnTo>
                  <a:cubicBezTo>
                    <a:pt x="34290" y="88583"/>
                    <a:pt x="33338" y="80010"/>
                    <a:pt x="33338" y="70485"/>
                  </a:cubicBezTo>
                  <a:lnTo>
                    <a:pt x="65722" y="70485"/>
                  </a:lnTo>
                  <a:lnTo>
                    <a:pt x="65722" y="97155"/>
                  </a:lnTo>
                  <a:close/>
                  <a:moveTo>
                    <a:pt x="64770" y="64770"/>
                  </a:moveTo>
                  <a:lnTo>
                    <a:pt x="32385" y="64770"/>
                  </a:lnTo>
                  <a:cubicBezTo>
                    <a:pt x="32385" y="55245"/>
                    <a:pt x="34290" y="46673"/>
                    <a:pt x="36195" y="38100"/>
                  </a:cubicBezTo>
                  <a:lnTo>
                    <a:pt x="63817" y="38100"/>
                  </a:lnTo>
                  <a:lnTo>
                    <a:pt x="63817" y="64770"/>
                  </a:lnTo>
                  <a:close/>
                  <a:moveTo>
                    <a:pt x="64770" y="6667"/>
                  </a:moveTo>
                  <a:lnTo>
                    <a:pt x="64770" y="32385"/>
                  </a:lnTo>
                  <a:lnTo>
                    <a:pt x="39053" y="32385"/>
                  </a:lnTo>
                  <a:cubicBezTo>
                    <a:pt x="44767" y="17145"/>
                    <a:pt x="54292" y="7620"/>
                    <a:pt x="64770" y="6667"/>
                  </a:cubicBezTo>
                  <a:close/>
                  <a:moveTo>
                    <a:pt x="46672" y="9525"/>
                  </a:moveTo>
                  <a:cubicBezTo>
                    <a:pt x="40957" y="15240"/>
                    <a:pt x="36195" y="22860"/>
                    <a:pt x="33338" y="32385"/>
                  </a:cubicBezTo>
                  <a:lnTo>
                    <a:pt x="17145" y="32385"/>
                  </a:lnTo>
                  <a:cubicBezTo>
                    <a:pt x="23813" y="21908"/>
                    <a:pt x="34290" y="14288"/>
                    <a:pt x="46672" y="9525"/>
                  </a:cubicBezTo>
                  <a:close/>
                  <a:moveTo>
                    <a:pt x="13335" y="38100"/>
                  </a:moveTo>
                  <a:lnTo>
                    <a:pt x="30480" y="38100"/>
                  </a:lnTo>
                  <a:cubicBezTo>
                    <a:pt x="27622" y="46673"/>
                    <a:pt x="26670" y="55245"/>
                    <a:pt x="26670" y="64770"/>
                  </a:cubicBezTo>
                  <a:lnTo>
                    <a:pt x="5715" y="64770"/>
                  </a:lnTo>
                  <a:cubicBezTo>
                    <a:pt x="5715" y="55245"/>
                    <a:pt x="8572" y="46673"/>
                    <a:pt x="13335" y="38100"/>
                  </a:cubicBezTo>
                  <a:close/>
                  <a:moveTo>
                    <a:pt x="5715" y="70485"/>
                  </a:moveTo>
                  <a:lnTo>
                    <a:pt x="26670" y="70485"/>
                  </a:lnTo>
                  <a:cubicBezTo>
                    <a:pt x="26670" y="80010"/>
                    <a:pt x="28575" y="88583"/>
                    <a:pt x="30480" y="97155"/>
                  </a:cubicBezTo>
                  <a:lnTo>
                    <a:pt x="13335" y="97155"/>
                  </a:lnTo>
                  <a:cubicBezTo>
                    <a:pt x="8572" y="89535"/>
                    <a:pt x="5715" y="80010"/>
                    <a:pt x="5715" y="70485"/>
                  </a:cubicBezTo>
                  <a:close/>
                  <a:moveTo>
                    <a:pt x="32385" y="103823"/>
                  </a:moveTo>
                  <a:cubicBezTo>
                    <a:pt x="36195" y="113348"/>
                    <a:pt x="40957" y="120967"/>
                    <a:pt x="45720" y="126683"/>
                  </a:cubicBezTo>
                  <a:cubicBezTo>
                    <a:pt x="33338" y="121920"/>
                    <a:pt x="23813" y="114300"/>
                    <a:pt x="16192" y="103823"/>
                  </a:cubicBezTo>
                  <a:lnTo>
                    <a:pt x="32385" y="103823"/>
                  </a:lnTo>
                  <a:close/>
                </a:path>
              </a:pathLst>
            </a:custGeom>
            <a:solidFill>
              <a:srgbClr val="192228"/>
            </a:solidFill>
            <a:ln w="9525" cap="flat">
              <a:noFill/>
              <a:prstDash val="solid"/>
              <a:miter/>
            </a:ln>
          </p:spPr>
          <p:txBody>
            <a:bodyPr rtlCol="0" anchor="ctr"/>
            <a:lstStyle/>
            <a:p>
              <a:endParaRPr lang="en-GB" dirty="0"/>
            </a:p>
          </p:txBody>
        </p:sp>
        <p:sp>
          <p:nvSpPr>
            <p:cNvPr id="297" name="Freeform: Shape 296">
              <a:extLst>
                <a:ext uri="{FF2B5EF4-FFF2-40B4-BE49-F238E27FC236}">
                  <a16:creationId xmlns:a16="http://schemas.microsoft.com/office/drawing/2014/main" id="{522721AE-9126-4946-B604-5A329C5B3821}"/>
                </a:ext>
              </a:extLst>
            </p:cNvPr>
            <p:cNvSpPr/>
            <p:nvPr/>
          </p:nvSpPr>
          <p:spPr>
            <a:xfrm>
              <a:off x="7127413" y="3660299"/>
              <a:ext cx="20954" cy="20955"/>
            </a:xfrm>
            <a:custGeom>
              <a:avLst/>
              <a:gdLst>
                <a:gd name="connsiteX0" fmla="*/ 10478 w 20954"/>
                <a:gd name="connsiteY0" fmla="*/ 20955 h 20955"/>
                <a:gd name="connsiteX1" fmla="*/ 20955 w 20954"/>
                <a:gd name="connsiteY1" fmla="*/ 10478 h 20955"/>
                <a:gd name="connsiteX2" fmla="*/ 10478 w 20954"/>
                <a:gd name="connsiteY2" fmla="*/ 0 h 20955"/>
                <a:gd name="connsiteX3" fmla="*/ 0 w 20954"/>
                <a:gd name="connsiteY3" fmla="*/ 10478 h 20955"/>
                <a:gd name="connsiteX4" fmla="*/ 10478 w 20954"/>
                <a:gd name="connsiteY4" fmla="*/ 20955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20955">
                  <a:moveTo>
                    <a:pt x="10478" y="20955"/>
                  </a:moveTo>
                  <a:cubicBezTo>
                    <a:pt x="16192" y="20955"/>
                    <a:pt x="20955" y="16193"/>
                    <a:pt x="20955" y="10478"/>
                  </a:cubicBezTo>
                  <a:cubicBezTo>
                    <a:pt x="20955" y="4763"/>
                    <a:pt x="16192" y="0"/>
                    <a:pt x="10478" y="0"/>
                  </a:cubicBezTo>
                  <a:cubicBezTo>
                    <a:pt x="4763" y="0"/>
                    <a:pt x="0" y="4763"/>
                    <a:pt x="0" y="10478"/>
                  </a:cubicBezTo>
                  <a:cubicBezTo>
                    <a:pt x="953" y="16193"/>
                    <a:pt x="5715" y="20955"/>
                    <a:pt x="10478" y="20955"/>
                  </a:cubicBezTo>
                  <a:close/>
                </a:path>
              </a:pathLst>
            </a:custGeom>
            <a:solidFill>
              <a:srgbClr val="2B4149"/>
            </a:solidFill>
            <a:ln w="9525" cap="flat">
              <a:noFill/>
              <a:prstDash val="solid"/>
              <a:miter/>
            </a:ln>
          </p:spPr>
          <p:txBody>
            <a:bodyPr rtlCol="0" anchor="ctr"/>
            <a:lstStyle/>
            <a:p>
              <a:endParaRPr lang="en-GB" dirty="0"/>
            </a:p>
          </p:txBody>
        </p:sp>
        <p:sp>
          <p:nvSpPr>
            <p:cNvPr id="298" name="Freeform: Shape 297">
              <a:extLst>
                <a:ext uri="{FF2B5EF4-FFF2-40B4-BE49-F238E27FC236}">
                  <a16:creationId xmlns:a16="http://schemas.microsoft.com/office/drawing/2014/main" id="{EA9A4510-7836-46FC-9655-CDA7FDF4EC77}"/>
                </a:ext>
              </a:extLst>
            </p:cNvPr>
            <p:cNvSpPr/>
            <p:nvPr/>
          </p:nvSpPr>
          <p:spPr>
            <a:xfrm>
              <a:off x="7272193" y="3660299"/>
              <a:ext cx="20955" cy="20955"/>
            </a:xfrm>
            <a:custGeom>
              <a:avLst/>
              <a:gdLst>
                <a:gd name="connsiteX0" fmla="*/ 10478 w 20955"/>
                <a:gd name="connsiteY0" fmla="*/ 20955 h 20955"/>
                <a:gd name="connsiteX1" fmla="*/ 20955 w 20955"/>
                <a:gd name="connsiteY1" fmla="*/ 10478 h 20955"/>
                <a:gd name="connsiteX2" fmla="*/ 10478 w 20955"/>
                <a:gd name="connsiteY2" fmla="*/ 0 h 20955"/>
                <a:gd name="connsiteX3" fmla="*/ 0 w 20955"/>
                <a:gd name="connsiteY3" fmla="*/ 10478 h 20955"/>
                <a:gd name="connsiteX4" fmla="*/ 10478 w 20955"/>
                <a:gd name="connsiteY4" fmla="*/ 20955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0955">
                  <a:moveTo>
                    <a:pt x="10478" y="20955"/>
                  </a:moveTo>
                  <a:cubicBezTo>
                    <a:pt x="16193" y="20955"/>
                    <a:pt x="20955" y="16193"/>
                    <a:pt x="20955" y="10478"/>
                  </a:cubicBezTo>
                  <a:cubicBezTo>
                    <a:pt x="20955" y="4763"/>
                    <a:pt x="16193" y="0"/>
                    <a:pt x="10478" y="0"/>
                  </a:cubicBezTo>
                  <a:cubicBezTo>
                    <a:pt x="4763" y="0"/>
                    <a:pt x="0" y="4763"/>
                    <a:pt x="0" y="10478"/>
                  </a:cubicBezTo>
                  <a:cubicBezTo>
                    <a:pt x="0" y="16193"/>
                    <a:pt x="4763" y="20955"/>
                    <a:pt x="10478" y="20955"/>
                  </a:cubicBezTo>
                  <a:close/>
                </a:path>
              </a:pathLst>
            </a:custGeom>
            <a:solidFill>
              <a:srgbClr val="2B4149"/>
            </a:solidFill>
            <a:ln w="9525" cap="flat">
              <a:noFill/>
              <a:prstDash val="solid"/>
              <a:miter/>
            </a:ln>
          </p:spPr>
          <p:txBody>
            <a:bodyPr rtlCol="0" anchor="ctr"/>
            <a:lstStyle/>
            <a:p>
              <a:endParaRPr lang="en-GB" dirty="0"/>
            </a:p>
          </p:txBody>
        </p:sp>
        <p:sp>
          <p:nvSpPr>
            <p:cNvPr id="299" name="Freeform: Shape 298">
              <a:extLst>
                <a:ext uri="{FF2B5EF4-FFF2-40B4-BE49-F238E27FC236}">
                  <a16:creationId xmlns:a16="http://schemas.microsoft.com/office/drawing/2014/main" id="{71AB5125-811D-49E5-8804-A21FC97E84E5}"/>
                </a:ext>
              </a:extLst>
            </p:cNvPr>
            <p:cNvSpPr/>
            <p:nvPr/>
          </p:nvSpPr>
          <p:spPr>
            <a:xfrm>
              <a:off x="7160751" y="3660299"/>
              <a:ext cx="48577" cy="20955"/>
            </a:xfrm>
            <a:custGeom>
              <a:avLst/>
              <a:gdLst>
                <a:gd name="connsiteX0" fmla="*/ 10478 w 48577"/>
                <a:gd name="connsiteY0" fmla="*/ 20955 h 20955"/>
                <a:gd name="connsiteX1" fmla="*/ 38100 w 48577"/>
                <a:gd name="connsiteY1" fmla="*/ 20955 h 20955"/>
                <a:gd name="connsiteX2" fmla="*/ 48578 w 48577"/>
                <a:gd name="connsiteY2" fmla="*/ 10478 h 20955"/>
                <a:gd name="connsiteX3" fmla="*/ 38100 w 48577"/>
                <a:gd name="connsiteY3" fmla="*/ 0 h 20955"/>
                <a:gd name="connsiteX4" fmla="*/ 10478 w 48577"/>
                <a:gd name="connsiteY4" fmla="*/ 0 h 20955"/>
                <a:gd name="connsiteX5" fmla="*/ 0 w 48577"/>
                <a:gd name="connsiteY5" fmla="*/ 10478 h 20955"/>
                <a:gd name="connsiteX6" fmla="*/ 10478 w 48577"/>
                <a:gd name="connsiteY6" fmla="*/ 20955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 h="20955">
                  <a:moveTo>
                    <a:pt x="10478" y="20955"/>
                  </a:moveTo>
                  <a:lnTo>
                    <a:pt x="38100" y="20955"/>
                  </a:lnTo>
                  <a:cubicBezTo>
                    <a:pt x="43815" y="20955"/>
                    <a:pt x="48578" y="16193"/>
                    <a:pt x="48578" y="10478"/>
                  </a:cubicBezTo>
                  <a:cubicBezTo>
                    <a:pt x="48578" y="4763"/>
                    <a:pt x="43815" y="0"/>
                    <a:pt x="38100" y="0"/>
                  </a:cubicBezTo>
                  <a:lnTo>
                    <a:pt x="10478" y="0"/>
                  </a:lnTo>
                  <a:cubicBezTo>
                    <a:pt x="4763" y="0"/>
                    <a:pt x="0" y="4763"/>
                    <a:pt x="0" y="10478"/>
                  </a:cubicBezTo>
                  <a:cubicBezTo>
                    <a:pt x="0" y="16193"/>
                    <a:pt x="4763" y="20955"/>
                    <a:pt x="10478" y="20955"/>
                  </a:cubicBezTo>
                  <a:close/>
                </a:path>
              </a:pathLst>
            </a:custGeom>
            <a:solidFill>
              <a:srgbClr val="2B4149"/>
            </a:solidFill>
            <a:ln w="9525" cap="flat">
              <a:noFill/>
              <a:prstDash val="solid"/>
              <a:miter/>
            </a:ln>
          </p:spPr>
          <p:txBody>
            <a:bodyPr rtlCol="0" anchor="ctr"/>
            <a:lstStyle/>
            <a:p>
              <a:endParaRPr lang="en-GB" dirty="0"/>
            </a:p>
          </p:txBody>
        </p:sp>
        <p:sp>
          <p:nvSpPr>
            <p:cNvPr id="300" name="Freeform: Shape 299">
              <a:extLst>
                <a:ext uri="{FF2B5EF4-FFF2-40B4-BE49-F238E27FC236}">
                  <a16:creationId xmlns:a16="http://schemas.microsoft.com/office/drawing/2014/main" id="{12343CA7-98ED-41A5-85D0-AB37A9C8B708}"/>
                </a:ext>
              </a:extLst>
            </p:cNvPr>
            <p:cNvSpPr/>
            <p:nvPr/>
          </p:nvSpPr>
          <p:spPr>
            <a:xfrm>
              <a:off x="7077883" y="3660299"/>
              <a:ext cx="38100" cy="20955"/>
            </a:xfrm>
            <a:custGeom>
              <a:avLst/>
              <a:gdLst>
                <a:gd name="connsiteX0" fmla="*/ 10478 w 38100"/>
                <a:gd name="connsiteY0" fmla="*/ 20955 h 20955"/>
                <a:gd name="connsiteX1" fmla="*/ 27622 w 38100"/>
                <a:gd name="connsiteY1" fmla="*/ 20955 h 20955"/>
                <a:gd name="connsiteX2" fmla="*/ 38100 w 38100"/>
                <a:gd name="connsiteY2" fmla="*/ 10478 h 20955"/>
                <a:gd name="connsiteX3" fmla="*/ 27622 w 38100"/>
                <a:gd name="connsiteY3" fmla="*/ 0 h 20955"/>
                <a:gd name="connsiteX4" fmla="*/ 10478 w 38100"/>
                <a:gd name="connsiteY4" fmla="*/ 0 h 20955"/>
                <a:gd name="connsiteX5" fmla="*/ 0 w 38100"/>
                <a:gd name="connsiteY5" fmla="*/ 10478 h 20955"/>
                <a:gd name="connsiteX6" fmla="*/ 10478 w 38100"/>
                <a:gd name="connsiteY6" fmla="*/ 20955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20955">
                  <a:moveTo>
                    <a:pt x="10478" y="20955"/>
                  </a:moveTo>
                  <a:lnTo>
                    <a:pt x="27622" y="20955"/>
                  </a:lnTo>
                  <a:cubicBezTo>
                    <a:pt x="33338" y="20955"/>
                    <a:pt x="38100" y="16193"/>
                    <a:pt x="38100" y="10478"/>
                  </a:cubicBezTo>
                  <a:cubicBezTo>
                    <a:pt x="38100" y="4763"/>
                    <a:pt x="33338" y="0"/>
                    <a:pt x="27622" y="0"/>
                  </a:cubicBezTo>
                  <a:lnTo>
                    <a:pt x="10478" y="0"/>
                  </a:lnTo>
                  <a:cubicBezTo>
                    <a:pt x="4763" y="0"/>
                    <a:pt x="0" y="4763"/>
                    <a:pt x="0" y="10478"/>
                  </a:cubicBezTo>
                  <a:cubicBezTo>
                    <a:pt x="953" y="16193"/>
                    <a:pt x="5715" y="20955"/>
                    <a:pt x="10478" y="20955"/>
                  </a:cubicBezTo>
                  <a:close/>
                </a:path>
              </a:pathLst>
            </a:custGeom>
            <a:solidFill>
              <a:srgbClr val="192228"/>
            </a:solidFill>
            <a:ln w="9525" cap="flat">
              <a:noFill/>
              <a:prstDash val="solid"/>
              <a:miter/>
            </a:ln>
          </p:spPr>
          <p:txBody>
            <a:bodyPr rtlCol="0" anchor="ctr"/>
            <a:lstStyle/>
            <a:p>
              <a:endParaRPr lang="en-GB" dirty="0"/>
            </a:p>
          </p:txBody>
        </p:sp>
        <p:sp>
          <p:nvSpPr>
            <p:cNvPr id="301" name="Freeform: Shape 300">
              <a:extLst>
                <a:ext uri="{FF2B5EF4-FFF2-40B4-BE49-F238E27FC236}">
                  <a16:creationId xmlns:a16="http://schemas.microsoft.com/office/drawing/2014/main" id="{C596BB6D-AC23-4717-A27D-ECCE8BAFDD5B}"/>
                </a:ext>
              </a:extLst>
            </p:cNvPr>
            <p:cNvSpPr/>
            <p:nvPr/>
          </p:nvSpPr>
          <p:spPr>
            <a:xfrm>
              <a:off x="7221711" y="3660299"/>
              <a:ext cx="38100" cy="20955"/>
            </a:xfrm>
            <a:custGeom>
              <a:avLst/>
              <a:gdLst>
                <a:gd name="connsiteX0" fmla="*/ 10477 w 38100"/>
                <a:gd name="connsiteY0" fmla="*/ 20955 h 20955"/>
                <a:gd name="connsiteX1" fmla="*/ 27623 w 38100"/>
                <a:gd name="connsiteY1" fmla="*/ 20955 h 20955"/>
                <a:gd name="connsiteX2" fmla="*/ 38100 w 38100"/>
                <a:gd name="connsiteY2" fmla="*/ 10478 h 20955"/>
                <a:gd name="connsiteX3" fmla="*/ 27623 w 38100"/>
                <a:gd name="connsiteY3" fmla="*/ 0 h 20955"/>
                <a:gd name="connsiteX4" fmla="*/ 10477 w 38100"/>
                <a:gd name="connsiteY4" fmla="*/ 0 h 20955"/>
                <a:gd name="connsiteX5" fmla="*/ 0 w 38100"/>
                <a:gd name="connsiteY5" fmla="*/ 10478 h 20955"/>
                <a:gd name="connsiteX6" fmla="*/ 10477 w 38100"/>
                <a:gd name="connsiteY6" fmla="*/ 20955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20955">
                  <a:moveTo>
                    <a:pt x="10477" y="20955"/>
                  </a:moveTo>
                  <a:lnTo>
                    <a:pt x="27623" y="20955"/>
                  </a:lnTo>
                  <a:cubicBezTo>
                    <a:pt x="33338" y="20955"/>
                    <a:pt x="38100" y="16193"/>
                    <a:pt x="38100" y="10478"/>
                  </a:cubicBezTo>
                  <a:cubicBezTo>
                    <a:pt x="38100" y="4763"/>
                    <a:pt x="33338" y="0"/>
                    <a:pt x="27623" y="0"/>
                  </a:cubicBezTo>
                  <a:lnTo>
                    <a:pt x="10477" y="0"/>
                  </a:lnTo>
                  <a:cubicBezTo>
                    <a:pt x="4763" y="0"/>
                    <a:pt x="0" y="4763"/>
                    <a:pt x="0" y="10478"/>
                  </a:cubicBezTo>
                  <a:cubicBezTo>
                    <a:pt x="0" y="16193"/>
                    <a:pt x="4763" y="20955"/>
                    <a:pt x="10477" y="20955"/>
                  </a:cubicBezTo>
                  <a:close/>
                </a:path>
              </a:pathLst>
            </a:custGeom>
            <a:solidFill>
              <a:srgbClr val="2B4149"/>
            </a:solidFill>
            <a:ln w="9525" cap="flat">
              <a:noFill/>
              <a:prstDash val="solid"/>
              <a:miter/>
            </a:ln>
          </p:spPr>
          <p:txBody>
            <a:bodyPr rtlCol="0" anchor="ctr"/>
            <a:lstStyle/>
            <a:p>
              <a:endParaRPr lang="en-GB" dirty="0"/>
            </a:p>
          </p:txBody>
        </p:sp>
        <p:sp>
          <p:nvSpPr>
            <p:cNvPr id="302" name="Freeform: Shape 301">
              <a:extLst>
                <a:ext uri="{FF2B5EF4-FFF2-40B4-BE49-F238E27FC236}">
                  <a16:creationId xmlns:a16="http://schemas.microsoft.com/office/drawing/2014/main" id="{6F7D29A0-BC5E-411D-87AB-6E5012D2050E}"/>
                </a:ext>
              </a:extLst>
            </p:cNvPr>
            <p:cNvSpPr/>
            <p:nvPr/>
          </p:nvSpPr>
          <p:spPr>
            <a:xfrm>
              <a:off x="7236950" y="3720306"/>
              <a:ext cx="20955" cy="20954"/>
            </a:xfrm>
            <a:custGeom>
              <a:avLst/>
              <a:gdLst>
                <a:gd name="connsiteX0" fmla="*/ 10478 w 20955"/>
                <a:gd name="connsiteY0" fmla="*/ 20955 h 20954"/>
                <a:gd name="connsiteX1" fmla="*/ 20955 w 20955"/>
                <a:gd name="connsiteY1" fmla="*/ 10478 h 20954"/>
                <a:gd name="connsiteX2" fmla="*/ 10478 w 20955"/>
                <a:gd name="connsiteY2" fmla="*/ 0 h 20954"/>
                <a:gd name="connsiteX3" fmla="*/ 0 w 20955"/>
                <a:gd name="connsiteY3" fmla="*/ 10478 h 20954"/>
                <a:gd name="connsiteX4" fmla="*/ 10478 w 20955"/>
                <a:gd name="connsiteY4" fmla="*/ 20955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0954">
                  <a:moveTo>
                    <a:pt x="10478" y="20955"/>
                  </a:moveTo>
                  <a:cubicBezTo>
                    <a:pt x="16193" y="20955"/>
                    <a:pt x="20955" y="16192"/>
                    <a:pt x="20955" y="10478"/>
                  </a:cubicBezTo>
                  <a:cubicBezTo>
                    <a:pt x="20955" y="4763"/>
                    <a:pt x="16193" y="0"/>
                    <a:pt x="10478" y="0"/>
                  </a:cubicBezTo>
                  <a:cubicBezTo>
                    <a:pt x="4763" y="0"/>
                    <a:pt x="0" y="4763"/>
                    <a:pt x="0" y="10478"/>
                  </a:cubicBezTo>
                  <a:cubicBezTo>
                    <a:pt x="0" y="17145"/>
                    <a:pt x="4763" y="20955"/>
                    <a:pt x="10478" y="20955"/>
                  </a:cubicBezTo>
                  <a:close/>
                </a:path>
              </a:pathLst>
            </a:custGeom>
            <a:solidFill>
              <a:srgbClr val="2B4149"/>
            </a:solidFill>
            <a:ln w="9525" cap="flat">
              <a:noFill/>
              <a:prstDash val="solid"/>
              <a:miter/>
            </a:ln>
          </p:spPr>
          <p:txBody>
            <a:bodyPr rtlCol="0" anchor="ctr"/>
            <a:lstStyle/>
            <a:p>
              <a:endParaRPr lang="en-GB" dirty="0"/>
            </a:p>
          </p:txBody>
        </p:sp>
        <p:sp>
          <p:nvSpPr>
            <p:cNvPr id="303" name="Freeform: Shape 302">
              <a:extLst>
                <a:ext uri="{FF2B5EF4-FFF2-40B4-BE49-F238E27FC236}">
                  <a16:creationId xmlns:a16="http://schemas.microsoft.com/office/drawing/2014/main" id="{9BA51368-3919-45F6-9BEB-DEBC49F0965A}"/>
                </a:ext>
              </a:extLst>
            </p:cNvPr>
            <p:cNvSpPr/>
            <p:nvPr/>
          </p:nvSpPr>
          <p:spPr>
            <a:xfrm>
              <a:off x="7091218" y="3720306"/>
              <a:ext cx="20955" cy="20954"/>
            </a:xfrm>
            <a:custGeom>
              <a:avLst/>
              <a:gdLst>
                <a:gd name="connsiteX0" fmla="*/ 10478 w 20955"/>
                <a:gd name="connsiteY0" fmla="*/ 20955 h 20954"/>
                <a:gd name="connsiteX1" fmla="*/ 20955 w 20955"/>
                <a:gd name="connsiteY1" fmla="*/ 10478 h 20954"/>
                <a:gd name="connsiteX2" fmla="*/ 10478 w 20955"/>
                <a:gd name="connsiteY2" fmla="*/ 0 h 20954"/>
                <a:gd name="connsiteX3" fmla="*/ 0 w 20955"/>
                <a:gd name="connsiteY3" fmla="*/ 10478 h 20954"/>
                <a:gd name="connsiteX4" fmla="*/ 10478 w 20955"/>
                <a:gd name="connsiteY4" fmla="*/ 20955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0954">
                  <a:moveTo>
                    <a:pt x="10478" y="20955"/>
                  </a:moveTo>
                  <a:cubicBezTo>
                    <a:pt x="16193" y="20955"/>
                    <a:pt x="20955" y="16192"/>
                    <a:pt x="20955" y="10478"/>
                  </a:cubicBezTo>
                  <a:cubicBezTo>
                    <a:pt x="20955" y="4763"/>
                    <a:pt x="16193" y="0"/>
                    <a:pt x="10478" y="0"/>
                  </a:cubicBezTo>
                  <a:cubicBezTo>
                    <a:pt x="4763" y="0"/>
                    <a:pt x="0" y="4763"/>
                    <a:pt x="0" y="10478"/>
                  </a:cubicBezTo>
                  <a:cubicBezTo>
                    <a:pt x="953" y="17145"/>
                    <a:pt x="4763" y="20955"/>
                    <a:pt x="10478" y="20955"/>
                  </a:cubicBezTo>
                  <a:close/>
                </a:path>
              </a:pathLst>
            </a:custGeom>
            <a:solidFill>
              <a:srgbClr val="192228"/>
            </a:solidFill>
            <a:ln w="9525" cap="flat">
              <a:noFill/>
              <a:prstDash val="solid"/>
              <a:miter/>
            </a:ln>
          </p:spPr>
          <p:txBody>
            <a:bodyPr rtlCol="0" anchor="ctr"/>
            <a:lstStyle/>
            <a:p>
              <a:endParaRPr lang="en-GB" dirty="0"/>
            </a:p>
          </p:txBody>
        </p:sp>
        <p:sp>
          <p:nvSpPr>
            <p:cNvPr id="304" name="Freeform: Shape 303">
              <a:extLst>
                <a:ext uri="{FF2B5EF4-FFF2-40B4-BE49-F238E27FC236}">
                  <a16:creationId xmlns:a16="http://schemas.microsoft.com/office/drawing/2014/main" id="{D820E094-5F8F-40D0-B1E8-E078B751E8FC}"/>
                </a:ext>
              </a:extLst>
            </p:cNvPr>
            <p:cNvSpPr/>
            <p:nvPr/>
          </p:nvSpPr>
          <p:spPr>
            <a:xfrm>
              <a:off x="7175991" y="3720306"/>
              <a:ext cx="48577" cy="20954"/>
            </a:xfrm>
            <a:custGeom>
              <a:avLst/>
              <a:gdLst>
                <a:gd name="connsiteX0" fmla="*/ 10477 w 48577"/>
                <a:gd name="connsiteY0" fmla="*/ 20955 h 20954"/>
                <a:gd name="connsiteX1" fmla="*/ 38100 w 48577"/>
                <a:gd name="connsiteY1" fmla="*/ 20955 h 20954"/>
                <a:gd name="connsiteX2" fmla="*/ 48577 w 48577"/>
                <a:gd name="connsiteY2" fmla="*/ 10478 h 20954"/>
                <a:gd name="connsiteX3" fmla="*/ 38100 w 48577"/>
                <a:gd name="connsiteY3" fmla="*/ 0 h 20954"/>
                <a:gd name="connsiteX4" fmla="*/ 10477 w 48577"/>
                <a:gd name="connsiteY4" fmla="*/ 0 h 20954"/>
                <a:gd name="connsiteX5" fmla="*/ 0 w 48577"/>
                <a:gd name="connsiteY5" fmla="*/ 10478 h 20954"/>
                <a:gd name="connsiteX6" fmla="*/ 10477 w 48577"/>
                <a:gd name="connsiteY6" fmla="*/ 20955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 h="20954">
                  <a:moveTo>
                    <a:pt x="10477" y="20955"/>
                  </a:moveTo>
                  <a:lnTo>
                    <a:pt x="38100" y="20955"/>
                  </a:lnTo>
                  <a:cubicBezTo>
                    <a:pt x="43815" y="20955"/>
                    <a:pt x="48577" y="16192"/>
                    <a:pt x="48577" y="10478"/>
                  </a:cubicBezTo>
                  <a:cubicBezTo>
                    <a:pt x="48577" y="4763"/>
                    <a:pt x="43815" y="0"/>
                    <a:pt x="38100" y="0"/>
                  </a:cubicBezTo>
                  <a:lnTo>
                    <a:pt x="10477" y="0"/>
                  </a:lnTo>
                  <a:cubicBezTo>
                    <a:pt x="4763" y="0"/>
                    <a:pt x="0" y="4763"/>
                    <a:pt x="0" y="10478"/>
                  </a:cubicBezTo>
                  <a:cubicBezTo>
                    <a:pt x="0" y="17145"/>
                    <a:pt x="4763" y="20955"/>
                    <a:pt x="10477" y="20955"/>
                  </a:cubicBezTo>
                  <a:close/>
                </a:path>
              </a:pathLst>
            </a:custGeom>
            <a:solidFill>
              <a:srgbClr val="2B4149"/>
            </a:solidFill>
            <a:ln w="9525" cap="flat">
              <a:noFill/>
              <a:prstDash val="solid"/>
              <a:miter/>
            </a:ln>
          </p:spPr>
          <p:txBody>
            <a:bodyPr rtlCol="0" anchor="ctr"/>
            <a:lstStyle/>
            <a:p>
              <a:endParaRPr lang="en-GB" dirty="0"/>
            </a:p>
          </p:txBody>
        </p:sp>
        <p:sp>
          <p:nvSpPr>
            <p:cNvPr id="305" name="Freeform: Shape 304">
              <a:extLst>
                <a:ext uri="{FF2B5EF4-FFF2-40B4-BE49-F238E27FC236}">
                  <a16:creationId xmlns:a16="http://schemas.microsoft.com/office/drawing/2014/main" id="{CF31EE8D-AF4B-4C30-9F7D-0EFF107C79F3}"/>
                </a:ext>
              </a:extLst>
            </p:cNvPr>
            <p:cNvSpPr/>
            <p:nvPr/>
          </p:nvSpPr>
          <p:spPr>
            <a:xfrm>
              <a:off x="7269336" y="3720306"/>
              <a:ext cx="38100" cy="20954"/>
            </a:xfrm>
            <a:custGeom>
              <a:avLst/>
              <a:gdLst>
                <a:gd name="connsiteX0" fmla="*/ 10477 w 38100"/>
                <a:gd name="connsiteY0" fmla="*/ 20955 h 20954"/>
                <a:gd name="connsiteX1" fmla="*/ 27623 w 38100"/>
                <a:gd name="connsiteY1" fmla="*/ 20955 h 20954"/>
                <a:gd name="connsiteX2" fmla="*/ 38100 w 38100"/>
                <a:gd name="connsiteY2" fmla="*/ 10478 h 20954"/>
                <a:gd name="connsiteX3" fmla="*/ 27623 w 38100"/>
                <a:gd name="connsiteY3" fmla="*/ 0 h 20954"/>
                <a:gd name="connsiteX4" fmla="*/ 10477 w 38100"/>
                <a:gd name="connsiteY4" fmla="*/ 0 h 20954"/>
                <a:gd name="connsiteX5" fmla="*/ 0 w 38100"/>
                <a:gd name="connsiteY5" fmla="*/ 10478 h 20954"/>
                <a:gd name="connsiteX6" fmla="*/ 10477 w 38100"/>
                <a:gd name="connsiteY6" fmla="*/ 20955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20954">
                  <a:moveTo>
                    <a:pt x="10477" y="20955"/>
                  </a:moveTo>
                  <a:lnTo>
                    <a:pt x="27623" y="20955"/>
                  </a:lnTo>
                  <a:cubicBezTo>
                    <a:pt x="33338" y="20955"/>
                    <a:pt x="38100" y="16192"/>
                    <a:pt x="38100" y="10478"/>
                  </a:cubicBezTo>
                  <a:cubicBezTo>
                    <a:pt x="38100" y="4763"/>
                    <a:pt x="33338" y="0"/>
                    <a:pt x="27623" y="0"/>
                  </a:cubicBezTo>
                  <a:lnTo>
                    <a:pt x="10477" y="0"/>
                  </a:lnTo>
                  <a:cubicBezTo>
                    <a:pt x="4763" y="0"/>
                    <a:pt x="0" y="4763"/>
                    <a:pt x="0" y="10478"/>
                  </a:cubicBezTo>
                  <a:cubicBezTo>
                    <a:pt x="952" y="17145"/>
                    <a:pt x="4763" y="20955"/>
                    <a:pt x="10477" y="20955"/>
                  </a:cubicBezTo>
                  <a:close/>
                </a:path>
              </a:pathLst>
            </a:custGeom>
            <a:solidFill>
              <a:srgbClr val="2B4149"/>
            </a:solidFill>
            <a:ln w="9525" cap="flat">
              <a:noFill/>
              <a:prstDash val="solid"/>
              <a:miter/>
            </a:ln>
          </p:spPr>
          <p:txBody>
            <a:bodyPr rtlCol="0" anchor="ctr"/>
            <a:lstStyle/>
            <a:p>
              <a:endParaRPr lang="en-GB" dirty="0"/>
            </a:p>
          </p:txBody>
        </p:sp>
        <p:sp>
          <p:nvSpPr>
            <p:cNvPr id="306" name="Freeform: Shape 305">
              <a:extLst>
                <a:ext uri="{FF2B5EF4-FFF2-40B4-BE49-F238E27FC236}">
                  <a16:creationId xmlns:a16="http://schemas.microsoft.com/office/drawing/2014/main" id="{6274545A-1EC4-4723-AC53-D011055A39C8}"/>
                </a:ext>
              </a:extLst>
            </p:cNvPr>
            <p:cNvSpPr/>
            <p:nvPr/>
          </p:nvSpPr>
          <p:spPr>
            <a:xfrm>
              <a:off x="7125508" y="3720306"/>
              <a:ext cx="38100" cy="20954"/>
            </a:xfrm>
            <a:custGeom>
              <a:avLst/>
              <a:gdLst>
                <a:gd name="connsiteX0" fmla="*/ 10478 w 38100"/>
                <a:gd name="connsiteY0" fmla="*/ 20955 h 20954"/>
                <a:gd name="connsiteX1" fmla="*/ 27622 w 38100"/>
                <a:gd name="connsiteY1" fmla="*/ 20955 h 20954"/>
                <a:gd name="connsiteX2" fmla="*/ 38100 w 38100"/>
                <a:gd name="connsiteY2" fmla="*/ 10478 h 20954"/>
                <a:gd name="connsiteX3" fmla="*/ 27622 w 38100"/>
                <a:gd name="connsiteY3" fmla="*/ 0 h 20954"/>
                <a:gd name="connsiteX4" fmla="*/ 10478 w 38100"/>
                <a:gd name="connsiteY4" fmla="*/ 0 h 20954"/>
                <a:gd name="connsiteX5" fmla="*/ 0 w 38100"/>
                <a:gd name="connsiteY5" fmla="*/ 10478 h 20954"/>
                <a:gd name="connsiteX6" fmla="*/ 10478 w 38100"/>
                <a:gd name="connsiteY6" fmla="*/ 20955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20954">
                  <a:moveTo>
                    <a:pt x="10478" y="20955"/>
                  </a:moveTo>
                  <a:lnTo>
                    <a:pt x="27622" y="20955"/>
                  </a:lnTo>
                  <a:cubicBezTo>
                    <a:pt x="33338" y="20955"/>
                    <a:pt x="38100" y="16192"/>
                    <a:pt x="38100" y="10478"/>
                  </a:cubicBezTo>
                  <a:cubicBezTo>
                    <a:pt x="38100" y="4763"/>
                    <a:pt x="33338" y="0"/>
                    <a:pt x="27622" y="0"/>
                  </a:cubicBezTo>
                  <a:lnTo>
                    <a:pt x="10478" y="0"/>
                  </a:lnTo>
                  <a:cubicBezTo>
                    <a:pt x="4763" y="0"/>
                    <a:pt x="0" y="4763"/>
                    <a:pt x="0" y="10478"/>
                  </a:cubicBezTo>
                  <a:cubicBezTo>
                    <a:pt x="0" y="17145"/>
                    <a:pt x="4763" y="20955"/>
                    <a:pt x="10478" y="20955"/>
                  </a:cubicBezTo>
                  <a:close/>
                </a:path>
              </a:pathLst>
            </a:custGeom>
            <a:solidFill>
              <a:srgbClr val="2B4149"/>
            </a:solidFill>
            <a:ln w="9525" cap="flat">
              <a:noFill/>
              <a:prstDash val="solid"/>
              <a:miter/>
            </a:ln>
          </p:spPr>
          <p:txBody>
            <a:bodyPr rtlCol="0" anchor="ctr"/>
            <a:lstStyle/>
            <a:p>
              <a:endParaRPr lang="en-GB" dirty="0"/>
            </a:p>
          </p:txBody>
        </p:sp>
      </p:grpSp>
      <p:grpSp>
        <p:nvGrpSpPr>
          <p:cNvPr id="307" name="Graphic 1">
            <a:extLst>
              <a:ext uri="{FF2B5EF4-FFF2-40B4-BE49-F238E27FC236}">
                <a16:creationId xmlns:a16="http://schemas.microsoft.com/office/drawing/2014/main" id="{18581D19-7F31-4923-A585-7AB791B74033}"/>
              </a:ext>
            </a:extLst>
          </p:cNvPr>
          <p:cNvGrpSpPr/>
          <p:nvPr/>
        </p:nvGrpSpPr>
        <p:grpSpPr>
          <a:xfrm>
            <a:off x="3565925" y="3728879"/>
            <a:ext cx="611635" cy="500883"/>
            <a:chOff x="3532413" y="3240246"/>
            <a:chExt cx="611635" cy="500883"/>
          </a:xfrm>
        </p:grpSpPr>
        <p:grpSp>
          <p:nvGrpSpPr>
            <p:cNvPr id="308" name="Graphic 1">
              <a:extLst>
                <a:ext uri="{FF2B5EF4-FFF2-40B4-BE49-F238E27FC236}">
                  <a16:creationId xmlns:a16="http://schemas.microsoft.com/office/drawing/2014/main" id="{18581D19-7F31-4923-A585-7AB791B74033}"/>
                </a:ext>
              </a:extLst>
            </p:cNvPr>
            <p:cNvGrpSpPr/>
            <p:nvPr/>
          </p:nvGrpSpPr>
          <p:grpSpPr>
            <a:xfrm>
              <a:off x="3532413" y="3240246"/>
              <a:ext cx="527879" cy="412432"/>
              <a:chOff x="3532413" y="3240246"/>
              <a:chExt cx="527879" cy="412432"/>
            </a:xfrm>
          </p:grpSpPr>
          <p:grpSp>
            <p:nvGrpSpPr>
              <p:cNvPr id="309" name="Graphic 1">
                <a:extLst>
                  <a:ext uri="{FF2B5EF4-FFF2-40B4-BE49-F238E27FC236}">
                    <a16:creationId xmlns:a16="http://schemas.microsoft.com/office/drawing/2014/main" id="{18581D19-7F31-4923-A585-7AB791B74033}"/>
                  </a:ext>
                </a:extLst>
              </p:cNvPr>
              <p:cNvGrpSpPr/>
              <p:nvPr/>
            </p:nvGrpSpPr>
            <p:grpSpPr>
              <a:xfrm>
                <a:off x="3565841" y="3240246"/>
                <a:ext cx="466725" cy="386714"/>
                <a:chOff x="3565841" y="3240246"/>
                <a:chExt cx="466725" cy="386714"/>
              </a:xfrm>
            </p:grpSpPr>
            <p:sp>
              <p:nvSpPr>
                <p:cNvPr id="310" name="Freeform: Shape 309">
                  <a:extLst>
                    <a:ext uri="{FF2B5EF4-FFF2-40B4-BE49-F238E27FC236}">
                      <a16:creationId xmlns:a16="http://schemas.microsoft.com/office/drawing/2014/main" id="{B94FEE19-F5DF-4E0C-9A69-B2ACD2753EDD}"/>
                    </a:ext>
                  </a:extLst>
                </p:cNvPr>
                <p:cNvSpPr/>
                <p:nvPr/>
              </p:nvSpPr>
              <p:spPr>
                <a:xfrm>
                  <a:off x="3565841" y="3240246"/>
                  <a:ext cx="464911" cy="386714"/>
                </a:xfrm>
                <a:custGeom>
                  <a:avLst/>
                  <a:gdLst>
                    <a:gd name="connsiteX0" fmla="*/ 451485 w 464911"/>
                    <a:gd name="connsiteY0" fmla="*/ 0 h 386714"/>
                    <a:gd name="connsiteX1" fmla="*/ 347663 w 464911"/>
                    <a:gd name="connsiteY1" fmla="*/ 0 h 386714"/>
                    <a:gd name="connsiteX2" fmla="*/ 327660 w 464911"/>
                    <a:gd name="connsiteY2" fmla="*/ 10477 h 386714"/>
                    <a:gd name="connsiteX3" fmla="*/ 313373 w 464911"/>
                    <a:gd name="connsiteY3" fmla="*/ 31432 h 386714"/>
                    <a:gd name="connsiteX4" fmla="*/ 300038 w 464911"/>
                    <a:gd name="connsiteY4" fmla="*/ 38100 h 386714"/>
                    <a:gd name="connsiteX5" fmla="*/ 12383 w 464911"/>
                    <a:gd name="connsiteY5" fmla="*/ 38100 h 386714"/>
                    <a:gd name="connsiteX6" fmla="*/ 0 w 464911"/>
                    <a:gd name="connsiteY6" fmla="*/ 50482 h 386714"/>
                    <a:gd name="connsiteX7" fmla="*/ 0 w 464911"/>
                    <a:gd name="connsiteY7" fmla="*/ 386715 h 386714"/>
                    <a:gd name="connsiteX8" fmla="*/ 464820 w 464911"/>
                    <a:gd name="connsiteY8" fmla="*/ 386715 h 386714"/>
                    <a:gd name="connsiteX9" fmla="*/ 464820 w 464911"/>
                    <a:gd name="connsiteY9" fmla="*/ 14288 h 386714"/>
                    <a:gd name="connsiteX10" fmla="*/ 451485 w 464911"/>
                    <a:gd name="connsiteY10" fmla="*/ 0 h 3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911" h="386714">
                      <a:moveTo>
                        <a:pt x="451485" y="0"/>
                      </a:moveTo>
                      <a:lnTo>
                        <a:pt x="347663" y="0"/>
                      </a:lnTo>
                      <a:cubicBezTo>
                        <a:pt x="340042" y="0"/>
                        <a:pt x="332423" y="3810"/>
                        <a:pt x="327660" y="10477"/>
                      </a:cubicBezTo>
                      <a:lnTo>
                        <a:pt x="313373" y="31432"/>
                      </a:lnTo>
                      <a:cubicBezTo>
                        <a:pt x="310515" y="36195"/>
                        <a:pt x="305753" y="38100"/>
                        <a:pt x="300038" y="38100"/>
                      </a:cubicBezTo>
                      <a:lnTo>
                        <a:pt x="12383" y="38100"/>
                      </a:lnTo>
                      <a:cubicBezTo>
                        <a:pt x="5715" y="38100"/>
                        <a:pt x="0" y="43815"/>
                        <a:pt x="0" y="50482"/>
                      </a:cubicBezTo>
                      <a:lnTo>
                        <a:pt x="0" y="386715"/>
                      </a:lnTo>
                      <a:lnTo>
                        <a:pt x="464820" y="386715"/>
                      </a:lnTo>
                      <a:lnTo>
                        <a:pt x="464820" y="14288"/>
                      </a:lnTo>
                      <a:cubicBezTo>
                        <a:pt x="465773" y="6667"/>
                        <a:pt x="459105" y="0"/>
                        <a:pt x="451485" y="0"/>
                      </a:cubicBezTo>
                      <a:close/>
                    </a:path>
                  </a:pathLst>
                </a:custGeom>
                <a:solidFill>
                  <a:srgbClr val="D19023"/>
                </a:solidFill>
                <a:ln w="9525" cap="flat">
                  <a:noFill/>
                  <a:prstDash val="solid"/>
                  <a:miter/>
                </a:ln>
              </p:spPr>
              <p:txBody>
                <a:bodyPr rtlCol="0" anchor="ctr"/>
                <a:lstStyle/>
                <a:p>
                  <a:endParaRPr lang="en-GB" dirty="0"/>
                </a:p>
              </p:txBody>
            </p:sp>
            <p:sp>
              <p:nvSpPr>
                <p:cNvPr id="311" name="Freeform: Shape 310">
                  <a:extLst>
                    <a:ext uri="{FF2B5EF4-FFF2-40B4-BE49-F238E27FC236}">
                      <a16:creationId xmlns:a16="http://schemas.microsoft.com/office/drawing/2014/main" id="{836B4699-504E-4BBB-B1B4-FDC4535138A5}"/>
                    </a:ext>
                  </a:extLst>
                </p:cNvPr>
                <p:cNvSpPr/>
                <p:nvPr/>
              </p:nvSpPr>
              <p:spPr>
                <a:xfrm>
                  <a:off x="3566794" y="3241198"/>
                  <a:ext cx="465772" cy="57150"/>
                </a:xfrm>
                <a:custGeom>
                  <a:avLst/>
                  <a:gdLst>
                    <a:gd name="connsiteX0" fmla="*/ 12383 w 465772"/>
                    <a:gd name="connsiteY0" fmla="*/ 43815 h 57150"/>
                    <a:gd name="connsiteX1" fmla="*/ 300038 w 465772"/>
                    <a:gd name="connsiteY1" fmla="*/ 43815 h 57150"/>
                    <a:gd name="connsiteX2" fmla="*/ 313372 w 465772"/>
                    <a:gd name="connsiteY2" fmla="*/ 37148 h 57150"/>
                    <a:gd name="connsiteX3" fmla="*/ 327660 w 465772"/>
                    <a:gd name="connsiteY3" fmla="*/ 16192 h 57150"/>
                    <a:gd name="connsiteX4" fmla="*/ 347663 w 465772"/>
                    <a:gd name="connsiteY4" fmla="*/ 5715 h 57150"/>
                    <a:gd name="connsiteX5" fmla="*/ 451485 w 465772"/>
                    <a:gd name="connsiteY5" fmla="*/ 5715 h 57150"/>
                    <a:gd name="connsiteX6" fmla="*/ 465772 w 465772"/>
                    <a:gd name="connsiteY6" fmla="*/ 20003 h 57150"/>
                    <a:gd name="connsiteX7" fmla="*/ 465772 w 465772"/>
                    <a:gd name="connsiteY7" fmla="*/ 14288 h 57150"/>
                    <a:gd name="connsiteX8" fmla="*/ 451485 w 465772"/>
                    <a:gd name="connsiteY8" fmla="*/ 0 h 57150"/>
                    <a:gd name="connsiteX9" fmla="*/ 347663 w 465772"/>
                    <a:gd name="connsiteY9" fmla="*/ 0 h 57150"/>
                    <a:gd name="connsiteX10" fmla="*/ 327660 w 465772"/>
                    <a:gd name="connsiteY10" fmla="*/ 10478 h 57150"/>
                    <a:gd name="connsiteX11" fmla="*/ 313372 w 465772"/>
                    <a:gd name="connsiteY11" fmla="*/ 31433 h 57150"/>
                    <a:gd name="connsiteX12" fmla="*/ 300038 w 465772"/>
                    <a:gd name="connsiteY12" fmla="*/ 38100 h 57150"/>
                    <a:gd name="connsiteX13" fmla="*/ 12383 w 465772"/>
                    <a:gd name="connsiteY13" fmla="*/ 38100 h 57150"/>
                    <a:gd name="connsiteX14" fmla="*/ 0 w 465772"/>
                    <a:gd name="connsiteY14" fmla="*/ 50483 h 57150"/>
                    <a:gd name="connsiteX15" fmla="*/ 0 w 465772"/>
                    <a:gd name="connsiteY15" fmla="*/ 57150 h 57150"/>
                    <a:gd name="connsiteX16" fmla="*/ 12383 w 465772"/>
                    <a:gd name="connsiteY16" fmla="*/ 4381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5772" h="57150">
                      <a:moveTo>
                        <a:pt x="12383" y="43815"/>
                      </a:moveTo>
                      <a:lnTo>
                        <a:pt x="300038" y="43815"/>
                      </a:lnTo>
                      <a:cubicBezTo>
                        <a:pt x="304800" y="43815"/>
                        <a:pt x="310515" y="40958"/>
                        <a:pt x="313372" y="37148"/>
                      </a:cubicBezTo>
                      <a:lnTo>
                        <a:pt x="327660" y="16192"/>
                      </a:lnTo>
                      <a:cubicBezTo>
                        <a:pt x="332422" y="9525"/>
                        <a:pt x="340042" y="5715"/>
                        <a:pt x="347663" y="5715"/>
                      </a:cubicBezTo>
                      <a:lnTo>
                        <a:pt x="451485" y="5715"/>
                      </a:lnTo>
                      <a:cubicBezTo>
                        <a:pt x="459105" y="5715"/>
                        <a:pt x="465772" y="12383"/>
                        <a:pt x="465772" y="20003"/>
                      </a:cubicBezTo>
                      <a:lnTo>
                        <a:pt x="465772" y="14288"/>
                      </a:lnTo>
                      <a:cubicBezTo>
                        <a:pt x="465772" y="6667"/>
                        <a:pt x="459105" y="0"/>
                        <a:pt x="451485" y="0"/>
                      </a:cubicBezTo>
                      <a:lnTo>
                        <a:pt x="347663" y="0"/>
                      </a:lnTo>
                      <a:cubicBezTo>
                        <a:pt x="340042" y="0"/>
                        <a:pt x="332422" y="3810"/>
                        <a:pt x="327660" y="10478"/>
                      </a:cubicBezTo>
                      <a:lnTo>
                        <a:pt x="313372" y="31433"/>
                      </a:lnTo>
                      <a:cubicBezTo>
                        <a:pt x="310515" y="36195"/>
                        <a:pt x="305752" y="38100"/>
                        <a:pt x="300038" y="38100"/>
                      </a:cubicBezTo>
                      <a:lnTo>
                        <a:pt x="12383" y="38100"/>
                      </a:lnTo>
                      <a:cubicBezTo>
                        <a:pt x="5715" y="38100"/>
                        <a:pt x="0" y="43815"/>
                        <a:pt x="0" y="50483"/>
                      </a:cubicBezTo>
                      <a:lnTo>
                        <a:pt x="0" y="57150"/>
                      </a:lnTo>
                      <a:cubicBezTo>
                        <a:pt x="0" y="48578"/>
                        <a:pt x="5715" y="43815"/>
                        <a:pt x="12383" y="43815"/>
                      </a:cubicBezTo>
                      <a:close/>
                    </a:path>
                  </a:pathLst>
                </a:custGeom>
                <a:solidFill>
                  <a:srgbClr val="EDAA31"/>
                </a:solidFill>
                <a:ln w="9525" cap="flat">
                  <a:noFill/>
                  <a:prstDash val="solid"/>
                  <a:miter/>
                </a:ln>
              </p:spPr>
              <p:txBody>
                <a:bodyPr rtlCol="0" anchor="ctr"/>
                <a:lstStyle/>
                <a:p>
                  <a:endParaRPr lang="en-GB" dirty="0"/>
                </a:p>
              </p:txBody>
            </p:sp>
          </p:grpSp>
          <p:sp>
            <p:nvSpPr>
              <p:cNvPr id="312" name="Freeform: Shape 311">
                <a:extLst>
                  <a:ext uri="{FF2B5EF4-FFF2-40B4-BE49-F238E27FC236}">
                    <a16:creationId xmlns:a16="http://schemas.microsoft.com/office/drawing/2014/main" id="{6089F2EF-0613-43AA-A1DF-93708CA1BBAF}"/>
                  </a:ext>
                </a:extLst>
              </p:cNvPr>
              <p:cNvSpPr/>
              <p:nvPr/>
            </p:nvSpPr>
            <p:spPr>
              <a:xfrm>
                <a:off x="3588701" y="3304064"/>
                <a:ext cx="421957" cy="128587"/>
              </a:xfrm>
              <a:custGeom>
                <a:avLst/>
                <a:gdLst>
                  <a:gd name="connsiteX0" fmla="*/ 0 w 421957"/>
                  <a:gd name="connsiteY0" fmla="*/ 0 h 128587"/>
                  <a:gd name="connsiteX1" fmla="*/ 421958 w 421957"/>
                  <a:gd name="connsiteY1" fmla="*/ 0 h 128587"/>
                  <a:gd name="connsiteX2" fmla="*/ 421958 w 421957"/>
                  <a:gd name="connsiteY2" fmla="*/ 128588 h 128587"/>
                  <a:gd name="connsiteX3" fmla="*/ 0 w 421957"/>
                  <a:gd name="connsiteY3" fmla="*/ 128588 h 128587"/>
                </a:gdLst>
                <a:ahLst/>
                <a:cxnLst>
                  <a:cxn ang="0">
                    <a:pos x="connsiteX0" y="connsiteY0"/>
                  </a:cxn>
                  <a:cxn ang="0">
                    <a:pos x="connsiteX1" y="connsiteY1"/>
                  </a:cxn>
                  <a:cxn ang="0">
                    <a:pos x="connsiteX2" y="connsiteY2"/>
                  </a:cxn>
                  <a:cxn ang="0">
                    <a:pos x="connsiteX3" y="connsiteY3"/>
                  </a:cxn>
                </a:cxnLst>
                <a:rect l="l" t="t" r="r" b="b"/>
                <a:pathLst>
                  <a:path w="421957" h="128587">
                    <a:moveTo>
                      <a:pt x="0" y="0"/>
                    </a:moveTo>
                    <a:lnTo>
                      <a:pt x="421958" y="0"/>
                    </a:lnTo>
                    <a:lnTo>
                      <a:pt x="421958" y="128588"/>
                    </a:lnTo>
                    <a:lnTo>
                      <a:pt x="0" y="128588"/>
                    </a:lnTo>
                    <a:close/>
                  </a:path>
                </a:pathLst>
              </a:custGeom>
              <a:solidFill>
                <a:srgbClr val="E5E6E8"/>
              </a:solidFill>
              <a:ln w="9525" cap="flat">
                <a:noFill/>
                <a:prstDash val="solid"/>
                <a:miter/>
              </a:ln>
            </p:spPr>
            <p:txBody>
              <a:bodyPr rtlCol="0" anchor="ctr"/>
              <a:lstStyle/>
              <a:p>
                <a:endParaRPr lang="en-GB" dirty="0"/>
              </a:p>
            </p:txBody>
          </p:sp>
          <p:sp>
            <p:nvSpPr>
              <p:cNvPr id="313" name="Freeform: Shape 312">
                <a:extLst>
                  <a:ext uri="{FF2B5EF4-FFF2-40B4-BE49-F238E27FC236}">
                    <a16:creationId xmlns:a16="http://schemas.microsoft.com/office/drawing/2014/main" id="{1EDCD8B4-E799-4BA4-9FEB-4AE7C9C292B9}"/>
                  </a:ext>
                </a:extLst>
              </p:cNvPr>
              <p:cNvSpPr/>
              <p:nvPr/>
            </p:nvSpPr>
            <p:spPr>
              <a:xfrm>
                <a:off x="3582034" y="3313589"/>
                <a:ext cx="434339" cy="128587"/>
              </a:xfrm>
              <a:custGeom>
                <a:avLst/>
                <a:gdLst>
                  <a:gd name="connsiteX0" fmla="*/ 0 w 434339"/>
                  <a:gd name="connsiteY0" fmla="*/ 0 h 128587"/>
                  <a:gd name="connsiteX1" fmla="*/ 434340 w 434339"/>
                  <a:gd name="connsiteY1" fmla="*/ 0 h 128587"/>
                  <a:gd name="connsiteX2" fmla="*/ 434340 w 434339"/>
                  <a:gd name="connsiteY2" fmla="*/ 128588 h 128587"/>
                  <a:gd name="connsiteX3" fmla="*/ 0 w 434339"/>
                  <a:gd name="connsiteY3" fmla="*/ 128588 h 128587"/>
                </a:gdLst>
                <a:ahLst/>
                <a:cxnLst>
                  <a:cxn ang="0">
                    <a:pos x="connsiteX0" y="connsiteY0"/>
                  </a:cxn>
                  <a:cxn ang="0">
                    <a:pos x="connsiteX1" y="connsiteY1"/>
                  </a:cxn>
                  <a:cxn ang="0">
                    <a:pos x="connsiteX2" y="connsiteY2"/>
                  </a:cxn>
                  <a:cxn ang="0">
                    <a:pos x="connsiteX3" y="connsiteY3"/>
                  </a:cxn>
                </a:cxnLst>
                <a:rect l="l" t="t" r="r" b="b"/>
                <a:pathLst>
                  <a:path w="434339" h="128587">
                    <a:moveTo>
                      <a:pt x="0" y="0"/>
                    </a:moveTo>
                    <a:lnTo>
                      <a:pt x="434340" y="0"/>
                    </a:lnTo>
                    <a:lnTo>
                      <a:pt x="434340" y="128588"/>
                    </a:lnTo>
                    <a:lnTo>
                      <a:pt x="0" y="128588"/>
                    </a:lnTo>
                    <a:close/>
                  </a:path>
                </a:pathLst>
              </a:custGeom>
              <a:solidFill>
                <a:srgbClr val="FFFFFF"/>
              </a:solidFill>
              <a:ln w="9525" cap="flat">
                <a:noFill/>
                <a:prstDash val="solid"/>
                <a:miter/>
              </a:ln>
            </p:spPr>
            <p:txBody>
              <a:bodyPr rtlCol="0" anchor="ctr"/>
              <a:lstStyle/>
              <a:p>
                <a:endParaRPr lang="en-GB" dirty="0"/>
              </a:p>
            </p:txBody>
          </p:sp>
          <p:grpSp>
            <p:nvGrpSpPr>
              <p:cNvPr id="314" name="Graphic 1">
                <a:extLst>
                  <a:ext uri="{FF2B5EF4-FFF2-40B4-BE49-F238E27FC236}">
                    <a16:creationId xmlns:a16="http://schemas.microsoft.com/office/drawing/2014/main" id="{18581D19-7F31-4923-A585-7AB791B74033}"/>
                  </a:ext>
                </a:extLst>
              </p:cNvPr>
              <p:cNvGrpSpPr/>
              <p:nvPr/>
            </p:nvGrpSpPr>
            <p:grpSpPr>
              <a:xfrm>
                <a:off x="3532413" y="3333591"/>
                <a:ext cx="527879" cy="319087"/>
                <a:chOff x="3532413" y="3333591"/>
                <a:chExt cx="527879" cy="319087"/>
              </a:xfrm>
            </p:grpSpPr>
            <p:sp>
              <p:nvSpPr>
                <p:cNvPr id="315" name="Freeform: Shape 314">
                  <a:extLst>
                    <a:ext uri="{FF2B5EF4-FFF2-40B4-BE49-F238E27FC236}">
                      <a16:creationId xmlns:a16="http://schemas.microsoft.com/office/drawing/2014/main" id="{08D81201-B275-42B1-AFA6-096366D5725C}"/>
                    </a:ext>
                  </a:extLst>
                </p:cNvPr>
                <p:cNvSpPr/>
                <p:nvPr/>
              </p:nvSpPr>
              <p:spPr>
                <a:xfrm>
                  <a:off x="3533365" y="3333591"/>
                  <a:ext cx="526927" cy="319087"/>
                </a:xfrm>
                <a:custGeom>
                  <a:avLst/>
                  <a:gdLst>
                    <a:gd name="connsiteX0" fmla="*/ 143918 w 526927"/>
                    <a:gd name="connsiteY0" fmla="*/ 26670 h 319087"/>
                    <a:gd name="connsiteX1" fmla="*/ 131536 w 526927"/>
                    <a:gd name="connsiteY1" fmla="*/ 10478 h 319087"/>
                    <a:gd name="connsiteX2" fmla="*/ 110581 w 526927"/>
                    <a:gd name="connsiteY2" fmla="*/ 0 h 319087"/>
                    <a:gd name="connsiteX3" fmla="*/ 14378 w 526927"/>
                    <a:gd name="connsiteY3" fmla="*/ 0 h 319087"/>
                    <a:gd name="connsiteX4" fmla="*/ 91 w 526927"/>
                    <a:gd name="connsiteY4" fmla="*/ 16193 h 319087"/>
                    <a:gd name="connsiteX5" fmla="*/ 25808 w 526927"/>
                    <a:gd name="connsiteY5" fmla="*/ 319088 h 319087"/>
                    <a:gd name="connsiteX6" fmla="*/ 503963 w 526927"/>
                    <a:gd name="connsiteY6" fmla="*/ 319088 h 319087"/>
                    <a:gd name="connsiteX7" fmla="*/ 526823 w 526927"/>
                    <a:gd name="connsiteY7" fmla="*/ 46673 h 319087"/>
                    <a:gd name="connsiteX8" fmla="*/ 514441 w 526927"/>
                    <a:gd name="connsiteY8" fmla="*/ 33338 h 319087"/>
                    <a:gd name="connsiteX9" fmla="*/ 155348 w 526927"/>
                    <a:gd name="connsiteY9" fmla="*/ 33338 h 319087"/>
                    <a:gd name="connsiteX10" fmla="*/ 143918 w 526927"/>
                    <a:gd name="connsiteY10" fmla="*/ 26670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927" h="319087">
                      <a:moveTo>
                        <a:pt x="143918" y="26670"/>
                      </a:moveTo>
                      <a:lnTo>
                        <a:pt x="131536" y="10478"/>
                      </a:lnTo>
                      <a:cubicBezTo>
                        <a:pt x="126773" y="3810"/>
                        <a:pt x="118201" y="0"/>
                        <a:pt x="110581" y="0"/>
                      </a:cubicBezTo>
                      <a:lnTo>
                        <a:pt x="14378" y="0"/>
                      </a:lnTo>
                      <a:cubicBezTo>
                        <a:pt x="5806" y="0"/>
                        <a:pt x="-862" y="7620"/>
                        <a:pt x="91" y="16193"/>
                      </a:cubicBezTo>
                      <a:lnTo>
                        <a:pt x="25808" y="319088"/>
                      </a:lnTo>
                      <a:lnTo>
                        <a:pt x="503963" y="319088"/>
                      </a:lnTo>
                      <a:lnTo>
                        <a:pt x="526823" y="46673"/>
                      </a:lnTo>
                      <a:cubicBezTo>
                        <a:pt x="527776" y="39053"/>
                        <a:pt x="522061" y="33338"/>
                        <a:pt x="514441" y="33338"/>
                      </a:cubicBezTo>
                      <a:lnTo>
                        <a:pt x="155348" y="33338"/>
                      </a:lnTo>
                      <a:cubicBezTo>
                        <a:pt x="150586" y="32385"/>
                        <a:pt x="145823" y="30480"/>
                        <a:pt x="143918" y="26670"/>
                      </a:cubicBezTo>
                      <a:close/>
                    </a:path>
                  </a:pathLst>
                </a:custGeom>
                <a:solidFill>
                  <a:srgbClr val="EDAA31"/>
                </a:solidFill>
                <a:ln w="9525" cap="flat">
                  <a:noFill/>
                  <a:prstDash val="solid"/>
                  <a:miter/>
                </a:ln>
              </p:spPr>
              <p:txBody>
                <a:bodyPr rtlCol="0" anchor="ctr"/>
                <a:lstStyle/>
                <a:p>
                  <a:endParaRPr lang="en-GB" dirty="0"/>
                </a:p>
              </p:txBody>
            </p:sp>
            <p:sp>
              <p:nvSpPr>
                <p:cNvPr id="316" name="Freeform: Shape 315">
                  <a:extLst>
                    <a:ext uri="{FF2B5EF4-FFF2-40B4-BE49-F238E27FC236}">
                      <a16:creationId xmlns:a16="http://schemas.microsoft.com/office/drawing/2014/main" id="{37580652-CBB8-4388-B227-FE72D78083FF}"/>
                    </a:ext>
                  </a:extLst>
                </p:cNvPr>
                <p:cNvSpPr/>
                <p:nvPr/>
              </p:nvSpPr>
              <p:spPr>
                <a:xfrm>
                  <a:off x="3532413" y="3333591"/>
                  <a:ext cx="526927" cy="48577"/>
                </a:xfrm>
                <a:custGeom>
                  <a:avLst/>
                  <a:gdLst>
                    <a:gd name="connsiteX0" fmla="*/ 14378 w 526927"/>
                    <a:gd name="connsiteY0" fmla="*/ 5715 h 48577"/>
                    <a:gd name="connsiteX1" fmla="*/ 110581 w 526927"/>
                    <a:gd name="connsiteY1" fmla="*/ 5715 h 48577"/>
                    <a:gd name="connsiteX2" fmla="*/ 131536 w 526927"/>
                    <a:gd name="connsiteY2" fmla="*/ 16193 h 48577"/>
                    <a:gd name="connsiteX3" fmla="*/ 143918 w 526927"/>
                    <a:gd name="connsiteY3" fmla="*/ 32385 h 48577"/>
                    <a:gd name="connsiteX4" fmla="*/ 155348 w 526927"/>
                    <a:gd name="connsiteY4" fmla="*/ 38100 h 48577"/>
                    <a:gd name="connsiteX5" fmla="*/ 514441 w 526927"/>
                    <a:gd name="connsiteY5" fmla="*/ 38100 h 48577"/>
                    <a:gd name="connsiteX6" fmla="*/ 526823 w 526927"/>
                    <a:gd name="connsiteY6" fmla="*/ 48578 h 48577"/>
                    <a:gd name="connsiteX7" fmla="*/ 526823 w 526927"/>
                    <a:gd name="connsiteY7" fmla="*/ 45720 h 48577"/>
                    <a:gd name="connsiteX8" fmla="*/ 514441 w 526927"/>
                    <a:gd name="connsiteY8" fmla="*/ 32385 h 48577"/>
                    <a:gd name="connsiteX9" fmla="*/ 155348 w 526927"/>
                    <a:gd name="connsiteY9" fmla="*/ 32385 h 48577"/>
                    <a:gd name="connsiteX10" fmla="*/ 143918 w 526927"/>
                    <a:gd name="connsiteY10" fmla="*/ 26670 h 48577"/>
                    <a:gd name="connsiteX11" fmla="*/ 131536 w 526927"/>
                    <a:gd name="connsiteY11" fmla="*/ 10478 h 48577"/>
                    <a:gd name="connsiteX12" fmla="*/ 110581 w 526927"/>
                    <a:gd name="connsiteY12" fmla="*/ 0 h 48577"/>
                    <a:gd name="connsiteX13" fmla="*/ 14378 w 526927"/>
                    <a:gd name="connsiteY13" fmla="*/ 0 h 48577"/>
                    <a:gd name="connsiteX14" fmla="*/ 91 w 526927"/>
                    <a:gd name="connsiteY14" fmla="*/ 16193 h 48577"/>
                    <a:gd name="connsiteX15" fmla="*/ 91 w 526927"/>
                    <a:gd name="connsiteY15" fmla="*/ 18098 h 48577"/>
                    <a:gd name="connsiteX16" fmla="*/ 14378 w 526927"/>
                    <a:gd name="connsiteY16" fmla="*/ 5715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6927" h="48577">
                      <a:moveTo>
                        <a:pt x="14378" y="5715"/>
                      </a:moveTo>
                      <a:lnTo>
                        <a:pt x="110581" y="5715"/>
                      </a:lnTo>
                      <a:cubicBezTo>
                        <a:pt x="119153" y="5715"/>
                        <a:pt x="126773" y="9525"/>
                        <a:pt x="131536" y="16193"/>
                      </a:cubicBezTo>
                      <a:lnTo>
                        <a:pt x="143918" y="32385"/>
                      </a:lnTo>
                      <a:cubicBezTo>
                        <a:pt x="146776" y="36195"/>
                        <a:pt x="151538" y="38100"/>
                        <a:pt x="155348" y="38100"/>
                      </a:cubicBezTo>
                      <a:lnTo>
                        <a:pt x="514441" y="38100"/>
                      </a:lnTo>
                      <a:cubicBezTo>
                        <a:pt x="520156" y="38100"/>
                        <a:pt x="525871" y="42863"/>
                        <a:pt x="526823" y="48578"/>
                      </a:cubicBezTo>
                      <a:lnTo>
                        <a:pt x="526823" y="45720"/>
                      </a:lnTo>
                      <a:cubicBezTo>
                        <a:pt x="527776" y="38100"/>
                        <a:pt x="522061" y="32385"/>
                        <a:pt x="514441" y="32385"/>
                      </a:cubicBezTo>
                      <a:lnTo>
                        <a:pt x="155348" y="32385"/>
                      </a:lnTo>
                      <a:cubicBezTo>
                        <a:pt x="150586" y="32385"/>
                        <a:pt x="145823" y="30480"/>
                        <a:pt x="143918" y="26670"/>
                      </a:cubicBezTo>
                      <a:lnTo>
                        <a:pt x="131536" y="10478"/>
                      </a:lnTo>
                      <a:cubicBezTo>
                        <a:pt x="126773" y="3810"/>
                        <a:pt x="118201" y="0"/>
                        <a:pt x="110581" y="0"/>
                      </a:cubicBezTo>
                      <a:lnTo>
                        <a:pt x="14378" y="0"/>
                      </a:lnTo>
                      <a:cubicBezTo>
                        <a:pt x="5806" y="0"/>
                        <a:pt x="-862" y="7620"/>
                        <a:pt x="91" y="16193"/>
                      </a:cubicBezTo>
                      <a:lnTo>
                        <a:pt x="91" y="18098"/>
                      </a:lnTo>
                      <a:cubicBezTo>
                        <a:pt x="1996" y="11430"/>
                        <a:pt x="7711" y="5715"/>
                        <a:pt x="14378" y="5715"/>
                      </a:cubicBezTo>
                      <a:close/>
                    </a:path>
                  </a:pathLst>
                </a:custGeom>
                <a:solidFill>
                  <a:srgbClr val="F4C475"/>
                </a:solidFill>
                <a:ln w="9525" cap="flat">
                  <a:noFill/>
                  <a:prstDash val="solid"/>
                  <a:miter/>
                </a:ln>
              </p:spPr>
              <p:txBody>
                <a:bodyPr rtlCol="0" anchor="ctr"/>
                <a:lstStyle/>
                <a:p>
                  <a:endParaRPr lang="en-GB" dirty="0"/>
                </a:p>
              </p:txBody>
            </p:sp>
          </p:grpSp>
        </p:grpSp>
        <p:grpSp>
          <p:nvGrpSpPr>
            <p:cNvPr id="317" name="Graphic 1">
              <a:extLst>
                <a:ext uri="{FF2B5EF4-FFF2-40B4-BE49-F238E27FC236}">
                  <a16:creationId xmlns:a16="http://schemas.microsoft.com/office/drawing/2014/main" id="{18581D19-7F31-4923-A585-7AB791B74033}"/>
                </a:ext>
              </a:extLst>
            </p:cNvPr>
            <p:cNvGrpSpPr/>
            <p:nvPr/>
          </p:nvGrpSpPr>
          <p:grpSpPr>
            <a:xfrm>
              <a:off x="3871949" y="3469030"/>
              <a:ext cx="272099" cy="272099"/>
              <a:chOff x="3871949" y="3469030"/>
              <a:chExt cx="272099" cy="272099"/>
            </a:xfrm>
          </p:grpSpPr>
          <p:grpSp>
            <p:nvGrpSpPr>
              <p:cNvPr id="318" name="Graphic 1">
                <a:extLst>
                  <a:ext uri="{FF2B5EF4-FFF2-40B4-BE49-F238E27FC236}">
                    <a16:creationId xmlns:a16="http://schemas.microsoft.com/office/drawing/2014/main" id="{18581D19-7F31-4923-A585-7AB791B74033}"/>
                  </a:ext>
                </a:extLst>
              </p:cNvPr>
              <p:cNvGrpSpPr/>
              <p:nvPr/>
            </p:nvGrpSpPr>
            <p:grpSpPr>
              <a:xfrm>
                <a:off x="3871949" y="3469030"/>
                <a:ext cx="272099" cy="272099"/>
                <a:chOff x="3871949" y="3469030"/>
                <a:chExt cx="272099" cy="272099"/>
              </a:xfrm>
            </p:grpSpPr>
            <p:sp>
              <p:nvSpPr>
                <p:cNvPr id="319" name="Freeform: Shape 318">
                  <a:extLst>
                    <a:ext uri="{FF2B5EF4-FFF2-40B4-BE49-F238E27FC236}">
                      <a16:creationId xmlns:a16="http://schemas.microsoft.com/office/drawing/2014/main" id="{0B4141AD-E347-4059-8479-79627593A1C7}"/>
                    </a:ext>
                  </a:extLst>
                </p:cNvPr>
                <p:cNvSpPr/>
                <p:nvPr/>
              </p:nvSpPr>
              <p:spPr>
                <a:xfrm rot="-2700000">
                  <a:off x="3911797" y="3508878"/>
                  <a:ext cx="192403" cy="192403"/>
                </a:xfrm>
                <a:custGeom>
                  <a:avLst/>
                  <a:gdLst>
                    <a:gd name="connsiteX0" fmla="*/ 192403 w 192403"/>
                    <a:gd name="connsiteY0" fmla="*/ 96202 h 192403"/>
                    <a:gd name="connsiteX1" fmla="*/ 96202 w 192403"/>
                    <a:gd name="connsiteY1" fmla="*/ 192403 h 192403"/>
                    <a:gd name="connsiteX2" fmla="*/ 0 w 192403"/>
                    <a:gd name="connsiteY2" fmla="*/ 96202 h 192403"/>
                    <a:gd name="connsiteX3" fmla="*/ 96202 w 192403"/>
                    <a:gd name="connsiteY3" fmla="*/ 0 h 192403"/>
                    <a:gd name="connsiteX4" fmla="*/ 192403 w 192403"/>
                    <a:gd name="connsiteY4" fmla="*/ 96202 h 192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3" h="192403">
                      <a:moveTo>
                        <a:pt x="192403" y="96202"/>
                      </a:moveTo>
                      <a:cubicBezTo>
                        <a:pt x="192403" y="149332"/>
                        <a:pt x="149332" y="192403"/>
                        <a:pt x="96202" y="192403"/>
                      </a:cubicBezTo>
                      <a:cubicBezTo>
                        <a:pt x="43071" y="192403"/>
                        <a:pt x="0" y="149332"/>
                        <a:pt x="0" y="96202"/>
                      </a:cubicBezTo>
                      <a:cubicBezTo>
                        <a:pt x="0" y="43071"/>
                        <a:pt x="43071" y="0"/>
                        <a:pt x="96202" y="0"/>
                      </a:cubicBezTo>
                      <a:cubicBezTo>
                        <a:pt x="149332" y="0"/>
                        <a:pt x="192403" y="43071"/>
                        <a:pt x="192403" y="96202"/>
                      </a:cubicBezTo>
                      <a:close/>
                    </a:path>
                  </a:pathLst>
                </a:custGeom>
                <a:solidFill>
                  <a:srgbClr val="2B4149"/>
                </a:solidFill>
                <a:ln w="9525" cap="flat">
                  <a:noFill/>
                  <a:prstDash val="solid"/>
                  <a:miter/>
                </a:ln>
              </p:spPr>
              <p:txBody>
                <a:bodyPr rtlCol="0" anchor="ctr"/>
                <a:lstStyle/>
                <a:p>
                  <a:endParaRPr lang="en-GB" dirty="0"/>
                </a:p>
              </p:txBody>
            </p:sp>
            <p:sp>
              <p:nvSpPr>
                <p:cNvPr id="320" name="Freeform: Shape 319">
                  <a:extLst>
                    <a:ext uri="{FF2B5EF4-FFF2-40B4-BE49-F238E27FC236}">
                      <a16:creationId xmlns:a16="http://schemas.microsoft.com/office/drawing/2014/main" id="{CE4BD997-A266-4E21-963C-3B0B9B7C495D}"/>
                    </a:ext>
                  </a:extLst>
                </p:cNvPr>
                <p:cNvSpPr/>
                <p:nvPr/>
              </p:nvSpPr>
              <p:spPr>
                <a:xfrm>
                  <a:off x="4007801" y="3508851"/>
                  <a:ext cx="96202" cy="192404"/>
                </a:xfrm>
                <a:custGeom>
                  <a:avLst/>
                  <a:gdLst>
                    <a:gd name="connsiteX0" fmla="*/ 0 w 96202"/>
                    <a:gd name="connsiteY0" fmla="*/ 0 h 192404"/>
                    <a:gd name="connsiteX1" fmla="*/ 0 w 96202"/>
                    <a:gd name="connsiteY1" fmla="*/ 192405 h 192404"/>
                    <a:gd name="connsiteX2" fmla="*/ 96202 w 96202"/>
                    <a:gd name="connsiteY2" fmla="*/ 96202 h 192404"/>
                    <a:gd name="connsiteX3" fmla="*/ 0 w 96202"/>
                    <a:gd name="connsiteY3" fmla="*/ 0 h 192404"/>
                  </a:gdLst>
                  <a:ahLst/>
                  <a:cxnLst>
                    <a:cxn ang="0">
                      <a:pos x="connsiteX0" y="connsiteY0"/>
                    </a:cxn>
                    <a:cxn ang="0">
                      <a:pos x="connsiteX1" y="connsiteY1"/>
                    </a:cxn>
                    <a:cxn ang="0">
                      <a:pos x="connsiteX2" y="connsiteY2"/>
                    </a:cxn>
                    <a:cxn ang="0">
                      <a:pos x="connsiteX3" y="connsiteY3"/>
                    </a:cxn>
                  </a:cxnLst>
                  <a:rect l="l" t="t" r="r" b="b"/>
                  <a:pathLst>
                    <a:path w="96202" h="192404">
                      <a:moveTo>
                        <a:pt x="0" y="0"/>
                      </a:moveTo>
                      <a:lnTo>
                        <a:pt x="0" y="192405"/>
                      </a:lnTo>
                      <a:cubicBezTo>
                        <a:pt x="53340" y="192405"/>
                        <a:pt x="96202" y="149542"/>
                        <a:pt x="96202" y="96202"/>
                      </a:cubicBezTo>
                      <a:cubicBezTo>
                        <a:pt x="96202" y="42863"/>
                        <a:pt x="53340" y="0"/>
                        <a:pt x="0" y="0"/>
                      </a:cubicBezTo>
                      <a:close/>
                    </a:path>
                  </a:pathLst>
                </a:custGeom>
                <a:solidFill>
                  <a:srgbClr val="192228"/>
                </a:solidFill>
                <a:ln w="9525" cap="flat">
                  <a:noFill/>
                  <a:prstDash val="solid"/>
                  <a:miter/>
                </a:ln>
              </p:spPr>
              <p:txBody>
                <a:bodyPr rtlCol="0" anchor="ctr"/>
                <a:lstStyle/>
                <a:p>
                  <a:endParaRPr lang="en-GB" dirty="0"/>
                </a:p>
              </p:txBody>
            </p:sp>
          </p:grpSp>
          <p:sp>
            <p:nvSpPr>
              <p:cNvPr id="321" name="Freeform: Shape 320">
                <a:extLst>
                  <a:ext uri="{FF2B5EF4-FFF2-40B4-BE49-F238E27FC236}">
                    <a16:creationId xmlns:a16="http://schemas.microsoft.com/office/drawing/2014/main" id="{8FE51BE2-6155-4288-9C53-3AE213F1E796}"/>
                  </a:ext>
                </a:extLst>
              </p:cNvPr>
              <p:cNvSpPr/>
              <p:nvPr/>
            </p:nvSpPr>
            <p:spPr>
              <a:xfrm>
                <a:off x="3958271" y="3533616"/>
                <a:ext cx="100012" cy="129540"/>
              </a:xfrm>
              <a:custGeom>
                <a:avLst/>
                <a:gdLst>
                  <a:gd name="connsiteX0" fmla="*/ 92393 w 100012"/>
                  <a:gd name="connsiteY0" fmla="*/ 47625 h 129540"/>
                  <a:gd name="connsiteX1" fmla="*/ 84773 w 100012"/>
                  <a:gd name="connsiteY1" fmla="*/ 47625 h 129540"/>
                  <a:gd name="connsiteX2" fmla="*/ 84773 w 100012"/>
                  <a:gd name="connsiteY2" fmla="*/ 28575 h 129540"/>
                  <a:gd name="connsiteX3" fmla="*/ 56198 w 100012"/>
                  <a:gd name="connsiteY3" fmla="*/ 0 h 129540"/>
                  <a:gd name="connsiteX4" fmla="*/ 43815 w 100012"/>
                  <a:gd name="connsiteY4" fmla="*/ 0 h 129540"/>
                  <a:gd name="connsiteX5" fmla="*/ 15240 w 100012"/>
                  <a:gd name="connsiteY5" fmla="*/ 28575 h 129540"/>
                  <a:gd name="connsiteX6" fmla="*/ 15240 w 100012"/>
                  <a:gd name="connsiteY6" fmla="*/ 47625 h 129540"/>
                  <a:gd name="connsiteX7" fmla="*/ 7620 w 100012"/>
                  <a:gd name="connsiteY7" fmla="*/ 47625 h 129540"/>
                  <a:gd name="connsiteX8" fmla="*/ 0 w 100012"/>
                  <a:gd name="connsiteY8" fmla="*/ 55245 h 129540"/>
                  <a:gd name="connsiteX9" fmla="*/ 0 w 100012"/>
                  <a:gd name="connsiteY9" fmla="*/ 121920 h 129540"/>
                  <a:gd name="connsiteX10" fmla="*/ 7620 w 100012"/>
                  <a:gd name="connsiteY10" fmla="*/ 129540 h 129540"/>
                  <a:gd name="connsiteX11" fmla="*/ 92393 w 100012"/>
                  <a:gd name="connsiteY11" fmla="*/ 129540 h 129540"/>
                  <a:gd name="connsiteX12" fmla="*/ 100013 w 100012"/>
                  <a:gd name="connsiteY12" fmla="*/ 121920 h 129540"/>
                  <a:gd name="connsiteX13" fmla="*/ 100013 w 100012"/>
                  <a:gd name="connsiteY13" fmla="*/ 55245 h 129540"/>
                  <a:gd name="connsiteX14" fmla="*/ 92393 w 100012"/>
                  <a:gd name="connsiteY14" fmla="*/ 47625 h 129540"/>
                  <a:gd name="connsiteX15" fmla="*/ 63818 w 100012"/>
                  <a:gd name="connsiteY15" fmla="*/ 113348 h 129540"/>
                  <a:gd name="connsiteX16" fmla="*/ 60960 w 100012"/>
                  <a:gd name="connsiteY16" fmla="*/ 117158 h 129540"/>
                  <a:gd name="connsiteX17" fmla="*/ 38100 w 100012"/>
                  <a:gd name="connsiteY17" fmla="*/ 117158 h 129540"/>
                  <a:gd name="connsiteX18" fmla="*/ 35243 w 100012"/>
                  <a:gd name="connsiteY18" fmla="*/ 113348 h 129540"/>
                  <a:gd name="connsiteX19" fmla="*/ 41910 w 100012"/>
                  <a:gd name="connsiteY19" fmla="*/ 91440 h 129540"/>
                  <a:gd name="connsiteX20" fmla="*/ 40958 w 100012"/>
                  <a:gd name="connsiteY20" fmla="*/ 89535 h 129540"/>
                  <a:gd name="connsiteX21" fmla="*/ 34290 w 100012"/>
                  <a:gd name="connsiteY21" fmla="*/ 73343 h 129540"/>
                  <a:gd name="connsiteX22" fmla="*/ 47625 w 100012"/>
                  <a:gd name="connsiteY22" fmla="*/ 60008 h 129540"/>
                  <a:gd name="connsiteX23" fmla="*/ 66675 w 100012"/>
                  <a:gd name="connsiteY23" fmla="*/ 76200 h 129540"/>
                  <a:gd name="connsiteX24" fmla="*/ 59055 w 100012"/>
                  <a:gd name="connsiteY24" fmla="*/ 89535 h 129540"/>
                  <a:gd name="connsiteX25" fmla="*/ 58103 w 100012"/>
                  <a:gd name="connsiteY25" fmla="*/ 91440 h 129540"/>
                  <a:gd name="connsiteX26" fmla="*/ 63818 w 100012"/>
                  <a:gd name="connsiteY26" fmla="*/ 113348 h 129540"/>
                  <a:gd name="connsiteX27" fmla="*/ 68580 w 100012"/>
                  <a:gd name="connsiteY27" fmla="*/ 47625 h 129540"/>
                  <a:gd name="connsiteX28" fmla="*/ 30480 w 100012"/>
                  <a:gd name="connsiteY28" fmla="*/ 47625 h 129540"/>
                  <a:gd name="connsiteX29" fmla="*/ 30480 w 100012"/>
                  <a:gd name="connsiteY29" fmla="*/ 28575 h 129540"/>
                  <a:gd name="connsiteX30" fmla="*/ 42863 w 100012"/>
                  <a:gd name="connsiteY30" fmla="*/ 16193 h 129540"/>
                  <a:gd name="connsiteX31" fmla="*/ 55245 w 100012"/>
                  <a:gd name="connsiteY31" fmla="*/ 16193 h 129540"/>
                  <a:gd name="connsiteX32" fmla="*/ 67628 w 100012"/>
                  <a:gd name="connsiteY32" fmla="*/ 28575 h 129540"/>
                  <a:gd name="connsiteX33" fmla="*/ 67628 w 100012"/>
                  <a:gd name="connsiteY33" fmla="*/ 47625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12" h="129540">
                    <a:moveTo>
                      <a:pt x="92393" y="47625"/>
                    </a:moveTo>
                    <a:lnTo>
                      <a:pt x="84773" y="47625"/>
                    </a:lnTo>
                    <a:lnTo>
                      <a:pt x="84773" y="28575"/>
                    </a:lnTo>
                    <a:cubicBezTo>
                      <a:pt x="84773" y="13335"/>
                      <a:pt x="72390" y="0"/>
                      <a:pt x="56198" y="0"/>
                    </a:cubicBezTo>
                    <a:lnTo>
                      <a:pt x="43815" y="0"/>
                    </a:lnTo>
                    <a:cubicBezTo>
                      <a:pt x="28575" y="0"/>
                      <a:pt x="15240" y="12383"/>
                      <a:pt x="15240" y="28575"/>
                    </a:cubicBezTo>
                    <a:lnTo>
                      <a:pt x="15240" y="47625"/>
                    </a:lnTo>
                    <a:lnTo>
                      <a:pt x="7620" y="47625"/>
                    </a:lnTo>
                    <a:cubicBezTo>
                      <a:pt x="2858" y="47625"/>
                      <a:pt x="0" y="51435"/>
                      <a:pt x="0" y="55245"/>
                    </a:cubicBezTo>
                    <a:lnTo>
                      <a:pt x="0" y="121920"/>
                    </a:lnTo>
                    <a:cubicBezTo>
                      <a:pt x="0" y="126683"/>
                      <a:pt x="3810" y="129540"/>
                      <a:pt x="7620" y="129540"/>
                    </a:cubicBezTo>
                    <a:lnTo>
                      <a:pt x="92393" y="129540"/>
                    </a:lnTo>
                    <a:cubicBezTo>
                      <a:pt x="97155" y="129540"/>
                      <a:pt x="100013" y="125730"/>
                      <a:pt x="100013" y="121920"/>
                    </a:cubicBezTo>
                    <a:lnTo>
                      <a:pt x="100013" y="55245"/>
                    </a:lnTo>
                    <a:cubicBezTo>
                      <a:pt x="100013" y="51435"/>
                      <a:pt x="96203" y="47625"/>
                      <a:pt x="92393" y="47625"/>
                    </a:cubicBezTo>
                    <a:close/>
                    <a:moveTo>
                      <a:pt x="63818" y="113348"/>
                    </a:moveTo>
                    <a:cubicBezTo>
                      <a:pt x="64770" y="115253"/>
                      <a:pt x="62865" y="117158"/>
                      <a:pt x="60960" y="117158"/>
                    </a:cubicBezTo>
                    <a:lnTo>
                      <a:pt x="38100" y="117158"/>
                    </a:lnTo>
                    <a:cubicBezTo>
                      <a:pt x="36195" y="117158"/>
                      <a:pt x="34290" y="115253"/>
                      <a:pt x="35243" y="113348"/>
                    </a:cubicBezTo>
                    <a:lnTo>
                      <a:pt x="41910" y="91440"/>
                    </a:lnTo>
                    <a:cubicBezTo>
                      <a:pt x="41910" y="90488"/>
                      <a:pt x="41910" y="90488"/>
                      <a:pt x="40958" y="89535"/>
                    </a:cubicBezTo>
                    <a:cubicBezTo>
                      <a:pt x="36195" y="85725"/>
                      <a:pt x="32385" y="80010"/>
                      <a:pt x="34290" y="73343"/>
                    </a:cubicBezTo>
                    <a:cubicBezTo>
                      <a:pt x="35243" y="66675"/>
                      <a:pt x="40958" y="61913"/>
                      <a:pt x="47625" y="60008"/>
                    </a:cubicBezTo>
                    <a:cubicBezTo>
                      <a:pt x="58103" y="58103"/>
                      <a:pt x="66675" y="65723"/>
                      <a:pt x="66675" y="76200"/>
                    </a:cubicBezTo>
                    <a:cubicBezTo>
                      <a:pt x="66675" y="81915"/>
                      <a:pt x="63818" y="86678"/>
                      <a:pt x="59055" y="89535"/>
                    </a:cubicBezTo>
                    <a:cubicBezTo>
                      <a:pt x="58103" y="89535"/>
                      <a:pt x="58103" y="90488"/>
                      <a:pt x="58103" y="91440"/>
                    </a:cubicBezTo>
                    <a:lnTo>
                      <a:pt x="63818" y="113348"/>
                    </a:lnTo>
                    <a:close/>
                    <a:moveTo>
                      <a:pt x="68580" y="47625"/>
                    </a:moveTo>
                    <a:lnTo>
                      <a:pt x="30480" y="47625"/>
                    </a:lnTo>
                    <a:lnTo>
                      <a:pt x="30480" y="28575"/>
                    </a:lnTo>
                    <a:cubicBezTo>
                      <a:pt x="30480" y="21908"/>
                      <a:pt x="36195" y="16193"/>
                      <a:pt x="42863" y="16193"/>
                    </a:cubicBezTo>
                    <a:lnTo>
                      <a:pt x="55245" y="16193"/>
                    </a:lnTo>
                    <a:cubicBezTo>
                      <a:pt x="61913" y="16193"/>
                      <a:pt x="67628" y="21908"/>
                      <a:pt x="67628" y="28575"/>
                    </a:cubicBezTo>
                    <a:lnTo>
                      <a:pt x="67628" y="47625"/>
                    </a:lnTo>
                    <a:close/>
                  </a:path>
                </a:pathLst>
              </a:custGeom>
              <a:solidFill>
                <a:srgbClr val="FFFFFF"/>
              </a:solidFill>
              <a:ln w="9525" cap="flat">
                <a:noFill/>
                <a:prstDash val="solid"/>
                <a:miter/>
              </a:ln>
            </p:spPr>
            <p:txBody>
              <a:bodyPr rtlCol="0" anchor="ctr"/>
              <a:lstStyle/>
              <a:p>
                <a:endParaRPr lang="en-GB" dirty="0"/>
              </a:p>
            </p:txBody>
          </p:sp>
          <p:sp>
            <p:nvSpPr>
              <p:cNvPr id="322" name="Freeform: Shape 321">
                <a:extLst>
                  <a:ext uri="{FF2B5EF4-FFF2-40B4-BE49-F238E27FC236}">
                    <a16:creationId xmlns:a16="http://schemas.microsoft.com/office/drawing/2014/main" id="{D2ADCEE6-6379-4447-9618-B4C4C7A28877}"/>
                  </a:ext>
                </a:extLst>
              </p:cNvPr>
              <p:cNvSpPr/>
              <p:nvPr/>
            </p:nvSpPr>
            <p:spPr>
              <a:xfrm>
                <a:off x="4007801" y="3533616"/>
                <a:ext cx="50482" cy="129540"/>
              </a:xfrm>
              <a:custGeom>
                <a:avLst/>
                <a:gdLst>
                  <a:gd name="connsiteX0" fmla="*/ 42863 w 50482"/>
                  <a:gd name="connsiteY0" fmla="*/ 47625 h 129540"/>
                  <a:gd name="connsiteX1" fmla="*/ 35242 w 50482"/>
                  <a:gd name="connsiteY1" fmla="*/ 47625 h 129540"/>
                  <a:gd name="connsiteX2" fmla="*/ 35242 w 50482"/>
                  <a:gd name="connsiteY2" fmla="*/ 28575 h 129540"/>
                  <a:gd name="connsiteX3" fmla="*/ 6667 w 50482"/>
                  <a:gd name="connsiteY3" fmla="*/ 0 h 129540"/>
                  <a:gd name="connsiteX4" fmla="*/ 0 w 50482"/>
                  <a:gd name="connsiteY4" fmla="*/ 0 h 129540"/>
                  <a:gd name="connsiteX5" fmla="*/ 0 w 50482"/>
                  <a:gd name="connsiteY5" fmla="*/ 16193 h 129540"/>
                  <a:gd name="connsiteX6" fmla="*/ 6667 w 50482"/>
                  <a:gd name="connsiteY6" fmla="*/ 16193 h 129540"/>
                  <a:gd name="connsiteX7" fmla="*/ 19050 w 50482"/>
                  <a:gd name="connsiteY7" fmla="*/ 28575 h 129540"/>
                  <a:gd name="connsiteX8" fmla="*/ 19050 w 50482"/>
                  <a:gd name="connsiteY8" fmla="*/ 47625 h 129540"/>
                  <a:gd name="connsiteX9" fmla="*/ 0 w 50482"/>
                  <a:gd name="connsiteY9" fmla="*/ 47625 h 129540"/>
                  <a:gd name="connsiteX10" fmla="*/ 0 w 50482"/>
                  <a:gd name="connsiteY10" fmla="*/ 59055 h 129540"/>
                  <a:gd name="connsiteX11" fmla="*/ 16192 w 50482"/>
                  <a:gd name="connsiteY11" fmla="*/ 75248 h 129540"/>
                  <a:gd name="connsiteX12" fmla="*/ 8572 w 50482"/>
                  <a:gd name="connsiteY12" fmla="*/ 88583 h 129540"/>
                  <a:gd name="connsiteX13" fmla="*/ 7620 w 50482"/>
                  <a:gd name="connsiteY13" fmla="*/ 90488 h 129540"/>
                  <a:gd name="connsiteX14" fmla="*/ 14288 w 50482"/>
                  <a:gd name="connsiteY14" fmla="*/ 112395 h 129540"/>
                  <a:gd name="connsiteX15" fmla="*/ 11430 w 50482"/>
                  <a:gd name="connsiteY15" fmla="*/ 116205 h 129540"/>
                  <a:gd name="connsiteX16" fmla="*/ 0 w 50482"/>
                  <a:gd name="connsiteY16" fmla="*/ 116205 h 129540"/>
                  <a:gd name="connsiteX17" fmla="*/ 0 w 50482"/>
                  <a:gd name="connsiteY17" fmla="*/ 129540 h 129540"/>
                  <a:gd name="connsiteX18" fmla="*/ 42863 w 50482"/>
                  <a:gd name="connsiteY18" fmla="*/ 129540 h 129540"/>
                  <a:gd name="connsiteX19" fmla="*/ 50482 w 50482"/>
                  <a:gd name="connsiteY19" fmla="*/ 121920 h 129540"/>
                  <a:gd name="connsiteX20" fmla="*/ 50482 w 50482"/>
                  <a:gd name="connsiteY20" fmla="*/ 55245 h 129540"/>
                  <a:gd name="connsiteX21" fmla="*/ 42863 w 50482"/>
                  <a:gd name="connsiteY21" fmla="*/ 47625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82" h="129540">
                    <a:moveTo>
                      <a:pt x="42863" y="47625"/>
                    </a:moveTo>
                    <a:lnTo>
                      <a:pt x="35242" y="47625"/>
                    </a:lnTo>
                    <a:lnTo>
                      <a:pt x="35242" y="28575"/>
                    </a:lnTo>
                    <a:cubicBezTo>
                      <a:pt x="35242" y="13335"/>
                      <a:pt x="22860" y="0"/>
                      <a:pt x="6667" y="0"/>
                    </a:cubicBezTo>
                    <a:lnTo>
                      <a:pt x="0" y="0"/>
                    </a:lnTo>
                    <a:lnTo>
                      <a:pt x="0" y="16193"/>
                    </a:lnTo>
                    <a:lnTo>
                      <a:pt x="6667" y="16193"/>
                    </a:lnTo>
                    <a:cubicBezTo>
                      <a:pt x="13335" y="16193"/>
                      <a:pt x="19050" y="21908"/>
                      <a:pt x="19050" y="28575"/>
                    </a:cubicBezTo>
                    <a:lnTo>
                      <a:pt x="19050" y="47625"/>
                    </a:lnTo>
                    <a:lnTo>
                      <a:pt x="0" y="47625"/>
                    </a:lnTo>
                    <a:lnTo>
                      <a:pt x="0" y="59055"/>
                    </a:lnTo>
                    <a:cubicBezTo>
                      <a:pt x="8572" y="59055"/>
                      <a:pt x="16192" y="65723"/>
                      <a:pt x="16192" y="75248"/>
                    </a:cubicBezTo>
                    <a:cubicBezTo>
                      <a:pt x="16192" y="80963"/>
                      <a:pt x="13335" y="85725"/>
                      <a:pt x="8572" y="88583"/>
                    </a:cubicBezTo>
                    <a:cubicBezTo>
                      <a:pt x="7620" y="88583"/>
                      <a:pt x="7620" y="89535"/>
                      <a:pt x="7620" y="90488"/>
                    </a:cubicBezTo>
                    <a:lnTo>
                      <a:pt x="14288" y="112395"/>
                    </a:lnTo>
                    <a:cubicBezTo>
                      <a:pt x="15240" y="114300"/>
                      <a:pt x="13335" y="116205"/>
                      <a:pt x="11430" y="116205"/>
                    </a:cubicBezTo>
                    <a:lnTo>
                      <a:pt x="0" y="116205"/>
                    </a:lnTo>
                    <a:lnTo>
                      <a:pt x="0" y="129540"/>
                    </a:lnTo>
                    <a:lnTo>
                      <a:pt x="42863" y="129540"/>
                    </a:lnTo>
                    <a:cubicBezTo>
                      <a:pt x="47625" y="129540"/>
                      <a:pt x="50482" y="125730"/>
                      <a:pt x="50482" y="121920"/>
                    </a:cubicBezTo>
                    <a:lnTo>
                      <a:pt x="50482" y="55245"/>
                    </a:lnTo>
                    <a:cubicBezTo>
                      <a:pt x="50482" y="51435"/>
                      <a:pt x="46672" y="47625"/>
                      <a:pt x="42863" y="47625"/>
                    </a:cubicBezTo>
                    <a:close/>
                  </a:path>
                </a:pathLst>
              </a:custGeom>
              <a:solidFill>
                <a:srgbClr val="E5E6E8"/>
              </a:solidFill>
              <a:ln w="9525" cap="flat">
                <a:noFill/>
                <a:prstDash val="solid"/>
                <a:miter/>
              </a:ln>
            </p:spPr>
            <p:txBody>
              <a:bodyPr rtlCol="0" anchor="ctr"/>
              <a:lstStyle/>
              <a:p>
                <a:endParaRPr lang="en-GB" dirty="0"/>
              </a:p>
            </p:txBody>
          </p:sp>
        </p:grpSp>
      </p:grpSp>
      <p:grpSp>
        <p:nvGrpSpPr>
          <p:cNvPr id="323" name="Graphic 1">
            <a:extLst>
              <a:ext uri="{FF2B5EF4-FFF2-40B4-BE49-F238E27FC236}">
                <a16:creationId xmlns:a16="http://schemas.microsoft.com/office/drawing/2014/main" id="{18581D19-7F31-4923-A585-7AB791B74033}"/>
              </a:ext>
            </a:extLst>
          </p:cNvPr>
          <p:cNvGrpSpPr/>
          <p:nvPr/>
        </p:nvGrpSpPr>
        <p:grpSpPr>
          <a:xfrm>
            <a:off x="5347191" y="3512662"/>
            <a:ext cx="146685" cy="268605"/>
            <a:chOff x="5313679" y="3024029"/>
            <a:chExt cx="146685" cy="268605"/>
          </a:xfrm>
        </p:grpSpPr>
        <p:sp>
          <p:nvSpPr>
            <p:cNvPr id="324" name="Freeform: Shape 323">
              <a:extLst>
                <a:ext uri="{FF2B5EF4-FFF2-40B4-BE49-F238E27FC236}">
                  <a16:creationId xmlns:a16="http://schemas.microsoft.com/office/drawing/2014/main" id="{1E830E9A-5D6D-4DAB-BCB6-D1DB97857A86}"/>
                </a:ext>
              </a:extLst>
            </p:cNvPr>
            <p:cNvSpPr/>
            <p:nvPr/>
          </p:nvSpPr>
          <p:spPr>
            <a:xfrm>
              <a:off x="5314631" y="3024029"/>
              <a:ext cx="145732" cy="268605"/>
            </a:xfrm>
            <a:custGeom>
              <a:avLst/>
              <a:gdLst>
                <a:gd name="connsiteX0" fmla="*/ 134303 w 145732"/>
                <a:gd name="connsiteY0" fmla="*/ 0 h 268605"/>
                <a:gd name="connsiteX1" fmla="*/ 11430 w 145732"/>
                <a:gd name="connsiteY1" fmla="*/ 0 h 268605"/>
                <a:gd name="connsiteX2" fmla="*/ 0 w 145732"/>
                <a:gd name="connsiteY2" fmla="*/ 11430 h 268605"/>
                <a:gd name="connsiteX3" fmla="*/ 0 w 145732"/>
                <a:gd name="connsiteY3" fmla="*/ 257175 h 268605"/>
                <a:gd name="connsiteX4" fmla="*/ 11430 w 145732"/>
                <a:gd name="connsiteY4" fmla="*/ 268605 h 268605"/>
                <a:gd name="connsiteX5" fmla="*/ 134303 w 145732"/>
                <a:gd name="connsiteY5" fmla="*/ 268605 h 268605"/>
                <a:gd name="connsiteX6" fmla="*/ 145733 w 145732"/>
                <a:gd name="connsiteY6" fmla="*/ 257175 h 268605"/>
                <a:gd name="connsiteX7" fmla="*/ 145733 w 145732"/>
                <a:gd name="connsiteY7" fmla="*/ 11430 h 268605"/>
                <a:gd name="connsiteX8" fmla="*/ 134303 w 145732"/>
                <a:gd name="connsiteY8"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732" h="268605">
                  <a:moveTo>
                    <a:pt x="134303" y="0"/>
                  </a:moveTo>
                  <a:lnTo>
                    <a:pt x="11430" y="0"/>
                  </a:lnTo>
                  <a:cubicBezTo>
                    <a:pt x="4763" y="0"/>
                    <a:pt x="0" y="4763"/>
                    <a:pt x="0" y="11430"/>
                  </a:cubicBezTo>
                  <a:lnTo>
                    <a:pt x="0" y="257175"/>
                  </a:lnTo>
                  <a:cubicBezTo>
                    <a:pt x="0" y="263843"/>
                    <a:pt x="4763" y="268605"/>
                    <a:pt x="11430" y="268605"/>
                  </a:cubicBezTo>
                  <a:lnTo>
                    <a:pt x="134303" y="268605"/>
                  </a:lnTo>
                  <a:cubicBezTo>
                    <a:pt x="140970" y="268605"/>
                    <a:pt x="145733" y="263843"/>
                    <a:pt x="145733" y="257175"/>
                  </a:cubicBezTo>
                  <a:lnTo>
                    <a:pt x="145733" y="11430"/>
                  </a:lnTo>
                  <a:cubicBezTo>
                    <a:pt x="145733" y="5715"/>
                    <a:pt x="140018" y="0"/>
                    <a:pt x="134303" y="0"/>
                  </a:cubicBezTo>
                  <a:close/>
                </a:path>
              </a:pathLst>
            </a:custGeom>
            <a:solidFill>
              <a:srgbClr val="FFFFFF"/>
            </a:solidFill>
            <a:ln w="9525" cap="flat">
              <a:noFill/>
              <a:prstDash val="solid"/>
              <a:miter/>
            </a:ln>
          </p:spPr>
          <p:txBody>
            <a:bodyPr rtlCol="0" anchor="ctr"/>
            <a:lstStyle/>
            <a:p>
              <a:endParaRPr lang="en-GB" dirty="0"/>
            </a:p>
          </p:txBody>
        </p:sp>
        <p:sp>
          <p:nvSpPr>
            <p:cNvPr id="325" name="Freeform: Shape 324">
              <a:extLst>
                <a:ext uri="{FF2B5EF4-FFF2-40B4-BE49-F238E27FC236}">
                  <a16:creationId xmlns:a16="http://schemas.microsoft.com/office/drawing/2014/main" id="{F73086A6-D67E-4CE7-BE83-65674F6C5501}"/>
                </a:ext>
              </a:extLst>
            </p:cNvPr>
            <p:cNvSpPr/>
            <p:nvPr/>
          </p:nvSpPr>
          <p:spPr>
            <a:xfrm>
              <a:off x="5387021" y="3024029"/>
              <a:ext cx="73342" cy="268605"/>
            </a:xfrm>
            <a:custGeom>
              <a:avLst/>
              <a:gdLst>
                <a:gd name="connsiteX0" fmla="*/ 61913 w 73342"/>
                <a:gd name="connsiteY0" fmla="*/ 0 h 268605"/>
                <a:gd name="connsiteX1" fmla="*/ 0 w 73342"/>
                <a:gd name="connsiteY1" fmla="*/ 0 h 268605"/>
                <a:gd name="connsiteX2" fmla="*/ 0 w 73342"/>
                <a:gd name="connsiteY2" fmla="*/ 268605 h 268605"/>
                <a:gd name="connsiteX3" fmla="*/ 61913 w 73342"/>
                <a:gd name="connsiteY3" fmla="*/ 268605 h 268605"/>
                <a:gd name="connsiteX4" fmla="*/ 73343 w 73342"/>
                <a:gd name="connsiteY4" fmla="*/ 257175 h 268605"/>
                <a:gd name="connsiteX5" fmla="*/ 73343 w 73342"/>
                <a:gd name="connsiteY5" fmla="*/ 11430 h 268605"/>
                <a:gd name="connsiteX6" fmla="*/ 61913 w 73342"/>
                <a:gd name="connsiteY6"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268605">
                  <a:moveTo>
                    <a:pt x="61913" y="0"/>
                  </a:moveTo>
                  <a:lnTo>
                    <a:pt x="0" y="0"/>
                  </a:lnTo>
                  <a:lnTo>
                    <a:pt x="0" y="268605"/>
                  </a:lnTo>
                  <a:lnTo>
                    <a:pt x="61913" y="268605"/>
                  </a:lnTo>
                  <a:cubicBezTo>
                    <a:pt x="68580" y="268605"/>
                    <a:pt x="73343" y="263843"/>
                    <a:pt x="73343" y="257175"/>
                  </a:cubicBezTo>
                  <a:lnTo>
                    <a:pt x="73343" y="11430"/>
                  </a:lnTo>
                  <a:cubicBezTo>
                    <a:pt x="73343" y="5715"/>
                    <a:pt x="67628" y="0"/>
                    <a:pt x="61913" y="0"/>
                  </a:cubicBezTo>
                  <a:close/>
                </a:path>
              </a:pathLst>
            </a:custGeom>
            <a:solidFill>
              <a:srgbClr val="E5E6E8"/>
            </a:solidFill>
            <a:ln w="9525" cap="flat">
              <a:noFill/>
              <a:prstDash val="solid"/>
              <a:miter/>
            </a:ln>
          </p:spPr>
          <p:txBody>
            <a:bodyPr rtlCol="0" anchor="ctr"/>
            <a:lstStyle/>
            <a:p>
              <a:endParaRPr lang="en-GB" dirty="0"/>
            </a:p>
          </p:txBody>
        </p:sp>
        <p:sp>
          <p:nvSpPr>
            <p:cNvPr id="326" name="Freeform: Shape 325">
              <a:extLst>
                <a:ext uri="{FF2B5EF4-FFF2-40B4-BE49-F238E27FC236}">
                  <a16:creationId xmlns:a16="http://schemas.microsoft.com/office/drawing/2014/main" id="{CE143A50-31C5-434E-A38F-DAE685661544}"/>
                </a:ext>
              </a:extLst>
            </p:cNvPr>
            <p:cNvSpPr/>
            <p:nvPr/>
          </p:nvSpPr>
          <p:spPr>
            <a:xfrm>
              <a:off x="5374639" y="3265964"/>
              <a:ext cx="24765" cy="19050"/>
            </a:xfrm>
            <a:custGeom>
              <a:avLst/>
              <a:gdLst>
                <a:gd name="connsiteX0" fmla="*/ 20003 w 24765"/>
                <a:gd name="connsiteY0" fmla="*/ 0 h 19050"/>
                <a:gd name="connsiteX1" fmla="*/ 4763 w 24765"/>
                <a:gd name="connsiteY1" fmla="*/ 0 h 19050"/>
                <a:gd name="connsiteX2" fmla="*/ 0 w 24765"/>
                <a:gd name="connsiteY2" fmla="*/ 4763 h 19050"/>
                <a:gd name="connsiteX3" fmla="*/ 0 w 24765"/>
                <a:gd name="connsiteY3" fmla="*/ 14288 h 19050"/>
                <a:gd name="connsiteX4" fmla="*/ 4763 w 24765"/>
                <a:gd name="connsiteY4" fmla="*/ 19050 h 19050"/>
                <a:gd name="connsiteX5" fmla="*/ 20003 w 24765"/>
                <a:gd name="connsiteY5" fmla="*/ 19050 h 19050"/>
                <a:gd name="connsiteX6" fmla="*/ 24765 w 24765"/>
                <a:gd name="connsiteY6" fmla="*/ 14288 h 19050"/>
                <a:gd name="connsiteX7" fmla="*/ 24765 w 24765"/>
                <a:gd name="connsiteY7" fmla="*/ 4763 h 19050"/>
                <a:gd name="connsiteX8" fmla="*/ 20003 w 24765"/>
                <a:gd name="connsiteY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 h="19050">
                  <a:moveTo>
                    <a:pt x="20003" y="0"/>
                  </a:moveTo>
                  <a:lnTo>
                    <a:pt x="4763" y="0"/>
                  </a:lnTo>
                  <a:cubicBezTo>
                    <a:pt x="1905" y="0"/>
                    <a:pt x="0" y="1905"/>
                    <a:pt x="0" y="4763"/>
                  </a:cubicBezTo>
                  <a:lnTo>
                    <a:pt x="0" y="14288"/>
                  </a:lnTo>
                  <a:cubicBezTo>
                    <a:pt x="0" y="17145"/>
                    <a:pt x="1905" y="19050"/>
                    <a:pt x="4763" y="19050"/>
                  </a:cubicBezTo>
                  <a:lnTo>
                    <a:pt x="20003" y="19050"/>
                  </a:lnTo>
                  <a:cubicBezTo>
                    <a:pt x="22860" y="19050"/>
                    <a:pt x="24765" y="17145"/>
                    <a:pt x="24765" y="14288"/>
                  </a:cubicBezTo>
                  <a:lnTo>
                    <a:pt x="24765" y="4763"/>
                  </a:lnTo>
                  <a:cubicBezTo>
                    <a:pt x="23813" y="1905"/>
                    <a:pt x="21907" y="0"/>
                    <a:pt x="20003" y="0"/>
                  </a:cubicBezTo>
                  <a:close/>
                </a:path>
              </a:pathLst>
            </a:custGeom>
            <a:solidFill>
              <a:srgbClr val="CDCDD1"/>
            </a:solidFill>
            <a:ln w="9525" cap="flat">
              <a:noFill/>
              <a:prstDash val="solid"/>
              <a:miter/>
            </a:ln>
          </p:spPr>
          <p:txBody>
            <a:bodyPr rtlCol="0" anchor="ctr"/>
            <a:lstStyle/>
            <a:p>
              <a:endParaRPr lang="en-GB" dirty="0"/>
            </a:p>
          </p:txBody>
        </p:sp>
        <p:sp>
          <p:nvSpPr>
            <p:cNvPr id="327" name="Freeform: Shape 326">
              <a:extLst>
                <a:ext uri="{FF2B5EF4-FFF2-40B4-BE49-F238E27FC236}">
                  <a16:creationId xmlns:a16="http://schemas.microsoft.com/office/drawing/2014/main" id="{9FCE7E6C-BE61-4040-9D5D-970D2918E878}"/>
                </a:ext>
              </a:extLst>
            </p:cNvPr>
            <p:cNvSpPr/>
            <p:nvPr/>
          </p:nvSpPr>
          <p:spPr>
            <a:xfrm>
              <a:off x="5367971" y="3036411"/>
              <a:ext cx="38100" cy="5715"/>
            </a:xfrm>
            <a:custGeom>
              <a:avLst/>
              <a:gdLst>
                <a:gd name="connsiteX0" fmla="*/ 36195 w 38100"/>
                <a:gd name="connsiteY0" fmla="*/ 0 h 5715"/>
                <a:gd name="connsiteX1" fmla="*/ 1905 w 38100"/>
                <a:gd name="connsiteY1" fmla="*/ 0 h 5715"/>
                <a:gd name="connsiteX2" fmla="*/ 0 w 38100"/>
                <a:gd name="connsiteY2" fmla="*/ 1905 h 5715"/>
                <a:gd name="connsiteX3" fmla="*/ 0 w 38100"/>
                <a:gd name="connsiteY3" fmla="*/ 3810 h 5715"/>
                <a:gd name="connsiteX4" fmla="*/ 1905 w 38100"/>
                <a:gd name="connsiteY4" fmla="*/ 5715 h 5715"/>
                <a:gd name="connsiteX5" fmla="*/ 36195 w 38100"/>
                <a:gd name="connsiteY5" fmla="*/ 5715 h 5715"/>
                <a:gd name="connsiteX6" fmla="*/ 38100 w 38100"/>
                <a:gd name="connsiteY6" fmla="*/ 3810 h 5715"/>
                <a:gd name="connsiteX7" fmla="*/ 38100 w 38100"/>
                <a:gd name="connsiteY7" fmla="*/ 1905 h 5715"/>
                <a:gd name="connsiteX8" fmla="*/ 36195 w 38100"/>
                <a:gd name="connsiteY8"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
                  <a:moveTo>
                    <a:pt x="36195" y="0"/>
                  </a:moveTo>
                  <a:lnTo>
                    <a:pt x="1905" y="0"/>
                  </a:lnTo>
                  <a:cubicBezTo>
                    <a:pt x="953" y="0"/>
                    <a:pt x="0" y="953"/>
                    <a:pt x="0" y="1905"/>
                  </a:cubicBezTo>
                  <a:lnTo>
                    <a:pt x="0" y="3810"/>
                  </a:lnTo>
                  <a:cubicBezTo>
                    <a:pt x="0" y="4763"/>
                    <a:pt x="953" y="5715"/>
                    <a:pt x="1905" y="5715"/>
                  </a:cubicBezTo>
                  <a:lnTo>
                    <a:pt x="36195" y="5715"/>
                  </a:lnTo>
                  <a:cubicBezTo>
                    <a:pt x="37147" y="5715"/>
                    <a:pt x="38100" y="4763"/>
                    <a:pt x="38100" y="3810"/>
                  </a:cubicBezTo>
                  <a:lnTo>
                    <a:pt x="38100" y="1905"/>
                  </a:lnTo>
                  <a:cubicBezTo>
                    <a:pt x="38100" y="953"/>
                    <a:pt x="37147" y="0"/>
                    <a:pt x="36195" y="0"/>
                  </a:cubicBezTo>
                  <a:close/>
                </a:path>
              </a:pathLst>
            </a:custGeom>
            <a:solidFill>
              <a:srgbClr val="CDCDD1"/>
            </a:solidFill>
            <a:ln w="9525" cap="flat">
              <a:noFill/>
              <a:prstDash val="solid"/>
              <a:miter/>
            </a:ln>
          </p:spPr>
          <p:txBody>
            <a:bodyPr rtlCol="0" anchor="ctr"/>
            <a:lstStyle/>
            <a:p>
              <a:endParaRPr lang="en-GB" dirty="0"/>
            </a:p>
          </p:txBody>
        </p:sp>
        <p:sp>
          <p:nvSpPr>
            <p:cNvPr id="328" name="Freeform: Shape 327">
              <a:extLst>
                <a:ext uri="{FF2B5EF4-FFF2-40B4-BE49-F238E27FC236}">
                  <a16:creationId xmlns:a16="http://schemas.microsoft.com/office/drawing/2014/main" id="{FE9C4303-8D7A-4E9B-84B0-5346D0820042}"/>
                </a:ext>
              </a:extLst>
            </p:cNvPr>
            <p:cNvSpPr/>
            <p:nvPr/>
          </p:nvSpPr>
          <p:spPr>
            <a:xfrm>
              <a:off x="5387021" y="3036411"/>
              <a:ext cx="19050" cy="6667"/>
            </a:xfrm>
            <a:custGeom>
              <a:avLst/>
              <a:gdLst>
                <a:gd name="connsiteX0" fmla="*/ 17145 w 19050"/>
                <a:gd name="connsiteY0" fmla="*/ 0 h 6667"/>
                <a:gd name="connsiteX1" fmla="*/ 0 w 19050"/>
                <a:gd name="connsiteY1" fmla="*/ 0 h 6667"/>
                <a:gd name="connsiteX2" fmla="*/ 0 w 19050"/>
                <a:gd name="connsiteY2" fmla="*/ 6668 h 6667"/>
                <a:gd name="connsiteX3" fmla="*/ 17145 w 19050"/>
                <a:gd name="connsiteY3" fmla="*/ 6668 h 6667"/>
                <a:gd name="connsiteX4" fmla="*/ 19050 w 19050"/>
                <a:gd name="connsiteY4" fmla="*/ 4763 h 6667"/>
                <a:gd name="connsiteX5" fmla="*/ 19050 w 19050"/>
                <a:gd name="connsiteY5" fmla="*/ 2858 h 6667"/>
                <a:gd name="connsiteX6" fmla="*/ 17145 w 19050"/>
                <a:gd name="connsiteY6"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
                  <a:moveTo>
                    <a:pt x="17145" y="0"/>
                  </a:moveTo>
                  <a:lnTo>
                    <a:pt x="0" y="0"/>
                  </a:lnTo>
                  <a:lnTo>
                    <a:pt x="0" y="6668"/>
                  </a:lnTo>
                  <a:lnTo>
                    <a:pt x="17145" y="6668"/>
                  </a:lnTo>
                  <a:cubicBezTo>
                    <a:pt x="18097" y="6668"/>
                    <a:pt x="19050" y="5715"/>
                    <a:pt x="19050" y="4763"/>
                  </a:cubicBezTo>
                  <a:lnTo>
                    <a:pt x="19050" y="2858"/>
                  </a:lnTo>
                  <a:cubicBezTo>
                    <a:pt x="19050" y="953"/>
                    <a:pt x="18097" y="0"/>
                    <a:pt x="17145" y="0"/>
                  </a:cubicBezTo>
                  <a:close/>
                </a:path>
              </a:pathLst>
            </a:custGeom>
            <a:solidFill>
              <a:srgbClr val="B6B7BB"/>
            </a:solidFill>
            <a:ln w="9525" cap="flat">
              <a:noFill/>
              <a:prstDash val="solid"/>
              <a:miter/>
            </a:ln>
          </p:spPr>
          <p:txBody>
            <a:bodyPr rtlCol="0" anchor="ctr"/>
            <a:lstStyle/>
            <a:p>
              <a:endParaRPr lang="en-GB" dirty="0"/>
            </a:p>
          </p:txBody>
        </p:sp>
        <p:sp>
          <p:nvSpPr>
            <p:cNvPr id="329" name="Freeform: Shape 328">
              <a:extLst>
                <a:ext uri="{FF2B5EF4-FFF2-40B4-BE49-F238E27FC236}">
                  <a16:creationId xmlns:a16="http://schemas.microsoft.com/office/drawing/2014/main" id="{3372573C-9AAF-4B1E-A4EC-1902A4B6E01A}"/>
                </a:ext>
              </a:extLst>
            </p:cNvPr>
            <p:cNvSpPr/>
            <p:nvPr/>
          </p:nvSpPr>
          <p:spPr>
            <a:xfrm>
              <a:off x="5387021" y="3265964"/>
              <a:ext cx="12382" cy="18097"/>
            </a:xfrm>
            <a:custGeom>
              <a:avLst/>
              <a:gdLst>
                <a:gd name="connsiteX0" fmla="*/ 7620 w 12382"/>
                <a:gd name="connsiteY0" fmla="*/ 0 h 18097"/>
                <a:gd name="connsiteX1" fmla="*/ 0 w 12382"/>
                <a:gd name="connsiteY1" fmla="*/ 0 h 18097"/>
                <a:gd name="connsiteX2" fmla="*/ 0 w 12382"/>
                <a:gd name="connsiteY2" fmla="*/ 18097 h 18097"/>
                <a:gd name="connsiteX3" fmla="*/ 7620 w 12382"/>
                <a:gd name="connsiteY3" fmla="*/ 18097 h 18097"/>
                <a:gd name="connsiteX4" fmla="*/ 12383 w 12382"/>
                <a:gd name="connsiteY4" fmla="*/ 13335 h 18097"/>
                <a:gd name="connsiteX5" fmla="*/ 12383 w 12382"/>
                <a:gd name="connsiteY5" fmla="*/ 3810 h 18097"/>
                <a:gd name="connsiteX6" fmla="*/ 7620 w 12382"/>
                <a:gd name="connsiteY6"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 h="18097">
                  <a:moveTo>
                    <a:pt x="7620" y="0"/>
                  </a:moveTo>
                  <a:lnTo>
                    <a:pt x="0" y="0"/>
                  </a:lnTo>
                  <a:lnTo>
                    <a:pt x="0" y="18097"/>
                  </a:lnTo>
                  <a:lnTo>
                    <a:pt x="7620" y="18097"/>
                  </a:lnTo>
                  <a:cubicBezTo>
                    <a:pt x="10478" y="18097"/>
                    <a:pt x="12383" y="16192"/>
                    <a:pt x="12383" y="13335"/>
                  </a:cubicBezTo>
                  <a:lnTo>
                    <a:pt x="12383" y="3810"/>
                  </a:lnTo>
                  <a:cubicBezTo>
                    <a:pt x="11430" y="1905"/>
                    <a:pt x="9525" y="0"/>
                    <a:pt x="7620" y="0"/>
                  </a:cubicBezTo>
                  <a:close/>
                </a:path>
              </a:pathLst>
            </a:custGeom>
            <a:solidFill>
              <a:srgbClr val="B6B7BB"/>
            </a:solidFill>
            <a:ln w="9525" cap="flat">
              <a:noFill/>
              <a:prstDash val="solid"/>
              <a:miter/>
            </a:ln>
          </p:spPr>
          <p:txBody>
            <a:bodyPr rtlCol="0" anchor="ctr"/>
            <a:lstStyle/>
            <a:p>
              <a:endParaRPr lang="en-GB" dirty="0"/>
            </a:p>
          </p:txBody>
        </p:sp>
        <p:grpSp>
          <p:nvGrpSpPr>
            <p:cNvPr id="330" name="Graphic 1">
              <a:extLst>
                <a:ext uri="{FF2B5EF4-FFF2-40B4-BE49-F238E27FC236}">
                  <a16:creationId xmlns:a16="http://schemas.microsoft.com/office/drawing/2014/main" id="{18581D19-7F31-4923-A585-7AB791B74033}"/>
                </a:ext>
              </a:extLst>
            </p:cNvPr>
            <p:cNvGrpSpPr/>
            <p:nvPr/>
          </p:nvGrpSpPr>
          <p:grpSpPr>
            <a:xfrm>
              <a:off x="5387021" y="3141186"/>
              <a:ext cx="9525" cy="9525"/>
              <a:chOff x="5387021" y="3141186"/>
              <a:chExt cx="9525" cy="9525"/>
            </a:xfrm>
            <a:solidFill>
              <a:srgbClr val="4E5B63"/>
            </a:solidFill>
          </p:grpSpPr>
          <p:sp>
            <p:nvSpPr>
              <p:cNvPr id="331" name="Freeform: Shape 330">
                <a:extLst>
                  <a:ext uri="{FF2B5EF4-FFF2-40B4-BE49-F238E27FC236}">
                    <a16:creationId xmlns:a16="http://schemas.microsoft.com/office/drawing/2014/main" id="{2698E103-C14E-4CA1-B7DC-45111858F7C3}"/>
                  </a:ext>
                </a:extLst>
              </p:cNvPr>
              <p:cNvSpPr/>
              <p:nvPr/>
            </p:nvSpPr>
            <p:spPr>
              <a:xfrm>
                <a:off x="5387021" y="314118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sp>
            <p:nvSpPr>
              <p:cNvPr id="332" name="Freeform: Shape 331">
                <a:extLst>
                  <a:ext uri="{FF2B5EF4-FFF2-40B4-BE49-F238E27FC236}">
                    <a16:creationId xmlns:a16="http://schemas.microsoft.com/office/drawing/2014/main" id="{A48C1681-23DF-4FCD-8E59-CB68D7BE9CF3}"/>
                  </a:ext>
                </a:extLst>
              </p:cNvPr>
              <p:cNvSpPr/>
              <p:nvPr/>
            </p:nvSpPr>
            <p:spPr>
              <a:xfrm>
                <a:off x="5387021" y="314118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grpSp>
        <p:grpSp>
          <p:nvGrpSpPr>
            <p:cNvPr id="333" name="Graphic 1">
              <a:extLst>
                <a:ext uri="{FF2B5EF4-FFF2-40B4-BE49-F238E27FC236}">
                  <a16:creationId xmlns:a16="http://schemas.microsoft.com/office/drawing/2014/main" id="{18581D19-7F31-4923-A585-7AB791B74033}"/>
                </a:ext>
              </a:extLst>
            </p:cNvPr>
            <p:cNvGrpSpPr/>
            <p:nvPr/>
          </p:nvGrpSpPr>
          <p:grpSpPr>
            <a:xfrm>
              <a:off x="5313679" y="3057366"/>
              <a:ext cx="146684" cy="201929"/>
              <a:chOff x="5313679" y="3057366"/>
              <a:chExt cx="146684" cy="201929"/>
            </a:xfrm>
          </p:grpSpPr>
          <p:sp>
            <p:nvSpPr>
              <p:cNvPr id="334" name="Freeform: Shape 333">
                <a:extLst>
                  <a:ext uri="{FF2B5EF4-FFF2-40B4-BE49-F238E27FC236}">
                    <a16:creationId xmlns:a16="http://schemas.microsoft.com/office/drawing/2014/main" id="{2F2CDB94-DAD5-4EAE-8B18-22038B454DF4}"/>
                  </a:ext>
                </a:extLst>
              </p:cNvPr>
              <p:cNvSpPr/>
              <p:nvPr/>
            </p:nvSpPr>
            <p:spPr>
              <a:xfrm>
                <a:off x="5313679" y="3057366"/>
                <a:ext cx="145732" cy="201929"/>
              </a:xfrm>
              <a:custGeom>
                <a:avLst/>
                <a:gdLst>
                  <a:gd name="connsiteX0" fmla="*/ 0 w 145732"/>
                  <a:gd name="connsiteY0" fmla="*/ 0 h 201929"/>
                  <a:gd name="connsiteX1" fmla="*/ 145733 w 145732"/>
                  <a:gd name="connsiteY1" fmla="*/ 0 h 201929"/>
                  <a:gd name="connsiteX2" fmla="*/ 145733 w 145732"/>
                  <a:gd name="connsiteY2" fmla="*/ 201930 h 201929"/>
                  <a:gd name="connsiteX3" fmla="*/ 0 w 14573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145732" h="201929">
                    <a:moveTo>
                      <a:pt x="0" y="0"/>
                    </a:moveTo>
                    <a:lnTo>
                      <a:pt x="145733" y="0"/>
                    </a:lnTo>
                    <a:lnTo>
                      <a:pt x="145733" y="201930"/>
                    </a:lnTo>
                    <a:lnTo>
                      <a:pt x="0" y="201930"/>
                    </a:lnTo>
                    <a:close/>
                  </a:path>
                </a:pathLst>
              </a:custGeom>
              <a:solidFill>
                <a:srgbClr val="40B3BC"/>
              </a:solidFill>
              <a:ln w="9525" cap="flat">
                <a:noFill/>
                <a:prstDash val="solid"/>
                <a:miter/>
              </a:ln>
            </p:spPr>
            <p:txBody>
              <a:bodyPr rtlCol="0" anchor="ctr"/>
              <a:lstStyle/>
              <a:p>
                <a:endParaRPr lang="en-GB" dirty="0"/>
              </a:p>
            </p:txBody>
          </p:sp>
          <p:sp>
            <p:nvSpPr>
              <p:cNvPr id="335" name="Freeform: Shape 334">
                <a:extLst>
                  <a:ext uri="{FF2B5EF4-FFF2-40B4-BE49-F238E27FC236}">
                    <a16:creationId xmlns:a16="http://schemas.microsoft.com/office/drawing/2014/main" id="{6C62F2C8-329F-4472-AD5F-6C023C7E5623}"/>
                  </a:ext>
                </a:extLst>
              </p:cNvPr>
              <p:cNvSpPr/>
              <p:nvPr/>
            </p:nvSpPr>
            <p:spPr>
              <a:xfrm>
                <a:off x="5387021" y="3057366"/>
                <a:ext cx="73342" cy="201929"/>
              </a:xfrm>
              <a:custGeom>
                <a:avLst/>
                <a:gdLst>
                  <a:gd name="connsiteX0" fmla="*/ 0 w 73342"/>
                  <a:gd name="connsiteY0" fmla="*/ 0 h 201929"/>
                  <a:gd name="connsiteX1" fmla="*/ 73343 w 73342"/>
                  <a:gd name="connsiteY1" fmla="*/ 0 h 201929"/>
                  <a:gd name="connsiteX2" fmla="*/ 73343 w 73342"/>
                  <a:gd name="connsiteY2" fmla="*/ 201930 h 201929"/>
                  <a:gd name="connsiteX3" fmla="*/ 0 w 7334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73342" h="201929">
                    <a:moveTo>
                      <a:pt x="0" y="0"/>
                    </a:moveTo>
                    <a:lnTo>
                      <a:pt x="73343" y="0"/>
                    </a:lnTo>
                    <a:lnTo>
                      <a:pt x="73343" y="201930"/>
                    </a:lnTo>
                    <a:lnTo>
                      <a:pt x="0" y="201930"/>
                    </a:lnTo>
                    <a:close/>
                  </a:path>
                </a:pathLst>
              </a:custGeom>
              <a:solidFill>
                <a:srgbClr val="23939D"/>
              </a:solidFill>
              <a:ln w="9525" cap="flat">
                <a:noFill/>
                <a:prstDash val="solid"/>
                <a:miter/>
              </a:ln>
            </p:spPr>
            <p:txBody>
              <a:bodyPr rtlCol="0" anchor="ctr"/>
              <a:lstStyle/>
              <a:p>
                <a:endParaRPr lang="en-GB" dirty="0"/>
              </a:p>
            </p:txBody>
          </p:sp>
        </p:grpSp>
        <p:grpSp>
          <p:nvGrpSpPr>
            <p:cNvPr id="336" name="Graphic 1">
              <a:extLst>
                <a:ext uri="{FF2B5EF4-FFF2-40B4-BE49-F238E27FC236}">
                  <a16:creationId xmlns:a16="http://schemas.microsoft.com/office/drawing/2014/main" id="{18581D19-7F31-4923-A585-7AB791B74033}"/>
                </a:ext>
              </a:extLst>
            </p:cNvPr>
            <p:cNvGrpSpPr/>
            <p:nvPr/>
          </p:nvGrpSpPr>
          <p:grpSpPr>
            <a:xfrm>
              <a:off x="5325109" y="3093561"/>
              <a:ext cx="123825" cy="123825"/>
              <a:chOff x="5325109" y="3093561"/>
              <a:chExt cx="123825" cy="123825"/>
            </a:xfrm>
          </p:grpSpPr>
          <p:grpSp>
            <p:nvGrpSpPr>
              <p:cNvPr id="337" name="Graphic 1">
                <a:extLst>
                  <a:ext uri="{FF2B5EF4-FFF2-40B4-BE49-F238E27FC236}">
                    <a16:creationId xmlns:a16="http://schemas.microsoft.com/office/drawing/2014/main" id="{18581D19-7F31-4923-A585-7AB791B74033}"/>
                  </a:ext>
                </a:extLst>
              </p:cNvPr>
              <p:cNvGrpSpPr/>
              <p:nvPr/>
            </p:nvGrpSpPr>
            <p:grpSpPr>
              <a:xfrm>
                <a:off x="5325109" y="3093561"/>
                <a:ext cx="123825" cy="123825"/>
                <a:chOff x="5325109" y="3093561"/>
                <a:chExt cx="123825" cy="123825"/>
              </a:xfrm>
            </p:grpSpPr>
            <p:sp>
              <p:nvSpPr>
                <p:cNvPr id="338" name="Freeform: Shape 337">
                  <a:extLst>
                    <a:ext uri="{FF2B5EF4-FFF2-40B4-BE49-F238E27FC236}">
                      <a16:creationId xmlns:a16="http://schemas.microsoft.com/office/drawing/2014/main" id="{9CBB79CF-ED58-4E9C-9C39-E43F24B8BC51}"/>
                    </a:ext>
                  </a:extLst>
                </p:cNvPr>
                <p:cNvSpPr/>
                <p:nvPr/>
              </p:nvSpPr>
              <p:spPr>
                <a:xfrm>
                  <a:off x="5325109" y="3093561"/>
                  <a:ext cx="123825" cy="123825"/>
                </a:xfrm>
                <a:custGeom>
                  <a:avLst/>
                  <a:gdLst>
                    <a:gd name="connsiteX0" fmla="*/ 123825 w 123825"/>
                    <a:gd name="connsiteY0" fmla="*/ 61912 h 123825"/>
                    <a:gd name="connsiteX1" fmla="*/ 61912 w 123825"/>
                    <a:gd name="connsiteY1" fmla="*/ 123825 h 123825"/>
                    <a:gd name="connsiteX2" fmla="*/ 0 w 123825"/>
                    <a:gd name="connsiteY2" fmla="*/ 61912 h 123825"/>
                    <a:gd name="connsiteX3" fmla="*/ 61912 w 123825"/>
                    <a:gd name="connsiteY3" fmla="*/ 0 h 123825"/>
                    <a:gd name="connsiteX4" fmla="*/ 123825 w 123825"/>
                    <a:gd name="connsiteY4" fmla="*/ 61912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2"/>
                      </a:moveTo>
                      <a:cubicBezTo>
                        <a:pt x="123825" y="96106"/>
                        <a:pt x="96106" y="123825"/>
                        <a:pt x="61912" y="123825"/>
                      </a:cubicBezTo>
                      <a:cubicBezTo>
                        <a:pt x="27719" y="123825"/>
                        <a:pt x="0" y="96106"/>
                        <a:pt x="0" y="61912"/>
                      </a:cubicBezTo>
                      <a:cubicBezTo>
                        <a:pt x="0" y="27719"/>
                        <a:pt x="27719" y="0"/>
                        <a:pt x="61912" y="0"/>
                      </a:cubicBezTo>
                      <a:cubicBezTo>
                        <a:pt x="96106" y="0"/>
                        <a:pt x="123825" y="27719"/>
                        <a:pt x="123825" y="61912"/>
                      </a:cubicBezTo>
                      <a:close/>
                    </a:path>
                  </a:pathLst>
                </a:custGeom>
                <a:solidFill>
                  <a:srgbClr val="FFFFFF"/>
                </a:solidFill>
                <a:ln w="9525" cap="flat">
                  <a:noFill/>
                  <a:prstDash val="solid"/>
                  <a:miter/>
                </a:ln>
              </p:spPr>
              <p:txBody>
                <a:bodyPr rtlCol="0" anchor="ctr"/>
                <a:lstStyle/>
                <a:p>
                  <a:endParaRPr lang="en-GB" dirty="0"/>
                </a:p>
              </p:txBody>
            </p:sp>
            <p:sp>
              <p:nvSpPr>
                <p:cNvPr id="339" name="Freeform: Shape 338">
                  <a:extLst>
                    <a:ext uri="{FF2B5EF4-FFF2-40B4-BE49-F238E27FC236}">
                      <a16:creationId xmlns:a16="http://schemas.microsoft.com/office/drawing/2014/main" id="{50B50F4A-52F4-4F21-BDC0-AA14A55A9987}"/>
                    </a:ext>
                  </a:extLst>
                </p:cNvPr>
                <p:cNvSpPr/>
                <p:nvPr/>
              </p:nvSpPr>
              <p:spPr>
                <a:xfrm>
                  <a:off x="5387021" y="3093561"/>
                  <a:ext cx="61912" cy="123825"/>
                </a:xfrm>
                <a:custGeom>
                  <a:avLst/>
                  <a:gdLst>
                    <a:gd name="connsiteX0" fmla="*/ 0 w 61912"/>
                    <a:gd name="connsiteY0" fmla="*/ 0 h 123825"/>
                    <a:gd name="connsiteX1" fmla="*/ 0 w 61912"/>
                    <a:gd name="connsiteY1" fmla="*/ 123825 h 123825"/>
                    <a:gd name="connsiteX2" fmla="*/ 61913 w 61912"/>
                    <a:gd name="connsiteY2" fmla="*/ 61913 h 123825"/>
                    <a:gd name="connsiteX3" fmla="*/ 0 w 61912"/>
                    <a:gd name="connsiteY3" fmla="*/ 0 h 123825"/>
                  </a:gdLst>
                  <a:ahLst/>
                  <a:cxnLst>
                    <a:cxn ang="0">
                      <a:pos x="connsiteX0" y="connsiteY0"/>
                    </a:cxn>
                    <a:cxn ang="0">
                      <a:pos x="connsiteX1" y="connsiteY1"/>
                    </a:cxn>
                    <a:cxn ang="0">
                      <a:pos x="connsiteX2" y="connsiteY2"/>
                    </a:cxn>
                    <a:cxn ang="0">
                      <a:pos x="connsiteX3" y="connsiteY3"/>
                    </a:cxn>
                  </a:cxnLst>
                  <a:rect l="l" t="t" r="r" b="b"/>
                  <a:pathLst>
                    <a:path w="61912" h="123825">
                      <a:moveTo>
                        <a:pt x="0" y="0"/>
                      </a:moveTo>
                      <a:lnTo>
                        <a:pt x="0" y="123825"/>
                      </a:lnTo>
                      <a:cubicBezTo>
                        <a:pt x="34290" y="123825"/>
                        <a:pt x="61913" y="96203"/>
                        <a:pt x="61913" y="61913"/>
                      </a:cubicBezTo>
                      <a:cubicBezTo>
                        <a:pt x="61913" y="27623"/>
                        <a:pt x="34290" y="0"/>
                        <a:pt x="0" y="0"/>
                      </a:cubicBezTo>
                      <a:close/>
                    </a:path>
                  </a:pathLst>
                </a:custGeom>
                <a:solidFill>
                  <a:srgbClr val="E5E6E8"/>
                </a:solidFill>
                <a:ln w="9525" cap="flat">
                  <a:noFill/>
                  <a:prstDash val="solid"/>
                  <a:miter/>
                </a:ln>
              </p:spPr>
              <p:txBody>
                <a:bodyPr rtlCol="0" anchor="ctr"/>
                <a:lstStyle/>
                <a:p>
                  <a:endParaRPr lang="en-GB" dirty="0"/>
                </a:p>
              </p:txBody>
            </p:sp>
          </p:grpSp>
          <p:sp>
            <p:nvSpPr>
              <p:cNvPr id="340" name="Freeform: Shape 339">
                <a:extLst>
                  <a:ext uri="{FF2B5EF4-FFF2-40B4-BE49-F238E27FC236}">
                    <a16:creationId xmlns:a16="http://schemas.microsoft.com/office/drawing/2014/main" id="{204F505B-CFB4-4E97-A531-4E0DBB7377EE}"/>
                  </a:ext>
                </a:extLst>
              </p:cNvPr>
              <p:cNvSpPr/>
              <p:nvPr/>
            </p:nvSpPr>
            <p:spPr>
              <a:xfrm>
                <a:off x="5352731" y="3105944"/>
                <a:ext cx="69532" cy="89534"/>
              </a:xfrm>
              <a:custGeom>
                <a:avLst/>
                <a:gdLst>
                  <a:gd name="connsiteX0" fmla="*/ 63818 w 69532"/>
                  <a:gd name="connsiteY0" fmla="*/ 32385 h 89534"/>
                  <a:gd name="connsiteX1" fmla="*/ 58103 w 69532"/>
                  <a:gd name="connsiteY1" fmla="*/ 32385 h 89534"/>
                  <a:gd name="connsiteX2" fmla="*/ 58103 w 69532"/>
                  <a:gd name="connsiteY2" fmla="*/ 19050 h 89534"/>
                  <a:gd name="connsiteX3" fmla="*/ 39053 w 69532"/>
                  <a:gd name="connsiteY3" fmla="*/ 0 h 89534"/>
                  <a:gd name="connsiteX4" fmla="*/ 30480 w 69532"/>
                  <a:gd name="connsiteY4" fmla="*/ 0 h 89534"/>
                  <a:gd name="connsiteX5" fmla="*/ 11430 w 69532"/>
                  <a:gd name="connsiteY5" fmla="*/ 19050 h 89534"/>
                  <a:gd name="connsiteX6" fmla="*/ 11430 w 69532"/>
                  <a:gd name="connsiteY6" fmla="*/ 32385 h 89534"/>
                  <a:gd name="connsiteX7" fmla="*/ 5715 w 69532"/>
                  <a:gd name="connsiteY7" fmla="*/ 32385 h 89534"/>
                  <a:gd name="connsiteX8" fmla="*/ 0 w 69532"/>
                  <a:gd name="connsiteY8" fmla="*/ 38100 h 89534"/>
                  <a:gd name="connsiteX9" fmla="*/ 0 w 69532"/>
                  <a:gd name="connsiteY9" fmla="*/ 83820 h 89534"/>
                  <a:gd name="connsiteX10" fmla="*/ 5715 w 69532"/>
                  <a:gd name="connsiteY10" fmla="*/ 89535 h 89534"/>
                  <a:gd name="connsiteX11" fmla="*/ 63818 w 69532"/>
                  <a:gd name="connsiteY11" fmla="*/ 89535 h 89534"/>
                  <a:gd name="connsiteX12" fmla="*/ 69533 w 69532"/>
                  <a:gd name="connsiteY12" fmla="*/ 83820 h 89534"/>
                  <a:gd name="connsiteX13" fmla="*/ 69533 w 69532"/>
                  <a:gd name="connsiteY13" fmla="*/ 38100 h 89534"/>
                  <a:gd name="connsiteX14" fmla="*/ 63818 w 69532"/>
                  <a:gd name="connsiteY14" fmla="*/ 32385 h 89534"/>
                  <a:gd name="connsiteX15" fmla="*/ 43815 w 69532"/>
                  <a:gd name="connsiteY15" fmla="*/ 77153 h 89534"/>
                  <a:gd name="connsiteX16" fmla="*/ 41910 w 69532"/>
                  <a:gd name="connsiteY16" fmla="*/ 80010 h 89534"/>
                  <a:gd name="connsiteX17" fmla="*/ 26670 w 69532"/>
                  <a:gd name="connsiteY17" fmla="*/ 80010 h 89534"/>
                  <a:gd name="connsiteX18" fmla="*/ 24765 w 69532"/>
                  <a:gd name="connsiteY18" fmla="*/ 77153 h 89534"/>
                  <a:gd name="connsiteX19" fmla="*/ 28575 w 69532"/>
                  <a:gd name="connsiteY19" fmla="*/ 61913 h 89534"/>
                  <a:gd name="connsiteX20" fmla="*/ 28575 w 69532"/>
                  <a:gd name="connsiteY20" fmla="*/ 60960 h 89534"/>
                  <a:gd name="connsiteX21" fmla="*/ 23813 w 69532"/>
                  <a:gd name="connsiteY21" fmla="*/ 49530 h 89534"/>
                  <a:gd name="connsiteX22" fmla="*/ 32385 w 69532"/>
                  <a:gd name="connsiteY22" fmla="*/ 40958 h 89534"/>
                  <a:gd name="connsiteX23" fmla="*/ 45720 w 69532"/>
                  <a:gd name="connsiteY23" fmla="*/ 51435 h 89534"/>
                  <a:gd name="connsiteX24" fmla="*/ 40958 w 69532"/>
                  <a:gd name="connsiteY24" fmla="*/ 60960 h 89534"/>
                  <a:gd name="connsiteX25" fmla="*/ 40958 w 69532"/>
                  <a:gd name="connsiteY25" fmla="*/ 61913 h 89534"/>
                  <a:gd name="connsiteX26" fmla="*/ 43815 w 69532"/>
                  <a:gd name="connsiteY26" fmla="*/ 77153 h 89534"/>
                  <a:gd name="connsiteX27" fmla="*/ 46673 w 69532"/>
                  <a:gd name="connsiteY27" fmla="*/ 32385 h 89534"/>
                  <a:gd name="connsiteX28" fmla="*/ 20955 w 69532"/>
                  <a:gd name="connsiteY28" fmla="*/ 32385 h 89534"/>
                  <a:gd name="connsiteX29" fmla="*/ 20955 w 69532"/>
                  <a:gd name="connsiteY29" fmla="*/ 19050 h 89534"/>
                  <a:gd name="connsiteX30" fmla="*/ 29528 w 69532"/>
                  <a:gd name="connsiteY30" fmla="*/ 10478 h 89534"/>
                  <a:gd name="connsiteX31" fmla="*/ 38100 w 69532"/>
                  <a:gd name="connsiteY31" fmla="*/ 10478 h 89534"/>
                  <a:gd name="connsiteX32" fmla="*/ 46673 w 69532"/>
                  <a:gd name="connsiteY32" fmla="*/ 19050 h 89534"/>
                  <a:gd name="connsiteX33" fmla="*/ 46673 w 69532"/>
                  <a:gd name="connsiteY33" fmla="*/ 3238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532" h="89534">
                    <a:moveTo>
                      <a:pt x="63818" y="32385"/>
                    </a:moveTo>
                    <a:lnTo>
                      <a:pt x="58103" y="32385"/>
                    </a:lnTo>
                    <a:lnTo>
                      <a:pt x="58103" y="19050"/>
                    </a:lnTo>
                    <a:cubicBezTo>
                      <a:pt x="58103" y="8572"/>
                      <a:pt x="49530" y="0"/>
                      <a:pt x="39053" y="0"/>
                    </a:cubicBezTo>
                    <a:lnTo>
                      <a:pt x="30480" y="0"/>
                    </a:lnTo>
                    <a:cubicBezTo>
                      <a:pt x="20003" y="0"/>
                      <a:pt x="11430" y="8572"/>
                      <a:pt x="11430" y="19050"/>
                    </a:cubicBezTo>
                    <a:lnTo>
                      <a:pt x="11430" y="32385"/>
                    </a:lnTo>
                    <a:lnTo>
                      <a:pt x="5715" y="32385"/>
                    </a:lnTo>
                    <a:cubicBezTo>
                      <a:pt x="2858" y="32385"/>
                      <a:pt x="0" y="35242"/>
                      <a:pt x="0" y="38100"/>
                    </a:cubicBezTo>
                    <a:lnTo>
                      <a:pt x="0" y="83820"/>
                    </a:lnTo>
                    <a:cubicBezTo>
                      <a:pt x="0" y="86678"/>
                      <a:pt x="2858" y="89535"/>
                      <a:pt x="5715" y="89535"/>
                    </a:cubicBezTo>
                    <a:lnTo>
                      <a:pt x="63818" y="89535"/>
                    </a:lnTo>
                    <a:cubicBezTo>
                      <a:pt x="66675" y="89535"/>
                      <a:pt x="69533" y="86678"/>
                      <a:pt x="69533" y="83820"/>
                    </a:cubicBezTo>
                    <a:lnTo>
                      <a:pt x="69533" y="38100"/>
                    </a:lnTo>
                    <a:cubicBezTo>
                      <a:pt x="68580" y="35242"/>
                      <a:pt x="66675" y="32385"/>
                      <a:pt x="63818" y="32385"/>
                    </a:cubicBezTo>
                    <a:close/>
                    <a:moveTo>
                      <a:pt x="43815" y="77153"/>
                    </a:moveTo>
                    <a:cubicBezTo>
                      <a:pt x="43815" y="78105"/>
                      <a:pt x="42863" y="80010"/>
                      <a:pt x="41910" y="80010"/>
                    </a:cubicBezTo>
                    <a:lnTo>
                      <a:pt x="26670" y="80010"/>
                    </a:lnTo>
                    <a:cubicBezTo>
                      <a:pt x="25718" y="80010"/>
                      <a:pt x="23813" y="79058"/>
                      <a:pt x="24765" y="77153"/>
                    </a:cubicBezTo>
                    <a:lnTo>
                      <a:pt x="28575" y="61913"/>
                    </a:lnTo>
                    <a:cubicBezTo>
                      <a:pt x="28575" y="61913"/>
                      <a:pt x="28575" y="60960"/>
                      <a:pt x="28575" y="60960"/>
                    </a:cubicBezTo>
                    <a:cubicBezTo>
                      <a:pt x="24765" y="59055"/>
                      <a:pt x="22860" y="54292"/>
                      <a:pt x="23813" y="49530"/>
                    </a:cubicBezTo>
                    <a:cubicBezTo>
                      <a:pt x="24765" y="44767"/>
                      <a:pt x="28575" y="40958"/>
                      <a:pt x="32385" y="40958"/>
                    </a:cubicBezTo>
                    <a:cubicBezTo>
                      <a:pt x="39053" y="40005"/>
                      <a:pt x="45720" y="44767"/>
                      <a:pt x="45720" y="51435"/>
                    </a:cubicBezTo>
                    <a:cubicBezTo>
                      <a:pt x="45720" y="55245"/>
                      <a:pt x="43815" y="59055"/>
                      <a:pt x="40958" y="60960"/>
                    </a:cubicBezTo>
                    <a:cubicBezTo>
                      <a:pt x="40958" y="60960"/>
                      <a:pt x="40005" y="61913"/>
                      <a:pt x="40958" y="61913"/>
                    </a:cubicBezTo>
                    <a:lnTo>
                      <a:pt x="43815" y="77153"/>
                    </a:lnTo>
                    <a:close/>
                    <a:moveTo>
                      <a:pt x="46673" y="32385"/>
                    </a:moveTo>
                    <a:lnTo>
                      <a:pt x="20955" y="32385"/>
                    </a:lnTo>
                    <a:lnTo>
                      <a:pt x="20955" y="19050"/>
                    </a:lnTo>
                    <a:cubicBezTo>
                      <a:pt x="20955" y="14288"/>
                      <a:pt x="24765" y="10478"/>
                      <a:pt x="29528" y="10478"/>
                    </a:cubicBezTo>
                    <a:lnTo>
                      <a:pt x="38100" y="10478"/>
                    </a:lnTo>
                    <a:cubicBezTo>
                      <a:pt x="42863" y="10478"/>
                      <a:pt x="46673" y="14288"/>
                      <a:pt x="46673" y="19050"/>
                    </a:cubicBezTo>
                    <a:lnTo>
                      <a:pt x="46673" y="32385"/>
                    </a:lnTo>
                    <a:close/>
                  </a:path>
                </a:pathLst>
              </a:custGeom>
              <a:solidFill>
                <a:srgbClr val="2B4149"/>
              </a:solidFill>
              <a:ln w="9525" cap="flat">
                <a:noFill/>
                <a:prstDash val="solid"/>
                <a:miter/>
              </a:ln>
            </p:spPr>
            <p:txBody>
              <a:bodyPr rtlCol="0" anchor="ctr"/>
              <a:lstStyle/>
              <a:p>
                <a:endParaRPr lang="en-GB" dirty="0"/>
              </a:p>
            </p:txBody>
          </p:sp>
          <p:sp>
            <p:nvSpPr>
              <p:cNvPr id="341" name="Freeform: Shape 340">
                <a:extLst>
                  <a:ext uri="{FF2B5EF4-FFF2-40B4-BE49-F238E27FC236}">
                    <a16:creationId xmlns:a16="http://schemas.microsoft.com/office/drawing/2014/main" id="{F7452068-8E13-4F77-8110-03F58CAE647E}"/>
                  </a:ext>
                </a:extLst>
              </p:cNvPr>
              <p:cNvSpPr/>
              <p:nvPr/>
            </p:nvSpPr>
            <p:spPr>
              <a:xfrm>
                <a:off x="5387021" y="3105944"/>
                <a:ext cx="36195" cy="90487"/>
              </a:xfrm>
              <a:custGeom>
                <a:avLst/>
                <a:gdLst>
                  <a:gd name="connsiteX0" fmla="*/ 29528 w 36195"/>
                  <a:gd name="connsiteY0" fmla="*/ 32385 h 90487"/>
                  <a:gd name="connsiteX1" fmla="*/ 23813 w 36195"/>
                  <a:gd name="connsiteY1" fmla="*/ 32385 h 90487"/>
                  <a:gd name="connsiteX2" fmla="*/ 23813 w 36195"/>
                  <a:gd name="connsiteY2" fmla="*/ 19050 h 90487"/>
                  <a:gd name="connsiteX3" fmla="*/ 4763 w 36195"/>
                  <a:gd name="connsiteY3" fmla="*/ 0 h 90487"/>
                  <a:gd name="connsiteX4" fmla="*/ 0 w 36195"/>
                  <a:gd name="connsiteY4" fmla="*/ 0 h 90487"/>
                  <a:gd name="connsiteX5" fmla="*/ 0 w 36195"/>
                  <a:gd name="connsiteY5" fmla="*/ 11430 h 90487"/>
                  <a:gd name="connsiteX6" fmla="*/ 4763 w 36195"/>
                  <a:gd name="connsiteY6" fmla="*/ 11430 h 90487"/>
                  <a:gd name="connsiteX7" fmla="*/ 13335 w 36195"/>
                  <a:gd name="connsiteY7" fmla="*/ 20003 h 90487"/>
                  <a:gd name="connsiteX8" fmla="*/ 13335 w 36195"/>
                  <a:gd name="connsiteY8" fmla="*/ 33338 h 90487"/>
                  <a:gd name="connsiteX9" fmla="*/ 0 w 36195"/>
                  <a:gd name="connsiteY9" fmla="*/ 33338 h 90487"/>
                  <a:gd name="connsiteX10" fmla="*/ 0 w 36195"/>
                  <a:gd name="connsiteY10" fmla="*/ 40958 h 90487"/>
                  <a:gd name="connsiteX11" fmla="*/ 11430 w 36195"/>
                  <a:gd name="connsiteY11" fmla="*/ 52388 h 90487"/>
                  <a:gd name="connsiteX12" fmla="*/ 6668 w 36195"/>
                  <a:gd name="connsiteY12" fmla="*/ 61913 h 90487"/>
                  <a:gd name="connsiteX13" fmla="*/ 6668 w 36195"/>
                  <a:gd name="connsiteY13" fmla="*/ 62865 h 90487"/>
                  <a:gd name="connsiteX14" fmla="*/ 10478 w 36195"/>
                  <a:gd name="connsiteY14" fmla="*/ 78105 h 90487"/>
                  <a:gd name="connsiteX15" fmla="*/ 8572 w 36195"/>
                  <a:gd name="connsiteY15" fmla="*/ 80963 h 90487"/>
                  <a:gd name="connsiteX16" fmla="*/ 953 w 36195"/>
                  <a:gd name="connsiteY16" fmla="*/ 80963 h 90487"/>
                  <a:gd name="connsiteX17" fmla="*/ 953 w 36195"/>
                  <a:gd name="connsiteY17" fmla="*/ 90488 h 90487"/>
                  <a:gd name="connsiteX18" fmla="*/ 30480 w 36195"/>
                  <a:gd name="connsiteY18" fmla="*/ 90488 h 90487"/>
                  <a:gd name="connsiteX19" fmla="*/ 36195 w 36195"/>
                  <a:gd name="connsiteY19" fmla="*/ 84772 h 90487"/>
                  <a:gd name="connsiteX20" fmla="*/ 36195 w 36195"/>
                  <a:gd name="connsiteY20" fmla="*/ 38100 h 90487"/>
                  <a:gd name="connsiteX21" fmla="*/ 29528 w 36195"/>
                  <a:gd name="connsiteY21" fmla="*/ 3238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 h="90487">
                    <a:moveTo>
                      <a:pt x="29528" y="32385"/>
                    </a:moveTo>
                    <a:lnTo>
                      <a:pt x="23813" y="32385"/>
                    </a:lnTo>
                    <a:lnTo>
                      <a:pt x="23813" y="19050"/>
                    </a:lnTo>
                    <a:cubicBezTo>
                      <a:pt x="23813" y="8572"/>
                      <a:pt x="15240" y="0"/>
                      <a:pt x="4763" y="0"/>
                    </a:cubicBezTo>
                    <a:lnTo>
                      <a:pt x="0" y="0"/>
                    </a:lnTo>
                    <a:lnTo>
                      <a:pt x="0" y="11430"/>
                    </a:lnTo>
                    <a:lnTo>
                      <a:pt x="4763" y="11430"/>
                    </a:lnTo>
                    <a:cubicBezTo>
                      <a:pt x="9525" y="11430"/>
                      <a:pt x="13335" y="15240"/>
                      <a:pt x="13335" y="20003"/>
                    </a:cubicBezTo>
                    <a:lnTo>
                      <a:pt x="13335" y="33338"/>
                    </a:lnTo>
                    <a:lnTo>
                      <a:pt x="0" y="33338"/>
                    </a:lnTo>
                    <a:lnTo>
                      <a:pt x="0" y="40958"/>
                    </a:lnTo>
                    <a:cubicBezTo>
                      <a:pt x="5715" y="40958"/>
                      <a:pt x="11430" y="45720"/>
                      <a:pt x="11430" y="52388"/>
                    </a:cubicBezTo>
                    <a:cubicBezTo>
                      <a:pt x="11430" y="56197"/>
                      <a:pt x="9525" y="60008"/>
                      <a:pt x="6668" y="61913"/>
                    </a:cubicBezTo>
                    <a:cubicBezTo>
                      <a:pt x="6668" y="61913"/>
                      <a:pt x="5715" y="62865"/>
                      <a:pt x="6668" y="62865"/>
                    </a:cubicBezTo>
                    <a:lnTo>
                      <a:pt x="10478" y="78105"/>
                    </a:lnTo>
                    <a:cubicBezTo>
                      <a:pt x="10478" y="79058"/>
                      <a:pt x="9525" y="80963"/>
                      <a:pt x="8572" y="80963"/>
                    </a:cubicBezTo>
                    <a:lnTo>
                      <a:pt x="953" y="80963"/>
                    </a:lnTo>
                    <a:lnTo>
                      <a:pt x="953" y="90488"/>
                    </a:lnTo>
                    <a:lnTo>
                      <a:pt x="30480" y="90488"/>
                    </a:lnTo>
                    <a:cubicBezTo>
                      <a:pt x="33338" y="90488"/>
                      <a:pt x="36195" y="87630"/>
                      <a:pt x="36195" y="84772"/>
                    </a:cubicBezTo>
                    <a:lnTo>
                      <a:pt x="36195" y="38100"/>
                    </a:lnTo>
                    <a:cubicBezTo>
                      <a:pt x="34290" y="35242"/>
                      <a:pt x="32385" y="32385"/>
                      <a:pt x="29528" y="32385"/>
                    </a:cubicBezTo>
                    <a:close/>
                  </a:path>
                </a:pathLst>
              </a:custGeom>
              <a:solidFill>
                <a:srgbClr val="192228"/>
              </a:solidFill>
              <a:ln w="9525" cap="flat">
                <a:noFill/>
                <a:prstDash val="solid"/>
                <a:miter/>
              </a:ln>
            </p:spPr>
            <p:txBody>
              <a:bodyPr rtlCol="0" anchor="ctr"/>
              <a:lstStyle/>
              <a:p>
                <a:endParaRPr lang="en-GB" dirty="0"/>
              </a:p>
            </p:txBody>
          </p:sp>
        </p:grpSp>
      </p:grpSp>
      <p:grpSp>
        <p:nvGrpSpPr>
          <p:cNvPr id="342" name="Graphic 1">
            <a:extLst>
              <a:ext uri="{FF2B5EF4-FFF2-40B4-BE49-F238E27FC236}">
                <a16:creationId xmlns:a16="http://schemas.microsoft.com/office/drawing/2014/main" id="{18581D19-7F31-4923-A585-7AB791B74033}"/>
              </a:ext>
            </a:extLst>
          </p:cNvPr>
          <p:cNvGrpSpPr/>
          <p:nvPr/>
        </p:nvGrpSpPr>
        <p:grpSpPr>
          <a:xfrm>
            <a:off x="5031537" y="4985983"/>
            <a:ext cx="849629" cy="473392"/>
            <a:chOff x="5007926" y="4338479"/>
            <a:chExt cx="849629" cy="473392"/>
          </a:xfrm>
        </p:grpSpPr>
        <p:sp>
          <p:nvSpPr>
            <p:cNvPr id="343" name="Freeform: Shape 342">
              <a:extLst>
                <a:ext uri="{FF2B5EF4-FFF2-40B4-BE49-F238E27FC236}">
                  <a16:creationId xmlns:a16="http://schemas.microsoft.com/office/drawing/2014/main" id="{D88257A2-8D52-4324-BD4A-4065C690D139}"/>
                </a:ext>
              </a:extLst>
            </p:cNvPr>
            <p:cNvSpPr/>
            <p:nvPr/>
          </p:nvSpPr>
          <p:spPr>
            <a:xfrm>
              <a:off x="5007926" y="4338479"/>
              <a:ext cx="634365" cy="290512"/>
            </a:xfrm>
            <a:custGeom>
              <a:avLst/>
              <a:gdLst>
                <a:gd name="connsiteX0" fmla="*/ 0 w 634365"/>
                <a:gd name="connsiteY0" fmla="*/ 0 h 290512"/>
                <a:gd name="connsiteX1" fmla="*/ 634365 w 634365"/>
                <a:gd name="connsiteY1" fmla="*/ 0 h 290512"/>
                <a:gd name="connsiteX2" fmla="*/ 634365 w 634365"/>
                <a:gd name="connsiteY2" fmla="*/ 290512 h 290512"/>
                <a:gd name="connsiteX3" fmla="*/ 0 w 634365"/>
                <a:gd name="connsiteY3" fmla="*/ 290512 h 290512"/>
              </a:gdLst>
              <a:ahLst/>
              <a:cxnLst>
                <a:cxn ang="0">
                  <a:pos x="connsiteX0" y="connsiteY0"/>
                </a:cxn>
                <a:cxn ang="0">
                  <a:pos x="connsiteX1" y="connsiteY1"/>
                </a:cxn>
                <a:cxn ang="0">
                  <a:pos x="connsiteX2" y="connsiteY2"/>
                </a:cxn>
                <a:cxn ang="0">
                  <a:pos x="connsiteX3" y="connsiteY3"/>
                </a:cxn>
              </a:cxnLst>
              <a:rect l="l" t="t" r="r" b="b"/>
              <a:pathLst>
                <a:path w="634365" h="290512">
                  <a:moveTo>
                    <a:pt x="0" y="0"/>
                  </a:moveTo>
                  <a:lnTo>
                    <a:pt x="634365" y="0"/>
                  </a:lnTo>
                  <a:lnTo>
                    <a:pt x="634365" y="290512"/>
                  </a:lnTo>
                  <a:lnTo>
                    <a:pt x="0" y="290512"/>
                  </a:lnTo>
                  <a:close/>
                </a:path>
              </a:pathLst>
            </a:custGeom>
            <a:solidFill>
              <a:srgbClr val="99CBEE"/>
            </a:solidFill>
            <a:ln w="9525" cap="flat">
              <a:noFill/>
              <a:prstDash val="solid"/>
              <a:miter/>
            </a:ln>
          </p:spPr>
          <p:txBody>
            <a:bodyPr rtlCol="0" anchor="ctr"/>
            <a:lstStyle/>
            <a:p>
              <a:endParaRPr lang="en-GB" dirty="0"/>
            </a:p>
          </p:txBody>
        </p:sp>
        <p:sp>
          <p:nvSpPr>
            <p:cNvPr id="344" name="Freeform: Shape 343">
              <a:extLst>
                <a:ext uri="{FF2B5EF4-FFF2-40B4-BE49-F238E27FC236}">
                  <a16:creationId xmlns:a16="http://schemas.microsoft.com/office/drawing/2014/main" id="{4F236ACE-F65A-456E-B1D2-B049413D8935}"/>
                </a:ext>
              </a:extLst>
            </p:cNvPr>
            <p:cNvSpPr/>
            <p:nvPr/>
          </p:nvSpPr>
          <p:spPr>
            <a:xfrm>
              <a:off x="5661341" y="4444206"/>
              <a:ext cx="196214" cy="264794"/>
            </a:xfrm>
            <a:custGeom>
              <a:avLst/>
              <a:gdLst>
                <a:gd name="connsiteX0" fmla="*/ 193357 w 196214"/>
                <a:gd name="connsiteY0" fmla="*/ 114300 h 264794"/>
                <a:gd name="connsiteX1" fmla="*/ 101917 w 196214"/>
                <a:gd name="connsiteY1" fmla="*/ 5715 h 264794"/>
                <a:gd name="connsiteX2" fmla="*/ 92392 w 196214"/>
                <a:gd name="connsiteY2" fmla="*/ 953 h 264794"/>
                <a:gd name="connsiteX3" fmla="*/ 12382 w 196214"/>
                <a:gd name="connsiteY3" fmla="*/ 0 h 264794"/>
                <a:gd name="connsiteX4" fmla="*/ 0 w 196214"/>
                <a:gd name="connsiteY4" fmla="*/ 12382 h 264794"/>
                <a:gd name="connsiteX5" fmla="*/ 0 w 196214"/>
                <a:gd name="connsiteY5" fmla="*/ 263843 h 264794"/>
                <a:gd name="connsiteX6" fmla="*/ 180975 w 196214"/>
                <a:gd name="connsiteY6" fmla="*/ 264795 h 264794"/>
                <a:gd name="connsiteX7" fmla="*/ 196215 w 196214"/>
                <a:gd name="connsiteY7" fmla="*/ 249555 h 264794"/>
                <a:gd name="connsiteX8" fmla="*/ 195263 w 196214"/>
                <a:gd name="connsiteY8" fmla="*/ 122872 h 264794"/>
                <a:gd name="connsiteX9" fmla="*/ 193357 w 196214"/>
                <a:gd name="connsiteY9" fmla="*/ 114300 h 2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214" h="264794">
                  <a:moveTo>
                    <a:pt x="193357" y="114300"/>
                  </a:moveTo>
                  <a:lnTo>
                    <a:pt x="101917" y="5715"/>
                  </a:lnTo>
                  <a:cubicBezTo>
                    <a:pt x="100013" y="2857"/>
                    <a:pt x="96202" y="953"/>
                    <a:pt x="92392" y="953"/>
                  </a:cubicBezTo>
                  <a:lnTo>
                    <a:pt x="12382" y="0"/>
                  </a:lnTo>
                  <a:cubicBezTo>
                    <a:pt x="5715" y="0"/>
                    <a:pt x="0" y="5715"/>
                    <a:pt x="0" y="12382"/>
                  </a:cubicBezTo>
                  <a:lnTo>
                    <a:pt x="0" y="263843"/>
                  </a:lnTo>
                  <a:lnTo>
                    <a:pt x="180975" y="264795"/>
                  </a:lnTo>
                  <a:cubicBezTo>
                    <a:pt x="189547" y="264795"/>
                    <a:pt x="196215" y="258128"/>
                    <a:pt x="196215" y="249555"/>
                  </a:cubicBezTo>
                  <a:lnTo>
                    <a:pt x="195263" y="122872"/>
                  </a:lnTo>
                  <a:cubicBezTo>
                    <a:pt x="196215" y="120015"/>
                    <a:pt x="195263" y="117157"/>
                    <a:pt x="193357" y="114300"/>
                  </a:cubicBezTo>
                  <a:close/>
                </a:path>
              </a:pathLst>
            </a:custGeom>
            <a:solidFill>
              <a:srgbClr val="3E78BC"/>
            </a:solidFill>
            <a:ln w="9525" cap="flat">
              <a:noFill/>
              <a:prstDash val="solid"/>
              <a:miter/>
            </a:ln>
          </p:spPr>
          <p:txBody>
            <a:bodyPr rtlCol="0" anchor="ctr"/>
            <a:lstStyle/>
            <a:p>
              <a:endParaRPr lang="en-GB" dirty="0"/>
            </a:p>
          </p:txBody>
        </p:sp>
        <p:sp>
          <p:nvSpPr>
            <p:cNvPr id="345" name="Freeform: Shape 344">
              <a:extLst>
                <a:ext uri="{FF2B5EF4-FFF2-40B4-BE49-F238E27FC236}">
                  <a16:creationId xmlns:a16="http://schemas.microsoft.com/office/drawing/2014/main" id="{9171D4DD-2B6C-474B-8A5C-B23E2AC97591}"/>
                </a:ext>
              </a:extLst>
            </p:cNvPr>
            <p:cNvSpPr/>
            <p:nvPr/>
          </p:nvSpPr>
          <p:spPr>
            <a:xfrm>
              <a:off x="5007926" y="4646136"/>
              <a:ext cx="634365" cy="61912"/>
            </a:xfrm>
            <a:custGeom>
              <a:avLst/>
              <a:gdLst>
                <a:gd name="connsiteX0" fmla="*/ 0 w 634365"/>
                <a:gd name="connsiteY0" fmla="*/ 0 h 61912"/>
                <a:gd name="connsiteX1" fmla="*/ 634365 w 634365"/>
                <a:gd name="connsiteY1" fmla="*/ 0 h 61912"/>
                <a:gd name="connsiteX2" fmla="*/ 634365 w 634365"/>
                <a:gd name="connsiteY2" fmla="*/ 61913 h 61912"/>
                <a:gd name="connsiteX3" fmla="*/ 0 w 634365"/>
                <a:gd name="connsiteY3" fmla="*/ 61913 h 61912"/>
              </a:gdLst>
              <a:ahLst/>
              <a:cxnLst>
                <a:cxn ang="0">
                  <a:pos x="connsiteX0" y="connsiteY0"/>
                </a:cxn>
                <a:cxn ang="0">
                  <a:pos x="connsiteX1" y="connsiteY1"/>
                </a:cxn>
                <a:cxn ang="0">
                  <a:pos x="connsiteX2" y="connsiteY2"/>
                </a:cxn>
                <a:cxn ang="0">
                  <a:pos x="connsiteX3" y="connsiteY3"/>
                </a:cxn>
              </a:cxnLst>
              <a:rect l="l" t="t" r="r" b="b"/>
              <a:pathLst>
                <a:path w="634365" h="61912">
                  <a:moveTo>
                    <a:pt x="0" y="0"/>
                  </a:moveTo>
                  <a:lnTo>
                    <a:pt x="634365" y="0"/>
                  </a:lnTo>
                  <a:lnTo>
                    <a:pt x="634365" y="61913"/>
                  </a:lnTo>
                  <a:lnTo>
                    <a:pt x="0" y="61913"/>
                  </a:lnTo>
                  <a:close/>
                </a:path>
              </a:pathLst>
            </a:custGeom>
            <a:solidFill>
              <a:srgbClr val="3E78BC"/>
            </a:solidFill>
            <a:ln w="9525" cap="flat">
              <a:noFill/>
              <a:prstDash val="solid"/>
              <a:miter/>
            </a:ln>
          </p:spPr>
          <p:txBody>
            <a:bodyPr rtlCol="0" anchor="ctr"/>
            <a:lstStyle/>
            <a:p>
              <a:endParaRPr lang="en-GB" dirty="0"/>
            </a:p>
          </p:txBody>
        </p:sp>
        <p:grpSp>
          <p:nvGrpSpPr>
            <p:cNvPr id="346" name="Graphic 1">
              <a:extLst>
                <a:ext uri="{FF2B5EF4-FFF2-40B4-BE49-F238E27FC236}">
                  <a16:creationId xmlns:a16="http://schemas.microsoft.com/office/drawing/2014/main" id="{18581D19-7F31-4923-A585-7AB791B74033}"/>
                </a:ext>
              </a:extLst>
            </p:cNvPr>
            <p:cNvGrpSpPr/>
            <p:nvPr/>
          </p:nvGrpSpPr>
          <p:grpSpPr>
            <a:xfrm>
              <a:off x="5069839" y="4674711"/>
              <a:ext cx="136207" cy="137159"/>
              <a:chOff x="5069839" y="4674711"/>
              <a:chExt cx="136207" cy="137159"/>
            </a:xfrm>
          </p:grpSpPr>
          <p:sp>
            <p:nvSpPr>
              <p:cNvPr id="347" name="Freeform: Shape 346">
                <a:extLst>
                  <a:ext uri="{FF2B5EF4-FFF2-40B4-BE49-F238E27FC236}">
                    <a16:creationId xmlns:a16="http://schemas.microsoft.com/office/drawing/2014/main" id="{3B2BA310-1520-4AFB-9588-F169DDF07D79}"/>
                  </a:ext>
                </a:extLst>
              </p:cNvPr>
              <p:cNvSpPr/>
              <p:nvPr/>
            </p:nvSpPr>
            <p:spPr>
              <a:xfrm>
                <a:off x="5069839" y="4674711"/>
                <a:ext cx="136207" cy="137159"/>
              </a:xfrm>
              <a:custGeom>
                <a:avLst/>
                <a:gdLst>
                  <a:gd name="connsiteX0" fmla="*/ 68580 w 136207"/>
                  <a:gd name="connsiteY0" fmla="*/ 0 h 137159"/>
                  <a:gd name="connsiteX1" fmla="*/ 0 w 136207"/>
                  <a:gd name="connsiteY1" fmla="*/ 68580 h 137159"/>
                  <a:gd name="connsiteX2" fmla="*/ 67628 w 136207"/>
                  <a:gd name="connsiteY2" fmla="*/ 137160 h 137159"/>
                  <a:gd name="connsiteX3" fmla="*/ 136207 w 136207"/>
                  <a:gd name="connsiteY3" fmla="*/ 68580 h 137159"/>
                  <a:gd name="connsiteX4" fmla="*/ 68580 w 136207"/>
                  <a:gd name="connsiteY4" fmla="*/ 0 h 13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07" h="137159">
                    <a:moveTo>
                      <a:pt x="68580" y="0"/>
                    </a:moveTo>
                    <a:cubicBezTo>
                      <a:pt x="31432" y="0"/>
                      <a:pt x="0" y="30480"/>
                      <a:pt x="0" y="68580"/>
                    </a:cubicBezTo>
                    <a:cubicBezTo>
                      <a:pt x="0" y="106680"/>
                      <a:pt x="30480" y="137160"/>
                      <a:pt x="67628" y="137160"/>
                    </a:cubicBezTo>
                    <a:cubicBezTo>
                      <a:pt x="104775" y="137160"/>
                      <a:pt x="135255" y="106680"/>
                      <a:pt x="136207" y="68580"/>
                    </a:cubicBezTo>
                    <a:cubicBezTo>
                      <a:pt x="136207" y="30480"/>
                      <a:pt x="105728" y="0"/>
                      <a:pt x="68580" y="0"/>
                    </a:cubicBezTo>
                    <a:close/>
                  </a:path>
                </a:pathLst>
              </a:custGeom>
              <a:solidFill>
                <a:srgbClr val="5E717E"/>
              </a:solidFill>
              <a:ln w="9525" cap="flat">
                <a:noFill/>
                <a:prstDash val="solid"/>
                <a:miter/>
              </a:ln>
            </p:spPr>
            <p:txBody>
              <a:bodyPr rtlCol="0" anchor="ctr"/>
              <a:lstStyle/>
              <a:p>
                <a:endParaRPr lang="en-GB" dirty="0"/>
              </a:p>
            </p:txBody>
          </p:sp>
          <p:sp>
            <p:nvSpPr>
              <p:cNvPr id="348" name="Freeform: Shape 347">
                <a:extLst>
                  <a:ext uri="{FF2B5EF4-FFF2-40B4-BE49-F238E27FC236}">
                    <a16:creationId xmlns:a16="http://schemas.microsoft.com/office/drawing/2014/main" id="{74576A06-3284-4048-9B80-B9DFEE1F6706}"/>
                  </a:ext>
                </a:extLst>
              </p:cNvPr>
              <p:cNvSpPr/>
              <p:nvPr/>
            </p:nvSpPr>
            <p:spPr>
              <a:xfrm>
                <a:off x="5099366" y="4705191"/>
                <a:ext cx="76200" cy="76200"/>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38100" y="0"/>
                    </a:moveTo>
                    <a:cubicBezTo>
                      <a:pt x="17145" y="0"/>
                      <a:pt x="0" y="17145"/>
                      <a:pt x="0" y="38100"/>
                    </a:cubicBezTo>
                    <a:cubicBezTo>
                      <a:pt x="0" y="59055"/>
                      <a:pt x="17145" y="76200"/>
                      <a:pt x="38100" y="76200"/>
                    </a:cubicBezTo>
                    <a:cubicBezTo>
                      <a:pt x="59055" y="76200"/>
                      <a:pt x="76200" y="59055"/>
                      <a:pt x="76200" y="38100"/>
                    </a:cubicBezTo>
                    <a:cubicBezTo>
                      <a:pt x="76200" y="17145"/>
                      <a:pt x="59055" y="0"/>
                      <a:pt x="38100" y="0"/>
                    </a:cubicBezTo>
                    <a:close/>
                  </a:path>
                </a:pathLst>
              </a:custGeom>
              <a:solidFill>
                <a:srgbClr val="FFFFFF"/>
              </a:solidFill>
              <a:ln w="9525" cap="flat">
                <a:noFill/>
                <a:prstDash val="solid"/>
                <a:miter/>
              </a:ln>
            </p:spPr>
            <p:txBody>
              <a:bodyPr rtlCol="0" anchor="ctr"/>
              <a:lstStyle/>
              <a:p>
                <a:endParaRPr lang="en-GB" dirty="0"/>
              </a:p>
            </p:txBody>
          </p:sp>
        </p:grpSp>
        <p:grpSp>
          <p:nvGrpSpPr>
            <p:cNvPr id="349" name="Graphic 1">
              <a:extLst>
                <a:ext uri="{FF2B5EF4-FFF2-40B4-BE49-F238E27FC236}">
                  <a16:creationId xmlns:a16="http://schemas.microsoft.com/office/drawing/2014/main" id="{18581D19-7F31-4923-A585-7AB791B74033}"/>
                </a:ext>
              </a:extLst>
            </p:cNvPr>
            <p:cNvGrpSpPr/>
            <p:nvPr/>
          </p:nvGrpSpPr>
          <p:grpSpPr>
            <a:xfrm>
              <a:off x="5682296" y="4677569"/>
              <a:ext cx="130492" cy="134302"/>
              <a:chOff x="5682296" y="4677569"/>
              <a:chExt cx="130492" cy="134302"/>
            </a:xfrm>
          </p:grpSpPr>
          <p:sp>
            <p:nvSpPr>
              <p:cNvPr id="350" name="Freeform: Shape 349">
                <a:extLst>
                  <a:ext uri="{FF2B5EF4-FFF2-40B4-BE49-F238E27FC236}">
                    <a16:creationId xmlns:a16="http://schemas.microsoft.com/office/drawing/2014/main" id="{F3E0107C-5FBA-4F50-AE1C-8FEAD45225F2}"/>
                  </a:ext>
                </a:extLst>
              </p:cNvPr>
              <p:cNvSpPr/>
              <p:nvPr/>
            </p:nvSpPr>
            <p:spPr>
              <a:xfrm>
                <a:off x="5682296" y="4677569"/>
                <a:ext cx="130492" cy="134302"/>
              </a:xfrm>
              <a:custGeom>
                <a:avLst/>
                <a:gdLst>
                  <a:gd name="connsiteX0" fmla="*/ 64770 w 130492"/>
                  <a:gd name="connsiteY0" fmla="*/ 0 h 134302"/>
                  <a:gd name="connsiteX1" fmla="*/ 0 w 130492"/>
                  <a:gd name="connsiteY1" fmla="*/ 66675 h 134302"/>
                  <a:gd name="connsiteX2" fmla="*/ 65722 w 130492"/>
                  <a:gd name="connsiteY2" fmla="*/ 134303 h 134302"/>
                  <a:gd name="connsiteX3" fmla="*/ 130493 w 130492"/>
                  <a:gd name="connsiteY3" fmla="*/ 67628 h 134302"/>
                  <a:gd name="connsiteX4" fmla="*/ 64770 w 130492"/>
                  <a:gd name="connsiteY4" fmla="*/ 0 h 134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 h="134302">
                    <a:moveTo>
                      <a:pt x="64770" y="0"/>
                    </a:moveTo>
                    <a:cubicBezTo>
                      <a:pt x="28575" y="0"/>
                      <a:pt x="0" y="29528"/>
                      <a:pt x="0" y="66675"/>
                    </a:cubicBezTo>
                    <a:cubicBezTo>
                      <a:pt x="0" y="103822"/>
                      <a:pt x="29528" y="134303"/>
                      <a:pt x="65722" y="134303"/>
                    </a:cubicBezTo>
                    <a:cubicBezTo>
                      <a:pt x="101918" y="134303"/>
                      <a:pt x="130493" y="103822"/>
                      <a:pt x="130493" y="67628"/>
                    </a:cubicBezTo>
                    <a:cubicBezTo>
                      <a:pt x="130493" y="30480"/>
                      <a:pt x="100965" y="0"/>
                      <a:pt x="64770" y="0"/>
                    </a:cubicBezTo>
                    <a:close/>
                  </a:path>
                </a:pathLst>
              </a:custGeom>
              <a:solidFill>
                <a:srgbClr val="5E717E"/>
              </a:solidFill>
              <a:ln w="9525" cap="flat">
                <a:noFill/>
                <a:prstDash val="solid"/>
                <a:miter/>
              </a:ln>
            </p:spPr>
            <p:txBody>
              <a:bodyPr rtlCol="0" anchor="ctr"/>
              <a:lstStyle/>
              <a:p>
                <a:endParaRPr lang="en-GB" dirty="0"/>
              </a:p>
            </p:txBody>
          </p:sp>
          <p:sp>
            <p:nvSpPr>
              <p:cNvPr id="351" name="Freeform: Shape 350">
                <a:extLst>
                  <a:ext uri="{FF2B5EF4-FFF2-40B4-BE49-F238E27FC236}">
                    <a16:creationId xmlns:a16="http://schemas.microsoft.com/office/drawing/2014/main" id="{6CDFBD03-C71B-4B31-9D02-091965D0E77D}"/>
                  </a:ext>
                </a:extLst>
              </p:cNvPr>
              <p:cNvSpPr/>
              <p:nvPr/>
            </p:nvSpPr>
            <p:spPr>
              <a:xfrm>
                <a:off x="5710871" y="4707096"/>
                <a:ext cx="72427" cy="75247"/>
              </a:xfrm>
              <a:custGeom>
                <a:avLst/>
                <a:gdLst>
                  <a:gd name="connsiteX0" fmla="*/ 36195 w 72427"/>
                  <a:gd name="connsiteY0" fmla="*/ 0 h 75247"/>
                  <a:gd name="connsiteX1" fmla="*/ 0 w 72427"/>
                  <a:gd name="connsiteY1" fmla="*/ 37147 h 75247"/>
                  <a:gd name="connsiteX2" fmla="*/ 36195 w 72427"/>
                  <a:gd name="connsiteY2" fmla="*/ 75247 h 75247"/>
                  <a:gd name="connsiteX3" fmla="*/ 72390 w 72427"/>
                  <a:gd name="connsiteY3" fmla="*/ 38100 h 75247"/>
                  <a:gd name="connsiteX4" fmla="*/ 36195 w 72427"/>
                  <a:gd name="connsiteY4" fmla="*/ 0 h 7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7" h="75247">
                    <a:moveTo>
                      <a:pt x="36195" y="0"/>
                    </a:moveTo>
                    <a:cubicBezTo>
                      <a:pt x="16193" y="0"/>
                      <a:pt x="0" y="17145"/>
                      <a:pt x="0" y="37147"/>
                    </a:cubicBezTo>
                    <a:cubicBezTo>
                      <a:pt x="0" y="58103"/>
                      <a:pt x="16193" y="75247"/>
                      <a:pt x="36195" y="75247"/>
                    </a:cubicBezTo>
                    <a:cubicBezTo>
                      <a:pt x="56197" y="75247"/>
                      <a:pt x="72390" y="58103"/>
                      <a:pt x="72390" y="38100"/>
                    </a:cubicBezTo>
                    <a:cubicBezTo>
                      <a:pt x="73343" y="17145"/>
                      <a:pt x="56197" y="0"/>
                      <a:pt x="36195" y="0"/>
                    </a:cubicBezTo>
                    <a:close/>
                  </a:path>
                </a:pathLst>
              </a:custGeom>
              <a:solidFill>
                <a:srgbClr val="FFFFFF"/>
              </a:solidFill>
              <a:ln w="9525" cap="flat">
                <a:noFill/>
                <a:prstDash val="solid"/>
                <a:miter/>
              </a:ln>
            </p:spPr>
            <p:txBody>
              <a:bodyPr rtlCol="0" anchor="ctr"/>
              <a:lstStyle/>
              <a:p>
                <a:endParaRPr lang="en-GB" dirty="0"/>
              </a:p>
            </p:txBody>
          </p:sp>
        </p:grpSp>
        <p:sp>
          <p:nvSpPr>
            <p:cNvPr id="352" name="Freeform: Shape 351">
              <a:extLst>
                <a:ext uri="{FF2B5EF4-FFF2-40B4-BE49-F238E27FC236}">
                  <a16:creationId xmlns:a16="http://schemas.microsoft.com/office/drawing/2014/main" id="{515DA035-20FA-40BD-B1A2-49233C79068D}"/>
                </a:ext>
              </a:extLst>
            </p:cNvPr>
            <p:cNvSpPr/>
            <p:nvPr/>
          </p:nvSpPr>
          <p:spPr>
            <a:xfrm>
              <a:off x="5683249" y="4471828"/>
              <a:ext cx="137741" cy="97155"/>
            </a:xfrm>
            <a:custGeom>
              <a:avLst/>
              <a:gdLst>
                <a:gd name="connsiteX0" fmla="*/ 69532 w 137741"/>
                <a:gd name="connsiteY0" fmla="*/ 3810 h 97155"/>
                <a:gd name="connsiteX1" fmla="*/ 63818 w 137741"/>
                <a:gd name="connsiteY1" fmla="*/ 953 h 97155"/>
                <a:gd name="connsiteX2" fmla="*/ 6668 w 137741"/>
                <a:gd name="connsiteY2" fmla="*/ 0 h 97155"/>
                <a:gd name="connsiteX3" fmla="*/ 0 w 137741"/>
                <a:gd name="connsiteY3" fmla="*/ 6668 h 97155"/>
                <a:gd name="connsiteX4" fmla="*/ 0 w 137741"/>
                <a:gd name="connsiteY4" fmla="*/ 88583 h 97155"/>
                <a:gd name="connsiteX5" fmla="*/ 6668 w 137741"/>
                <a:gd name="connsiteY5" fmla="*/ 96203 h 97155"/>
                <a:gd name="connsiteX6" fmla="*/ 130493 w 137741"/>
                <a:gd name="connsiteY6" fmla="*/ 97155 h 97155"/>
                <a:gd name="connsiteX7" fmla="*/ 136207 w 137741"/>
                <a:gd name="connsiteY7" fmla="*/ 85725 h 97155"/>
                <a:gd name="connsiteX8" fmla="*/ 69532 w 137741"/>
                <a:gd name="connsiteY8" fmla="*/ 3810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741" h="97155">
                  <a:moveTo>
                    <a:pt x="69532" y="3810"/>
                  </a:moveTo>
                  <a:cubicBezTo>
                    <a:pt x="68580" y="1905"/>
                    <a:pt x="66675" y="953"/>
                    <a:pt x="63818" y="953"/>
                  </a:cubicBezTo>
                  <a:lnTo>
                    <a:pt x="6668" y="0"/>
                  </a:lnTo>
                  <a:cubicBezTo>
                    <a:pt x="2857" y="0"/>
                    <a:pt x="0" y="2858"/>
                    <a:pt x="0" y="6668"/>
                  </a:cubicBezTo>
                  <a:lnTo>
                    <a:pt x="0" y="88583"/>
                  </a:lnTo>
                  <a:cubicBezTo>
                    <a:pt x="0" y="92393"/>
                    <a:pt x="2857" y="96203"/>
                    <a:pt x="6668" y="96203"/>
                  </a:cubicBezTo>
                  <a:lnTo>
                    <a:pt x="130493" y="97155"/>
                  </a:lnTo>
                  <a:cubicBezTo>
                    <a:pt x="136207" y="97155"/>
                    <a:pt x="140018" y="90488"/>
                    <a:pt x="136207" y="85725"/>
                  </a:cubicBezTo>
                  <a:lnTo>
                    <a:pt x="69532" y="3810"/>
                  </a:lnTo>
                  <a:close/>
                </a:path>
              </a:pathLst>
            </a:custGeom>
            <a:solidFill>
              <a:srgbClr val="FFFFFF"/>
            </a:solidFill>
            <a:ln w="9525" cap="flat">
              <a:noFill/>
              <a:prstDash val="solid"/>
              <a:miter/>
            </a:ln>
          </p:spPr>
          <p:txBody>
            <a:bodyPr rtlCol="0" anchor="ctr"/>
            <a:lstStyle/>
            <a:p>
              <a:endParaRPr lang="en-GB" dirty="0"/>
            </a:p>
          </p:txBody>
        </p:sp>
      </p:grpSp>
      <p:grpSp>
        <p:nvGrpSpPr>
          <p:cNvPr id="354" name="Graphic 1">
            <a:extLst>
              <a:ext uri="{FF2B5EF4-FFF2-40B4-BE49-F238E27FC236}">
                <a16:creationId xmlns:a16="http://schemas.microsoft.com/office/drawing/2014/main" id="{18581D19-7F31-4923-A585-7AB791B74033}"/>
              </a:ext>
            </a:extLst>
          </p:cNvPr>
          <p:cNvGrpSpPr/>
          <p:nvPr/>
        </p:nvGrpSpPr>
        <p:grpSpPr>
          <a:xfrm>
            <a:off x="3973321" y="2931398"/>
            <a:ext cx="517809" cy="517475"/>
            <a:chOff x="3939809" y="2442765"/>
            <a:chExt cx="517809" cy="517475"/>
          </a:xfrm>
        </p:grpSpPr>
        <p:grpSp>
          <p:nvGrpSpPr>
            <p:cNvPr id="355" name="Graphic 1">
              <a:extLst>
                <a:ext uri="{FF2B5EF4-FFF2-40B4-BE49-F238E27FC236}">
                  <a16:creationId xmlns:a16="http://schemas.microsoft.com/office/drawing/2014/main" id="{18581D19-7F31-4923-A585-7AB791B74033}"/>
                </a:ext>
              </a:extLst>
            </p:cNvPr>
            <p:cNvGrpSpPr/>
            <p:nvPr/>
          </p:nvGrpSpPr>
          <p:grpSpPr>
            <a:xfrm>
              <a:off x="3939809" y="2720912"/>
              <a:ext cx="239798" cy="239329"/>
              <a:chOff x="3939809" y="2720912"/>
              <a:chExt cx="239798" cy="239329"/>
            </a:xfrm>
          </p:grpSpPr>
          <p:sp>
            <p:nvSpPr>
              <p:cNvPr id="356" name="Freeform: Shape 355">
                <a:extLst>
                  <a:ext uri="{FF2B5EF4-FFF2-40B4-BE49-F238E27FC236}">
                    <a16:creationId xmlns:a16="http://schemas.microsoft.com/office/drawing/2014/main" id="{2FF48A3C-6DCE-4D53-A537-7FE0AA6288EE}"/>
                  </a:ext>
                </a:extLst>
              </p:cNvPr>
              <p:cNvSpPr/>
              <p:nvPr/>
            </p:nvSpPr>
            <p:spPr>
              <a:xfrm>
                <a:off x="3959462" y="2781379"/>
                <a:ext cx="160496" cy="159781"/>
              </a:xfrm>
              <a:custGeom>
                <a:avLst/>
                <a:gdLst>
                  <a:gd name="connsiteX0" fmla="*/ 42624 w 160496"/>
                  <a:gd name="connsiteY0" fmla="*/ 158829 h 159781"/>
                  <a:gd name="connsiteX1" fmla="*/ 714 w 160496"/>
                  <a:gd name="connsiteY1" fmla="*/ 116919 h 159781"/>
                  <a:gd name="connsiteX2" fmla="*/ 714 w 160496"/>
                  <a:gd name="connsiteY2" fmla="*/ 113109 h 159781"/>
                  <a:gd name="connsiteX3" fmla="*/ 122634 w 160496"/>
                  <a:gd name="connsiteY3" fmla="*/ 714 h 159781"/>
                  <a:gd name="connsiteX4" fmla="*/ 127397 w 160496"/>
                  <a:gd name="connsiteY4" fmla="*/ 714 h 159781"/>
                  <a:gd name="connsiteX5" fmla="*/ 159782 w 160496"/>
                  <a:gd name="connsiteY5" fmla="*/ 33099 h 159781"/>
                  <a:gd name="connsiteX6" fmla="*/ 159782 w 160496"/>
                  <a:gd name="connsiteY6" fmla="*/ 37862 h 159781"/>
                  <a:gd name="connsiteX7" fmla="*/ 47387 w 160496"/>
                  <a:gd name="connsiteY7" fmla="*/ 159782 h 159781"/>
                  <a:gd name="connsiteX8" fmla="*/ 42624 w 160496"/>
                  <a:gd name="connsiteY8" fmla="*/ 158829 h 15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96" h="159781">
                    <a:moveTo>
                      <a:pt x="42624" y="158829"/>
                    </a:moveTo>
                    <a:lnTo>
                      <a:pt x="714" y="116919"/>
                    </a:lnTo>
                    <a:cubicBezTo>
                      <a:pt x="-238" y="115967"/>
                      <a:pt x="-238" y="114062"/>
                      <a:pt x="714" y="113109"/>
                    </a:cubicBezTo>
                    <a:lnTo>
                      <a:pt x="122634" y="714"/>
                    </a:lnTo>
                    <a:cubicBezTo>
                      <a:pt x="123587" y="-238"/>
                      <a:pt x="126444" y="-238"/>
                      <a:pt x="127397" y="714"/>
                    </a:cubicBezTo>
                    <a:lnTo>
                      <a:pt x="159782" y="33099"/>
                    </a:lnTo>
                    <a:cubicBezTo>
                      <a:pt x="160734" y="34052"/>
                      <a:pt x="160734" y="36909"/>
                      <a:pt x="159782" y="37862"/>
                    </a:cubicBezTo>
                    <a:lnTo>
                      <a:pt x="47387" y="159782"/>
                    </a:lnTo>
                    <a:cubicBezTo>
                      <a:pt x="45482" y="159782"/>
                      <a:pt x="43577" y="159782"/>
                      <a:pt x="42624" y="158829"/>
                    </a:cubicBezTo>
                    <a:close/>
                  </a:path>
                </a:pathLst>
              </a:custGeom>
              <a:solidFill>
                <a:srgbClr val="2B4149"/>
              </a:solidFill>
              <a:ln w="9525" cap="flat">
                <a:noFill/>
                <a:prstDash val="solid"/>
                <a:miter/>
              </a:ln>
            </p:spPr>
            <p:txBody>
              <a:bodyPr rtlCol="0" anchor="ctr"/>
              <a:lstStyle/>
              <a:p>
                <a:endParaRPr lang="en-GB" dirty="0"/>
              </a:p>
            </p:txBody>
          </p:sp>
          <p:grpSp>
            <p:nvGrpSpPr>
              <p:cNvPr id="357" name="Graphic 1">
                <a:extLst>
                  <a:ext uri="{FF2B5EF4-FFF2-40B4-BE49-F238E27FC236}">
                    <a16:creationId xmlns:a16="http://schemas.microsoft.com/office/drawing/2014/main" id="{18581D19-7F31-4923-A585-7AB791B74033}"/>
                  </a:ext>
                </a:extLst>
              </p:cNvPr>
              <p:cNvGrpSpPr/>
              <p:nvPr/>
            </p:nvGrpSpPr>
            <p:grpSpPr>
              <a:xfrm>
                <a:off x="3963986" y="2783046"/>
                <a:ext cx="155883" cy="157876"/>
                <a:chOff x="3963986" y="2783046"/>
                <a:chExt cx="155883" cy="157876"/>
              </a:xfrm>
            </p:grpSpPr>
            <p:sp>
              <p:nvSpPr>
                <p:cNvPr id="358" name="Freeform: Shape 357">
                  <a:extLst>
                    <a:ext uri="{FF2B5EF4-FFF2-40B4-BE49-F238E27FC236}">
                      <a16:creationId xmlns:a16="http://schemas.microsoft.com/office/drawing/2014/main" id="{A2E071ED-4D07-4BD0-BD39-BE9ABE2DD137}"/>
                    </a:ext>
                  </a:extLst>
                </p:cNvPr>
                <p:cNvSpPr/>
                <p:nvPr/>
              </p:nvSpPr>
              <p:spPr>
                <a:xfrm>
                  <a:off x="3963986" y="2783046"/>
                  <a:ext cx="134302" cy="130492"/>
                </a:xfrm>
                <a:custGeom>
                  <a:avLst/>
                  <a:gdLst>
                    <a:gd name="connsiteX0" fmla="*/ 124778 w 134302"/>
                    <a:gd name="connsiteY0" fmla="*/ 0 h 130492"/>
                    <a:gd name="connsiteX1" fmla="*/ 0 w 134302"/>
                    <a:gd name="connsiteY1" fmla="*/ 119063 h 130492"/>
                    <a:gd name="connsiteX2" fmla="*/ 11430 w 134302"/>
                    <a:gd name="connsiteY2" fmla="*/ 130493 h 130492"/>
                    <a:gd name="connsiteX3" fmla="*/ 134303 w 134302"/>
                    <a:gd name="connsiteY3" fmla="*/ 9525 h 130492"/>
                  </a:gdLst>
                  <a:ahLst/>
                  <a:cxnLst>
                    <a:cxn ang="0">
                      <a:pos x="connsiteX0" y="connsiteY0"/>
                    </a:cxn>
                    <a:cxn ang="0">
                      <a:pos x="connsiteX1" y="connsiteY1"/>
                    </a:cxn>
                    <a:cxn ang="0">
                      <a:pos x="connsiteX2" y="connsiteY2"/>
                    </a:cxn>
                    <a:cxn ang="0">
                      <a:pos x="connsiteX3" y="connsiteY3"/>
                    </a:cxn>
                  </a:cxnLst>
                  <a:rect l="l" t="t" r="r" b="b"/>
                  <a:pathLst>
                    <a:path w="134302" h="130492">
                      <a:moveTo>
                        <a:pt x="124778" y="0"/>
                      </a:moveTo>
                      <a:lnTo>
                        <a:pt x="0" y="119063"/>
                      </a:lnTo>
                      <a:lnTo>
                        <a:pt x="11430" y="130493"/>
                      </a:lnTo>
                      <a:lnTo>
                        <a:pt x="134303" y="9525"/>
                      </a:lnTo>
                      <a:close/>
                    </a:path>
                  </a:pathLst>
                </a:custGeom>
                <a:solidFill>
                  <a:srgbClr val="616A72"/>
                </a:solidFill>
                <a:ln w="9525" cap="flat">
                  <a:noFill/>
                  <a:prstDash val="solid"/>
                  <a:miter/>
                </a:ln>
              </p:spPr>
              <p:txBody>
                <a:bodyPr rtlCol="0" anchor="ctr"/>
                <a:lstStyle/>
                <a:p>
                  <a:endParaRPr lang="en-GB" dirty="0"/>
                </a:p>
              </p:txBody>
            </p:sp>
            <p:sp>
              <p:nvSpPr>
                <p:cNvPr id="359" name="Freeform: Shape 358">
                  <a:extLst>
                    <a:ext uri="{FF2B5EF4-FFF2-40B4-BE49-F238E27FC236}">
                      <a16:creationId xmlns:a16="http://schemas.microsoft.com/office/drawing/2014/main" id="{BAA77E4C-EE73-4C1F-9BAE-B6BDC0EF5519}"/>
                    </a:ext>
                  </a:extLst>
                </p:cNvPr>
                <p:cNvSpPr/>
                <p:nvPr/>
              </p:nvSpPr>
              <p:spPr>
                <a:xfrm>
                  <a:off x="3986846" y="2802096"/>
                  <a:ext cx="133023" cy="138826"/>
                </a:xfrm>
                <a:custGeom>
                  <a:avLst/>
                  <a:gdLst>
                    <a:gd name="connsiteX0" fmla="*/ 132398 w 133023"/>
                    <a:gd name="connsiteY0" fmla="*/ 11430 h 138826"/>
                    <a:gd name="connsiteX1" fmla="*/ 120968 w 133023"/>
                    <a:gd name="connsiteY1" fmla="*/ 0 h 138826"/>
                    <a:gd name="connsiteX2" fmla="*/ 0 w 133023"/>
                    <a:gd name="connsiteY2" fmla="*/ 122873 h 138826"/>
                    <a:gd name="connsiteX3" fmla="*/ 15240 w 133023"/>
                    <a:gd name="connsiteY3" fmla="*/ 138113 h 138826"/>
                    <a:gd name="connsiteX4" fmla="*/ 19050 w 133023"/>
                    <a:gd name="connsiteY4" fmla="*/ 138113 h 138826"/>
                    <a:gd name="connsiteX5" fmla="*/ 131445 w 133023"/>
                    <a:gd name="connsiteY5" fmla="*/ 16193 h 138826"/>
                    <a:gd name="connsiteX6" fmla="*/ 132398 w 133023"/>
                    <a:gd name="connsiteY6" fmla="*/ 11430 h 1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23" h="138826">
                      <a:moveTo>
                        <a:pt x="132398" y="11430"/>
                      </a:moveTo>
                      <a:lnTo>
                        <a:pt x="120968" y="0"/>
                      </a:lnTo>
                      <a:lnTo>
                        <a:pt x="0" y="122873"/>
                      </a:lnTo>
                      <a:lnTo>
                        <a:pt x="15240" y="138113"/>
                      </a:lnTo>
                      <a:cubicBezTo>
                        <a:pt x="16193" y="139065"/>
                        <a:pt x="18098" y="139065"/>
                        <a:pt x="19050" y="138113"/>
                      </a:cubicBezTo>
                      <a:lnTo>
                        <a:pt x="131445" y="16193"/>
                      </a:lnTo>
                      <a:cubicBezTo>
                        <a:pt x="133350" y="15240"/>
                        <a:pt x="133350" y="12383"/>
                        <a:pt x="132398" y="11430"/>
                      </a:cubicBezTo>
                      <a:close/>
                    </a:path>
                  </a:pathLst>
                </a:custGeom>
                <a:solidFill>
                  <a:srgbClr val="192228"/>
                </a:solidFill>
                <a:ln w="9525" cap="flat">
                  <a:noFill/>
                  <a:prstDash val="solid"/>
                  <a:miter/>
                </a:ln>
              </p:spPr>
              <p:txBody>
                <a:bodyPr rtlCol="0" anchor="ctr"/>
                <a:lstStyle/>
                <a:p>
                  <a:endParaRPr lang="en-GB" dirty="0"/>
                </a:p>
              </p:txBody>
            </p:sp>
          </p:grpSp>
          <p:grpSp>
            <p:nvGrpSpPr>
              <p:cNvPr id="360" name="Graphic 1">
                <a:extLst>
                  <a:ext uri="{FF2B5EF4-FFF2-40B4-BE49-F238E27FC236}">
                    <a16:creationId xmlns:a16="http://schemas.microsoft.com/office/drawing/2014/main" id="{18581D19-7F31-4923-A585-7AB791B74033}"/>
                  </a:ext>
                </a:extLst>
              </p:cNvPr>
              <p:cNvGrpSpPr/>
              <p:nvPr/>
            </p:nvGrpSpPr>
            <p:grpSpPr>
              <a:xfrm>
                <a:off x="3939809" y="2916396"/>
                <a:ext cx="44179" cy="43844"/>
                <a:chOff x="3939809" y="2916396"/>
                <a:chExt cx="44179" cy="43844"/>
              </a:xfrm>
            </p:grpSpPr>
            <p:sp>
              <p:nvSpPr>
                <p:cNvPr id="361" name="Freeform: Shape 360">
                  <a:extLst>
                    <a:ext uri="{FF2B5EF4-FFF2-40B4-BE49-F238E27FC236}">
                      <a16:creationId xmlns:a16="http://schemas.microsoft.com/office/drawing/2014/main" id="{D23583A7-68DA-4FF1-8D2F-9952138D646A}"/>
                    </a:ext>
                  </a:extLst>
                </p:cNvPr>
                <p:cNvSpPr/>
                <p:nvPr/>
              </p:nvSpPr>
              <p:spPr>
                <a:xfrm>
                  <a:off x="3939809" y="2916396"/>
                  <a:ext cx="44179" cy="43844"/>
                </a:xfrm>
                <a:custGeom>
                  <a:avLst/>
                  <a:gdLst>
                    <a:gd name="connsiteX0" fmla="*/ 4174 w 44179"/>
                    <a:gd name="connsiteY0" fmla="*/ 0 h 43844"/>
                    <a:gd name="connsiteX1" fmla="*/ 5127 w 44179"/>
                    <a:gd name="connsiteY1" fmla="*/ 21908 h 43844"/>
                    <a:gd name="connsiteX2" fmla="*/ 22272 w 44179"/>
                    <a:gd name="connsiteY2" fmla="*/ 39052 h 43844"/>
                    <a:gd name="connsiteX3" fmla="*/ 44179 w 44179"/>
                    <a:gd name="connsiteY3" fmla="*/ 40005 h 43844"/>
                    <a:gd name="connsiteX4" fmla="*/ 4174 w 44179"/>
                    <a:gd name="connsiteY4" fmla="*/ 0 h 4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79" h="43844">
                      <a:moveTo>
                        <a:pt x="4174" y="0"/>
                      </a:moveTo>
                      <a:cubicBezTo>
                        <a:pt x="-1541" y="5715"/>
                        <a:pt x="-1541" y="15240"/>
                        <a:pt x="5127" y="21908"/>
                      </a:cubicBezTo>
                      <a:lnTo>
                        <a:pt x="22272" y="39052"/>
                      </a:lnTo>
                      <a:cubicBezTo>
                        <a:pt x="27986" y="44768"/>
                        <a:pt x="38464" y="45720"/>
                        <a:pt x="44179" y="40005"/>
                      </a:cubicBezTo>
                      <a:lnTo>
                        <a:pt x="4174" y="0"/>
                      </a:lnTo>
                      <a:close/>
                    </a:path>
                  </a:pathLst>
                </a:custGeom>
                <a:solidFill>
                  <a:srgbClr val="AAACB1"/>
                </a:solidFill>
                <a:ln w="9525" cap="flat">
                  <a:noFill/>
                  <a:prstDash val="solid"/>
                  <a:miter/>
                </a:ln>
              </p:spPr>
              <p:txBody>
                <a:bodyPr rtlCol="0" anchor="ctr"/>
                <a:lstStyle/>
                <a:p>
                  <a:endParaRPr lang="en-GB" dirty="0"/>
                </a:p>
              </p:txBody>
            </p:sp>
            <p:grpSp>
              <p:nvGrpSpPr>
                <p:cNvPr id="362" name="Graphic 1">
                  <a:extLst>
                    <a:ext uri="{FF2B5EF4-FFF2-40B4-BE49-F238E27FC236}">
                      <a16:creationId xmlns:a16="http://schemas.microsoft.com/office/drawing/2014/main" id="{18581D19-7F31-4923-A585-7AB791B74033}"/>
                    </a:ext>
                  </a:extLst>
                </p:cNvPr>
                <p:cNvGrpSpPr/>
                <p:nvPr/>
              </p:nvGrpSpPr>
              <p:grpSpPr>
                <a:xfrm>
                  <a:off x="3943603" y="2921158"/>
                  <a:ext cx="40386" cy="39082"/>
                  <a:chOff x="3943603" y="2921158"/>
                  <a:chExt cx="40386" cy="39082"/>
                </a:xfrm>
              </p:grpSpPr>
              <p:sp>
                <p:nvSpPr>
                  <p:cNvPr id="363" name="Freeform: Shape 362">
                    <a:extLst>
                      <a:ext uri="{FF2B5EF4-FFF2-40B4-BE49-F238E27FC236}">
                        <a16:creationId xmlns:a16="http://schemas.microsoft.com/office/drawing/2014/main" id="{1F2EF86C-1A8D-4400-9265-747CA1A69379}"/>
                      </a:ext>
                    </a:extLst>
                  </p:cNvPr>
                  <p:cNvSpPr/>
                  <p:nvPr/>
                </p:nvSpPr>
                <p:spPr>
                  <a:xfrm>
                    <a:off x="3955414" y="2941161"/>
                    <a:ext cx="28575" cy="19079"/>
                  </a:xfrm>
                  <a:custGeom>
                    <a:avLst/>
                    <a:gdLst>
                      <a:gd name="connsiteX0" fmla="*/ 13335 w 28575"/>
                      <a:gd name="connsiteY0" fmla="*/ 0 h 19079"/>
                      <a:gd name="connsiteX1" fmla="*/ 0 w 28575"/>
                      <a:gd name="connsiteY1" fmla="*/ 7620 h 19079"/>
                      <a:gd name="connsiteX2" fmla="*/ 6667 w 28575"/>
                      <a:gd name="connsiteY2" fmla="*/ 14288 h 19079"/>
                      <a:gd name="connsiteX3" fmla="*/ 28575 w 28575"/>
                      <a:gd name="connsiteY3" fmla="*/ 15240 h 19079"/>
                      <a:gd name="connsiteX4" fmla="*/ 13335 w 28575"/>
                      <a:gd name="connsiteY4" fmla="*/ 0 h 1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79">
                        <a:moveTo>
                          <a:pt x="13335" y="0"/>
                        </a:moveTo>
                        <a:cubicBezTo>
                          <a:pt x="7620" y="5715"/>
                          <a:pt x="1905" y="9525"/>
                          <a:pt x="0" y="7620"/>
                        </a:cubicBezTo>
                        <a:lnTo>
                          <a:pt x="6667" y="14288"/>
                        </a:lnTo>
                        <a:cubicBezTo>
                          <a:pt x="12382" y="20003"/>
                          <a:pt x="22860" y="20955"/>
                          <a:pt x="28575" y="15240"/>
                        </a:cubicBezTo>
                        <a:lnTo>
                          <a:pt x="13335" y="0"/>
                        </a:lnTo>
                        <a:close/>
                      </a:path>
                    </a:pathLst>
                  </a:custGeom>
                  <a:solidFill>
                    <a:srgbClr val="6B737A"/>
                  </a:solidFill>
                  <a:ln w="9525" cap="flat">
                    <a:noFill/>
                    <a:prstDash val="solid"/>
                    <a:miter/>
                  </a:ln>
                </p:spPr>
                <p:txBody>
                  <a:bodyPr rtlCol="0" anchor="ctr"/>
                  <a:lstStyle/>
                  <a:p>
                    <a:endParaRPr lang="en-GB" dirty="0"/>
                  </a:p>
                </p:txBody>
              </p:sp>
              <p:sp>
                <p:nvSpPr>
                  <p:cNvPr id="364" name="Freeform: Shape 363">
                    <a:extLst>
                      <a:ext uri="{FF2B5EF4-FFF2-40B4-BE49-F238E27FC236}">
                        <a16:creationId xmlns:a16="http://schemas.microsoft.com/office/drawing/2014/main" id="{A9A6ECD3-BAFC-4CCB-98C6-72FC692AAA95}"/>
                      </a:ext>
                    </a:extLst>
                  </p:cNvPr>
                  <p:cNvSpPr/>
                  <p:nvPr/>
                </p:nvSpPr>
                <p:spPr>
                  <a:xfrm>
                    <a:off x="3943603" y="2921158"/>
                    <a:ext cx="15620" cy="23812"/>
                  </a:xfrm>
                  <a:custGeom>
                    <a:avLst/>
                    <a:gdLst>
                      <a:gd name="connsiteX0" fmla="*/ 15621 w 15620"/>
                      <a:gd name="connsiteY0" fmla="*/ 10477 h 23812"/>
                      <a:gd name="connsiteX1" fmla="*/ 5143 w 15620"/>
                      <a:gd name="connsiteY1" fmla="*/ 0 h 23812"/>
                      <a:gd name="connsiteX2" fmla="*/ 2286 w 15620"/>
                      <a:gd name="connsiteY2" fmla="*/ 19050 h 23812"/>
                      <a:gd name="connsiteX3" fmla="*/ 7049 w 15620"/>
                      <a:gd name="connsiteY3" fmla="*/ 23813 h 23812"/>
                      <a:gd name="connsiteX4" fmla="*/ 15621 w 15620"/>
                      <a:gd name="connsiteY4" fmla="*/ 10477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23812">
                        <a:moveTo>
                          <a:pt x="15621" y="10477"/>
                        </a:moveTo>
                        <a:lnTo>
                          <a:pt x="5143" y="0"/>
                        </a:lnTo>
                        <a:cubicBezTo>
                          <a:pt x="-571" y="5715"/>
                          <a:pt x="-1524" y="14288"/>
                          <a:pt x="2286" y="19050"/>
                        </a:cubicBezTo>
                        <a:lnTo>
                          <a:pt x="7049" y="23813"/>
                        </a:lnTo>
                        <a:cubicBezTo>
                          <a:pt x="7049" y="21908"/>
                          <a:pt x="9906" y="16193"/>
                          <a:pt x="15621" y="10477"/>
                        </a:cubicBezTo>
                        <a:close/>
                      </a:path>
                    </a:pathLst>
                  </a:custGeom>
                  <a:solidFill>
                    <a:srgbClr val="CDCDD1"/>
                  </a:solidFill>
                  <a:ln w="9525" cap="flat">
                    <a:noFill/>
                    <a:prstDash val="solid"/>
                    <a:miter/>
                  </a:ln>
                </p:spPr>
                <p:txBody>
                  <a:bodyPr rtlCol="0" anchor="ctr"/>
                  <a:lstStyle/>
                  <a:p>
                    <a:endParaRPr lang="en-GB" dirty="0"/>
                  </a:p>
                </p:txBody>
              </p:sp>
            </p:grpSp>
          </p:grpSp>
          <p:grpSp>
            <p:nvGrpSpPr>
              <p:cNvPr id="365" name="Graphic 1">
                <a:extLst>
                  <a:ext uri="{FF2B5EF4-FFF2-40B4-BE49-F238E27FC236}">
                    <a16:creationId xmlns:a16="http://schemas.microsoft.com/office/drawing/2014/main" id="{18581D19-7F31-4923-A585-7AB791B74033}"/>
                  </a:ext>
                </a:extLst>
              </p:cNvPr>
              <p:cNvGrpSpPr/>
              <p:nvPr/>
            </p:nvGrpSpPr>
            <p:grpSpPr>
              <a:xfrm>
                <a:off x="4087097" y="2720912"/>
                <a:ext cx="92511" cy="93090"/>
                <a:chOff x="4087097" y="2720912"/>
                <a:chExt cx="92511" cy="93090"/>
              </a:xfrm>
            </p:grpSpPr>
            <p:grpSp>
              <p:nvGrpSpPr>
                <p:cNvPr id="366" name="Graphic 1">
                  <a:extLst>
                    <a:ext uri="{FF2B5EF4-FFF2-40B4-BE49-F238E27FC236}">
                      <a16:creationId xmlns:a16="http://schemas.microsoft.com/office/drawing/2014/main" id="{18581D19-7F31-4923-A585-7AB791B74033}"/>
                    </a:ext>
                  </a:extLst>
                </p:cNvPr>
                <p:cNvGrpSpPr/>
                <p:nvPr/>
              </p:nvGrpSpPr>
              <p:grpSpPr>
                <a:xfrm>
                  <a:off x="4089357" y="2720912"/>
                  <a:ext cx="90250" cy="90250"/>
                  <a:chOff x="4089357" y="2720912"/>
                  <a:chExt cx="90250" cy="90250"/>
                </a:xfrm>
              </p:grpSpPr>
              <p:sp>
                <p:nvSpPr>
                  <p:cNvPr id="367" name="Freeform: Shape 366">
                    <a:extLst>
                      <a:ext uri="{FF2B5EF4-FFF2-40B4-BE49-F238E27FC236}">
                        <a16:creationId xmlns:a16="http://schemas.microsoft.com/office/drawing/2014/main" id="{8988E69D-686E-4B46-89FD-6AD1422085E7}"/>
                      </a:ext>
                    </a:extLst>
                  </p:cNvPr>
                  <p:cNvSpPr/>
                  <p:nvPr/>
                </p:nvSpPr>
                <p:spPr>
                  <a:xfrm rot="2700000">
                    <a:off x="4112575" y="2724127"/>
                    <a:ext cx="43814" cy="83819"/>
                  </a:xfrm>
                  <a:custGeom>
                    <a:avLst/>
                    <a:gdLst>
                      <a:gd name="connsiteX0" fmla="*/ 0 w 43814"/>
                      <a:gd name="connsiteY0" fmla="*/ 0 h 83819"/>
                      <a:gd name="connsiteX1" fmla="*/ 43815 w 43814"/>
                      <a:gd name="connsiteY1" fmla="*/ 0 h 83819"/>
                      <a:gd name="connsiteX2" fmla="*/ 43815 w 43814"/>
                      <a:gd name="connsiteY2" fmla="*/ 83819 h 83819"/>
                      <a:gd name="connsiteX3" fmla="*/ 0 w 43814"/>
                      <a:gd name="connsiteY3" fmla="*/ 83819 h 83819"/>
                    </a:gdLst>
                    <a:ahLst/>
                    <a:cxnLst>
                      <a:cxn ang="0">
                        <a:pos x="connsiteX0" y="connsiteY0"/>
                      </a:cxn>
                      <a:cxn ang="0">
                        <a:pos x="connsiteX1" y="connsiteY1"/>
                      </a:cxn>
                      <a:cxn ang="0">
                        <a:pos x="connsiteX2" y="connsiteY2"/>
                      </a:cxn>
                      <a:cxn ang="0">
                        <a:pos x="connsiteX3" y="connsiteY3"/>
                      </a:cxn>
                    </a:cxnLst>
                    <a:rect l="l" t="t" r="r" b="b"/>
                    <a:pathLst>
                      <a:path w="43814" h="83819">
                        <a:moveTo>
                          <a:pt x="0" y="0"/>
                        </a:moveTo>
                        <a:lnTo>
                          <a:pt x="43815" y="0"/>
                        </a:lnTo>
                        <a:lnTo>
                          <a:pt x="43815" y="83819"/>
                        </a:lnTo>
                        <a:lnTo>
                          <a:pt x="0" y="83819"/>
                        </a:lnTo>
                        <a:close/>
                      </a:path>
                    </a:pathLst>
                  </a:custGeom>
                  <a:solidFill>
                    <a:srgbClr val="898E94"/>
                  </a:solidFill>
                  <a:ln w="9525" cap="flat">
                    <a:noFill/>
                    <a:prstDash val="solid"/>
                    <a:miter/>
                  </a:ln>
                </p:spPr>
                <p:txBody>
                  <a:bodyPr rtlCol="0" anchor="ctr"/>
                  <a:lstStyle/>
                  <a:p>
                    <a:endParaRPr lang="en-GB" dirty="0"/>
                  </a:p>
                </p:txBody>
              </p:sp>
              <p:sp>
                <p:nvSpPr>
                  <p:cNvPr id="368" name="Freeform: Shape 367">
                    <a:extLst>
                      <a:ext uri="{FF2B5EF4-FFF2-40B4-BE49-F238E27FC236}">
                        <a16:creationId xmlns:a16="http://schemas.microsoft.com/office/drawing/2014/main" id="{B8654EB0-E215-40FE-BFE4-64B4D7433B50}"/>
                      </a:ext>
                    </a:extLst>
                  </p:cNvPr>
                  <p:cNvSpPr/>
                  <p:nvPr/>
                </p:nvSpPr>
                <p:spPr>
                  <a:xfrm rot="2700000">
                    <a:off x="4136277" y="2734093"/>
                    <a:ext cx="15239" cy="83819"/>
                  </a:xfrm>
                  <a:custGeom>
                    <a:avLst/>
                    <a:gdLst>
                      <a:gd name="connsiteX0" fmla="*/ 0 w 15239"/>
                      <a:gd name="connsiteY0" fmla="*/ 0 h 83819"/>
                      <a:gd name="connsiteX1" fmla="*/ 15240 w 15239"/>
                      <a:gd name="connsiteY1" fmla="*/ 0 h 83819"/>
                      <a:gd name="connsiteX2" fmla="*/ 15240 w 15239"/>
                      <a:gd name="connsiteY2" fmla="*/ 83819 h 83819"/>
                      <a:gd name="connsiteX3" fmla="*/ 0 w 15239"/>
                      <a:gd name="connsiteY3" fmla="*/ 83819 h 83819"/>
                    </a:gdLst>
                    <a:ahLst/>
                    <a:cxnLst>
                      <a:cxn ang="0">
                        <a:pos x="connsiteX0" y="connsiteY0"/>
                      </a:cxn>
                      <a:cxn ang="0">
                        <a:pos x="connsiteX1" y="connsiteY1"/>
                      </a:cxn>
                      <a:cxn ang="0">
                        <a:pos x="connsiteX2" y="connsiteY2"/>
                      </a:cxn>
                      <a:cxn ang="0">
                        <a:pos x="connsiteX3" y="connsiteY3"/>
                      </a:cxn>
                    </a:cxnLst>
                    <a:rect l="l" t="t" r="r" b="b"/>
                    <a:pathLst>
                      <a:path w="15239" h="83819">
                        <a:moveTo>
                          <a:pt x="0" y="0"/>
                        </a:moveTo>
                        <a:lnTo>
                          <a:pt x="15240" y="0"/>
                        </a:lnTo>
                        <a:lnTo>
                          <a:pt x="15240" y="83819"/>
                        </a:lnTo>
                        <a:lnTo>
                          <a:pt x="0" y="83819"/>
                        </a:lnTo>
                        <a:close/>
                      </a:path>
                    </a:pathLst>
                  </a:custGeom>
                  <a:solidFill>
                    <a:srgbClr val="4E5B63"/>
                  </a:solidFill>
                  <a:ln w="9525" cap="flat">
                    <a:noFill/>
                    <a:prstDash val="solid"/>
                    <a:miter/>
                  </a:ln>
                </p:spPr>
                <p:txBody>
                  <a:bodyPr rtlCol="0" anchor="ctr"/>
                  <a:lstStyle/>
                  <a:p>
                    <a:endParaRPr lang="en-GB" dirty="0"/>
                  </a:p>
                </p:txBody>
              </p:sp>
              <p:sp>
                <p:nvSpPr>
                  <p:cNvPr id="369" name="Freeform: Shape 368">
                    <a:extLst>
                      <a:ext uri="{FF2B5EF4-FFF2-40B4-BE49-F238E27FC236}">
                        <a16:creationId xmlns:a16="http://schemas.microsoft.com/office/drawing/2014/main" id="{07748FF7-9F00-4D4C-B7E1-94370755002B}"/>
                      </a:ext>
                    </a:extLst>
                  </p:cNvPr>
                  <p:cNvSpPr/>
                  <p:nvPr/>
                </p:nvSpPr>
                <p:spPr>
                  <a:xfrm rot="2700000">
                    <a:off x="4118498" y="2714518"/>
                    <a:ext cx="13334" cy="83819"/>
                  </a:xfrm>
                  <a:custGeom>
                    <a:avLst/>
                    <a:gdLst>
                      <a:gd name="connsiteX0" fmla="*/ 0 w 13334"/>
                      <a:gd name="connsiteY0" fmla="*/ 0 h 83819"/>
                      <a:gd name="connsiteX1" fmla="*/ 13335 w 13334"/>
                      <a:gd name="connsiteY1" fmla="*/ 0 h 83819"/>
                      <a:gd name="connsiteX2" fmla="*/ 13335 w 13334"/>
                      <a:gd name="connsiteY2" fmla="*/ 83819 h 83819"/>
                      <a:gd name="connsiteX3" fmla="*/ 0 w 13334"/>
                      <a:gd name="connsiteY3" fmla="*/ 83819 h 83819"/>
                    </a:gdLst>
                    <a:ahLst/>
                    <a:cxnLst>
                      <a:cxn ang="0">
                        <a:pos x="connsiteX0" y="connsiteY0"/>
                      </a:cxn>
                      <a:cxn ang="0">
                        <a:pos x="connsiteX1" y="connsiteY1"/>
                      </a:cxn>
                      <a:cxn ang="0">
                        <a:pos x="connsiteX2" y="connsiteY2"/>
                      </a:cxn>
                      <a:cxn ang="0">
                        <a:pos x="connsiteX3" y="connsiteY3"/>
                      </a:cxn>
                    </a:cxnLst>
                    <a:rect l="l" t="t" r="r" b="b"/>
                    <a:pathLst>
                      <a:path w="13334" h="83819">
                        <a:moveTo>
                          <a:pt x="0" y="0"/>
                        </a:moveTo>
                        <a:lnTo>
                          <a:pt x="13335" y="0"/>
                        </a:lnTo>
                        <a:lnTo>
                          <a:pt x="13335" y="83819"/>
                        </a:lnTo>
                        <a:lnTo>
                          <a:pt x="0" y="83819"/>
                        </a:lnTo>
                        <a:close/>
                      </a:path>
                    </a:pathLst>
                  </a:custGeom>
                  <a:solidFill>
                    <a:srgbClr val="9FA2A7"/>
                  </a:solidFill>
                  <a:ln w="9525" cap="flat">
                    <a:noFill/>
                    <a:prstDash val="solid"/>
                    <a:miter/>
                  </a:ln>
                </p:spPr>
                <p:txBody>
                  <a:bodyPr rtlCol="0" anchor="ctr"/>
                  <a:lstStyle/>
                  <a:p>
                    <a:endParaRPr lang="en-GB" dirty="0"/>
                  </a:p>
                </p:txBody>
              </p:sp>
            </p:grpSp>
            <p:grpSp>
              <p:nvGrpSpPr>
                <p:cNvPr id="370" name="Graphic 1">
                  <a:extLst>
                    <a:ext uri="{FF2B5EF4-FFF2-40B4-BE49-F238E27FC236}">
                      <a16:creationId xmlns:a16="http://schemas.microsoft.com/office/drawing/2014/main" id="{18581D19-7F31-4923-A585-7AB791B74033}"/>
                    </a:ext>
                  </a:extLst>
                </p:cNvPr>
                <p:cNvGrpSpPr/>
                <p:nvPr/>
              </p:nvGrpSpPr>
              <p:grpSpPr>
                <a:xfrm>
                  <a:off x="4087097" y="2761615"/>
                  <a:ext cx="50958" cy="52387"/>
                  <a:chOff x="4087097" y="2761615"/>
                  <a:chExt cx="50958" cy="52387"/>
                </a:xfrm>
              </p:grpSpPr>
              <p:sp>
                <p:nvSpPr>
                  <p:cNvPr id="371" name="Freeform: Shape 370">
                    <a:extLst>
                      <a:ext uri="{FF2B5EF4-FFF2-40B4-BE49-F238E27FC236}">
                        <a16:creationId xmlns:a16="http://schemas.microsoft.com/office/drawing/2014/main" id="{85AAED40-5581-43F3-B224-0C2381C842EF}"/>
                      </a:ext>
                    </a:extLst>
                  </p:cNvPr>
                  <p:cNvSpPr/>
                  <p:nvPr/>
                </p:nvSpPr>
                <p:spPr>
                  <a:xfrm>
                    <a:off x="4087097" y="2761615"/>
                    <a:ext cx="50958" cy="52387"/>
                  </a:xfrm>
                  <a:custGeom>
                    <a:avLst/>
                    <a:gdLst>
                      <a:gd name="connsiteX0" fmla="*/ 50244 w 50958"/>
                      <a:gd name="connsiteY0" fmla="*/ 32861 h 52387"/>
                      <a:gd name="connsiteX1" fmla="*/ 18812 w 50958"/>
                      <a:gd name="connsiteY1" fmla="*/ 1429 h 52387"/>
                      <a:gd name="connsiteX2" fmla="*/ 14049 w 50958"/>
                      <a:gd name="connsiteY2" fmla="*/ 1429 h 52387"/>
                      <a:gd name="connsiteX3" fmla="*/ 714 w 50958"/>
                      <a:gd name="connsiteY3" fmla="*/ 14764 h 52387"/>
                      <a:gd name="connsiteX4" fmla="*/ 714 w 50958"/>
                      <a:gd name="connsiteY4" fmla="*/ 19526 h 52387"/>
                      <a:gd name="connsiteX5" fmla="*/ 32147 w 50958"/>
                      <a:gd name="connsiteY5" fmla="*/ 50959 h 52387"/>
                      <a:gd name="connsiteX6" fmla="*/ 36909 w 50958"/>
                      <a:gd name="connsiteY6" fmla="*/ 50959 h 52387"/>
                      <a:gd name="connsiteX7" fmla="*/ 50244 w 50958"/>
                      <a:gd name="connsiteY7" fmla="*/ 37624 h 52387"/>
                      <a:gd name="connsiteX8" fmla="*/ 50244 w 50958"/>
                      <a:gd name="connsiteY8" fmla="*/ 32861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52387">
                        <a:moveTo>
                          <a:pt x="50244" y="32861"/>
                        </a:moveTo>
                        <a:lnTo>
                          <a:pt x="18812" y="1429"/>
                        </a:lnTo>
                        <a:cubicBezTo>
                          <a:pt x="16907" y="-476"/>
                          <a:pt x="15002" y="-476"/>
                          <a:pt x="14049" y="1429"/>
                        </a:cubicBezTo>
                        <a:lnTo>
                          <a:pt x="714" y="14764"/>
                        </a:lnTo>
                        <a:cubicBezTo>
                          <a:pt x="-238" y="15716"/>
                          <a:pt x="-238" y="18574"/>
                          <a:pt x="714" y="19526"/>
                        </a:cubicBezTo>
                        <a:lnTo>
                          <a:pt x="32147" y="50959"/>
                        </a:lnTo>
                        <a:cubicBezTo>
                          <a:pt x="34052" y="52864"/>
                          <a:pt x="35957" y="52864"/>
                          <a:pt x="36909" y="50959"/>
                        </a:cubicBezTo>
                        <a:lnTo>
                          <a:pt x="50244" y="37624"/>
                        </a:lnTo>
                        <a:cubicBezTo>
                          <a:pt x="51197" y="36671"/>
                          <a:pt x="51197" y="34766"/>
                          <a:pt x="50244" y="32861"/>
                        </a:cubicBezTo>
                        <a:close/>
                      </a:path>
                    </a:pathLst>
                  </a:custGeom>
                  <a:solidFill>
                    <a:srgbClr val="B6B7BB"/>
                  </a:solidFill>
                  <a:ln w="9525" cap="flat">
                    <a:noFill/>
                    <a:prstDash val="solid"/>
                    <a:miter/>
                  </a:ln>
                </p:spPr>
                <p:txBody>
                  <a:bodyPr rtlCol="0" anchor="ctr"/>
                  <a:lstStyle/>
                  <a:p>
                    <a:endParaRPr lang="en-GB" dirty="0"/>
                  </a:p>
                </p:txBody>
              </p:sp>
              <p:grpSp>
                <p:nvGrpSpPr>
                  <p:cNvPr id="372" name="Graphic 1">
                    <a:extLst>
                      <a:ext uri="{FF2B5EF4-FFF2-40B4-BE49-F238E27FC236}">
                        <a16:creationId xmlns:a16="http://schemas.microsoft.com/office/drawing/2014/main" id="{18581D19-7F31-4923-A585-7AB791B74033}"/>
                      </a:ext>
                    </a:extLst>
                  </p:cNvPr>
                  <p:cNvGrpSpPr/>
                  <p:nvPr/>
                </p:nvGrpSpPr>
                <p:grpSpPr>
                  <a:xfrm>
                    <a:off x="4087664" y="2764234"/>
                    <a:ext cx="50391" cy="49768"/>
                    <a:chOff x="4087664" y="2764234"/>
                    <a:chExt cx="50391" cy="49768"/>
                  </a:xfrm>
                </p:grpSpPr>
                <p:sp>
                  <p:nvSpPr>
                    <p:cNvPr id="373" name="Freeform: Shape 372">
                      <a:extLst>
                        <a:ext uri="{FF2B5EF4-FFF2-40B4-BE49-F238E27FC236}">
                          <a16:creationId xmlns:a16="http://schemas.microsoft.com/office/drawing/2014/main" id="{79619CE4-0162-4ED7-B1F2-A07DE1DDD4B1}"/>
                        </a:ext>
                      </a:extLst>
                    </p:cNvPr>
                    <p:cNvSpPr/>
                    <p:nvPr/>
                  </p:nvSpPr>
                  <p:spPr>
                    <a:xfrm>
                      <a:off x="4087664" y="2764234"/>
                      <a:ext cx="28722" cy="28336"/>
                    </a:xfrm>
                    <a:custGeom>
                      <a:avLst/>
                      <a:gdLst>
                        <a:gd name="connsiteX0" fmla="*/ 12530 w 28722"/>
                        <a:gd name="connsiteY0" fmla="*/ 25479 h 28336"/>
                        <a:gd name="connsiteX1" fmla="*/ 25865 w 28722"/>
                        <a:gd name="connsiteY1" fmla="*/ 12144 h 28336"/>
                        <a:gd name="connsiteX2" fmla="*/ 28722 w 28722"/>
                        <a:gd name="connsiteY2" fmla="*/ 10239 h 28336"/>
                        <a:gd name="connsiteX3" fmla="*/ 19197 w 28722"/>
                        <a:gd name="connsiteY3" fmla="*/ 714 h 28336"/>
                        <a:gd name="connsiteX4" fmla="*/ 14435 w 28722"/>
                        <a:gd name="connsiteY4" fmla="*/ 714 h 28336"/>
                        <a:gd name="connsiteX5" fmla="*/ 1100 w 28722"/>
                        <a:gd name="connsiteY5" fmla="*/ 14049 h 28336"/>
                        <a:gd name="connsiteX6" fmla="*/ 1100 w 28722"/>
                        <a:gd name="connsiteY6" fmla="*/ 18812 h 28336"/>
                        <a:gd name="connsiteX7" fmla="*/ 10625 w 28722"/>
                        <a:gd name="connsiteY7" fmla="*/ 28337 h 28336"/>
                        <a:gd name="connsiteX8" fmla="*/ 12530 w 28722"/>
                        <a:gd name="connsiteY8" fmla="*/ 25479 h 2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2" h="28336">
                          <a:moveTo>
                            <a:pt x="12530" y="25479"/>
                          </a:moveTo>
                          <a:lnTo>
                            <a:pt x="25865" y="12144"/>
                          </a:lnTo>
                          <a:cubicBezTo>
                            <a:pt x="26817" y="11192"/>
                            <a:pt x="28722" y="10239"/>
                            <a:pt x="28722" y="10239"/>
                          </a:cubicBezTo>
                          <a:lnTo>
                            <a:pt x="19197" y="714"/>
                          </a:lnTo>
                          <a:cubicBezTo>
                            <a:pt x="18245" y="-238"/>
                            <a:pt x="16340" y="-238"/>
                            <a:pt x="14435" y="714"/>
                          </a:cubicBezTo>
                          <a:lnTo>
                            <a:pt x="1100" y="14049"/>
                          </a:lnTo>
                          <a:cubicBezTo>
                            <a:pt x="147" y="15002"/>
                            <a:pt x="-805" y="17859"/>
                            <a:pt x="1100" y="18812"/>
                          </a:cubicBezTo>
                          <a:lnTo>
                            <a:pt x="10625" y="28337"/>
                          </a:lnTo>
                          <a:cubicBezTo>
                            <a:pt x="10625" y="28337"/>
                            <a:pt x="10625" y="27384"/>
                            <a:pt x="12530" y="25479"/>
                          </a:cubicBezTo>
                          <a:close/>
                        </a:path>
                      </a:pathLst>
                    </a:custGeom>
                    <a:solidFill>
                      <a:srgbClr val="E5E6E8"/>
                    </a:solidFill>
                    <a:ln w="9525" cap="flat">
                      <a:noFill/>
                      <a:prstDash val="solid"/>
                      <a:miter/>
                    </a:ln>
                  </p:spPr>
                  <p:txBody>
                    <a:bodyPr rtlCol="0" anchor="ctr"/>
                    <a:lstStyle/>
                    <a:p>
                      <a:endParaRPr lang="en-GB" dirty="0"/>
                    </a:p>
                  </p:txBody>
                </p:sp>
                <p:sp>
                  <p:nvSpPr>
                    <p:cNvPr id="374" name="Freeform: Shape 373">
                      <a:extLst>
                        <a:ext uri="{FF2B5EF4-FFF2-40B4-BE49-F238E27FC236}">
                          <a16:creationId xmlns:a16="http://schemas.microsoft.com/office/drawing/2014/main" id="{15124EE1-5766-46CB-BDDE-D3E3D0FABD2B}"/>
                        </a:ext>
                      </a:extLst>
                    </p:cNvPr>
                    <p:cNvSpPr/>
                    <p:nvPr/>
                  </p:nvSpPr>
                  <p:spPr>
                    <a:xfrm>
                      <a:off x="4107814" y="2783046"/>
                      <a:ext cx="30241" cy="30956"/>
                    </a:xfrm>
                    <a:custGeom>
                      <a:avLst/>
                      <a:gdLst>
                        <a:gd name="connsiteX0" fmla="*/ 29527 w 30241"/>
                        <a:gd name="connsiteY0" fmla="*/ 11430 h 30956"/>
                        <a:gd name="connsiteX1" fmla="*/ 18097 w 30241"/>
                        <a:gd name="connsiteY1" fmla="*/ 0 h 30956"/>
                        <a:gd name="connsiteX2" fmla="*/ 16192 w 30241"/>
                        <a:gd name="connsiteY2" fmla="*/ 2858 h 30956"/>
                        <a:gd name="connsiteX3" fmla="*/ 2857 w 30241"/>
                        <a:gd name="connsiteY3" fmla="*/ 16193 h 30956"/>
                        <a:gd name="connsiteX4" fmla="*/ 0 w 30241"/>
                        <a:gd name="connsiteY4" fmla="*/ 18098 h 30956"/>
                        <a:gd name="connsiteX5" fmla="*/ 11430 w 30241"/>
                        <a:gd name="connsiteY5" fmla="*/ 29527 h 30956"/>
                        <a:gd name="connsiteX6" fmla="*/ 16192 w 30241"/>
                        <a:gd name="connsiteY6" fmla="*/ 29527 h 30956"/>
                        <a:gd name="connsiteX7" fmla="*/ 29527 w 30241"/>
                        <a:gd name="connsiteY7" fmla="*/ 16193 h 30956"/>
                        <a:gd name="connsiteX8" fmla="*/ 29527 w 30241"/>
                        <a:gd name="connsiteY8" fmla="*/ 11430 h 3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 h="30956">
                          <a:moveTo>
                            <a:pt x="29527" y="11430"/>
                          </a:moveTo>
                          <a:lnTo>
                            <a:pt x="18097" y="0"/>
                          </a:lnTo>
                          <a:cubicBezTo>
                            <a:pt x="18097" y="0"/>
                            <a:pt x="18097" y="1905"/>
                            <a:pt x="16192" y="2858"/>
                          </a:cubicBezTo>
                          <a:lnTo>
                            <a:pt x="2857" y="16193"/>
                          </a:lnTo>
                          <a:cubicBezTo>
                            <a:pt x="1905" y="17145"/>
                            <a:pt x="0" y="18098"/>
                            <a:pt x="0" y="18098"/>
                          </a:cubicBezTo>
                          <a:lnTo>
                            <a:pt x="11430" y="29527"/>
                          </a:lnTo>
                          <a:cubicBezTo>
                            <a:pt x="13335" y="31433"/>
                            <a:pt x="15240" y="31433"/>
                            <a:pt x="16192" y="29527"/>
                          </a:cubicBezTo>
                          <a:lnTo>
                            <a:pt x="29527" y="16193"/>
                          </a:lnTo>
                          <a:cubicBezTo>
                            <a:pt x="30480" y="15240"/>
                            <a:pt x="30480" y="13335"/>
                            <a:pt x="29527" y="11430"/>
                          </a:cubicBezTo>
                          <a:close/>
                        </a:path>
                      </a:pathLst>
                    </a:custGeom>
                    <a:solidFill>
                      <a:srgbClr val="757B82"/>
                    </a:solidFill>
                    <a:ln w="9525" cap="flat">
                      <a:noFill/>
                      <a:prstDash val="solid"/>
                      <a:miter/>
                    </a:ln>
                  </p:spPr>
                  <p:txBody>
                    <a:bodyPr rtlCol="0" anchor="ctr"/>
                    <a:lstStyle/>
                    <a:p>
                      <a:endParaRPr lang="en-GB" dirty="0"/>
                    </a:p>
                  </p:txBody>
                </p:sp>
              </p:grpSp>
            </p:grpSp>
            <p:grpSp>
              <p:nvGrpSpPr>
                <p:cNvPr id="375" name="Graphic 1">
                  <a:extLst>
                    <a:ext uri="{FF2B5EF4-FFF2-40B4-BE49-F238E27FC236}">
                      <a16:creationId xmlns:a16="http://schemas.microsoft.com/office/drawing/2014/main" id="{18581D19-7F31-4923-A585-7AB791B74033}"/>
                    </a:ext>
                  </a:extLst>
                </p:cNvPr>
                <p:cNvGrpSpPr/>
                <p:nvPr/>
              </p:nvGrpSpPr>
              <p:grpSpPr>
                <a:xfrm>
                  <a:off x="4109957" y="2738755"/>
                  <a:ext cx="50958" cy="52387"/>
                  <a:chOff x="4109957" y="2738755"/>
                  <a:chExt cx="50958" cy="52387"/>
                </a:xfrm>
              </p:grpSpPr>
              <p:sp>
                <p:nvSpPr>
                  <p:cNvPr id="376" name="Freeform: Shape 375">
                    <a:extLst>
                      <a:ext uri="{FF2B5EF4-FFF2-40B4-BE49-F238E27FC236}">
                        <a16:creationId xmlns:a16="http://schemas.microsoft.com/office/drawing/2014/main" id="{B4A971CD-0FD0-4F94-B530-060112CFB5A2}"/>
                      </a:ext>
                    </a:extLst>
                  </p:cNvPr>
                  <p:cNvSpPr/>
                  <p:nvPr/>
                </p:nvSpPr>
                <p:spPr>
                  <a:xfrm>
                    <a:off x="4109957" y="2738755"/>
                    <a:ext cx="50958" cy="52387"/>
                  </a:xfrm>
                  <a:custGeom>
                    <a:avLst/>
                    <a:gdLst>
                      <a:gd name="connsiteX0" fmla="*/ 50244 w 50958"/>
                      <a:gd name="connsiteY0" fmla="*/ 32861 h 52387"/>
                      <a:gd name="connsiteX1" fmla="*/ 18812 w 50958"/>
                      <a:gd name="connsiteY1" fmla="*/ 1429 h 52387"/>
                      <a:gd name="connsiteX2" fmla="*/ 14049 w 50958"/>
                      <a:gd name="connsiteY2" fmla="*/ 1429 h 52387"/>
                      <a:gd name="connsiteX3" fmla="*/ 714 w 50958"/>
                      <a:gd name="connsiteY3" fmla="*/ 14764 h 52387"/>
                      <a:gd name="connsiteX4" fmla="*/ 714 w 50958"/>
                      <a:gd name="connsiteY4" fmla="*/ 19526 h 52387"/>
                      <a:gd name="connsiteX5" fmla="*/ 32147 w 50958"/>
                      <a:gd name="connsiteY5" fmla="*/ 50959 h 52387"/>
                      <a:gd name="connsiteX6" fmla="*/ 36909 w 50958"/>
                      <a:gd name="connsiteY6" fmla="*/ 50959 h 52387"/>
                      <a:gd name="connsiteX7" fmla="*/ 50244 w 50958"/>
                      <a:gd name="connsiteY7" fmla="*/ 37624 h 52387"/>
                      <a:gd name="connsiteX8" fmla="*/ 50244 w 50958"/>
                      <a:gd name="connsiteY8" fmla="*/ 32861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52387">
                        <a:moveTo>
                          <a:pt x="50244" y="32861"/>
                        </a:moveTo>
                        <a:lnTo>
                          <a:pt x="18812" y="1429"/>
                        </a:lnTo>
                        <a:cubicBezTo>
                          <a:pt x="16907" y="-476"/>
                          <a:pt x="15002" y="-476"/>
                          <a:pt x="14049" y="1429"/>
                        </a:cubicBezTo>
                        <a:lnTo>
                          <a:pt x="714" y="14764"/>
                        </a:lnTo>
                        <a:cubicBezTo>
                          <a:pt x="-238" y="15716"/>
                          <a:pt x="-238" y="18574"/>
                          <a:pt x="714" y="19526"/>
                        </a:cubicBezTo>
                        <a:lnTo>
                          <a:pt x="32147" y="50959"/>
                        </a:lnTo>
                        <a:cubicBezTo>
                          <a:pt x="34052" y="52864"/>
                          <a:pt x="35957" y="52864"/>
                          <a:pt x="36909" y="50959"/>
                        </a:cubicBezTo>
                        <a:lnTo>
                          <a:pt x="50244" y="37624"/>
                        </a:lnTo>
                        <a:cubicBezTo>
                          <a:pt x="51197" y="36671"/>
                          <a:pt x="51197" y="34766"/>
                          <a:pt x="50244" y="32861"/>
                        </a:cubicBezTo>
                        <a:close/>
                      </a:path>
                    </a:pathLst>
                  </a:custGeom>
                  <a:solidFill>
                    <a:srgbClr val="B6B7BB"/>
                  </a:solidFill>
                  <a:ln w="9525" cap="flat">
                    <a:noFill/>
                    <a:prstDash val="solid"/>
                    <a:miter/>
                  </a:ln>
                </p:spPr>
                <p:txBody>
                  <a:bodyPr rtlCol="0" anchor="ctr"/>
                  <a:lstStyle/>
                  <a:p>
                    <a:endParaRPr lang="en-GB" dirty="0"/>
                  </a:p>
                </p:txBody>
              </p:sp>
              <p:grpSp>
                <p:nvGrpSpPr>
                  <p:cNvPr id="377" name="Graphic 1">
                    <a:extLst>
                      <a:ext uri="{FF2B5EF4-FFF2-40B4-BE49-F238E27FC236}">
                        <a16:creationId xmlns:a16="http://schemas.microsoft.com/office/drawing/2014/main" id="{18581D19-7F31-4923-A585-7AB791B74033}"/>
                      </a:ext>
                    </a:extLst>
                  </p:cNvPr>
                  <p:cNvGrpSpPr/>
                  <p:nvPr/>
                </p:nvGrpSpPr>
                <p:grpSpPr>
                  <a:xfrm>
                    <a:off x="4110524" y="2741374"/>
                    <a:ext cx="50391" cy="49768"/>
                    <a:chOff x="4110524" y="2741374"/>
                    <a:chExt cx="50391" cy="49768"/>
                  </a:xfrm>
                </p:grpSpPr>
                <p:sp>
                  <p:nvSpPr>
                    <p:cNvPr id="378" name="Freeform: Shape 377">
                      <a:extLst>
                        <a:ext uri="{FF2B5EF4-FFF2-40B4-BE49-F238E27FC236}">
                          <a16:creationId xmlns:a16="http://schemas.microsoft.com/office/drawing/2014/main" id="{C218F824-06BD-4E8E-9D20-E1613EB1E8D4}"/>
                        </a:ext>
                      </a:extLst>
                    </p:cNvPr>
                    <p:cNvSpPr/>
                    <p:nvPr/>
                  </p:nvSpPr>
                  <p:spPr>
                    <a:xfrm>
                      <a:off x="4110524" y="2741374"/>
                      <a:ext cx="28722" cy="28336"/>
                    </a:xfrm>
                    <a:custGeom>
                      <a:avLst/>
                      <a:gdLst>
                        <a:gd name="connsiteX0" fmla="*/ 12530 w 28722"/>
                        <a:gd name="connsiteY0" fmla="*/ 25479 h 28336"/>
                        <a:gd name="connsiteX1" fmla="*/ 25865 w 28722"/>
                        <a:gd name="connsiteY1" fmla="*/ 12144 h 28336"/>
                        <a:gd name="connsiteX2" fmla="*/ 28722 w 28722"/>
                        <a:gd name="connsiteY2" fmla="*/ 10239 h 28336"/>
                        <a:gd name="connsiteX3" fmla="*/ 19197 w 28722"/>
                        <a:gd name="connsiteY3" fmla="*/ 714 h 28336"/>
                        <a:gd name="connsiteX4" fmla="*/ 14435 w 28722"/>
                        <a:gd name="connsiteY4" fmla="*/ 714 h 28336"/>
                        <a:gd name="connsiteX5" fmla="*/ 1100 w 28722"/>
                        <a:gd name="connsiteY5" fmla="*/ 14049 h 28336"/>
                        <a:gd name="connsiteX6" fmla="*/ 1100 w 28722"/>
                        <a:gd name="connsiteY6" fmla="*/ 18812 h 28336"/>
                        <a:gd name="connsiteX7" fmla="*/ 10625 w 28722"/>
                        <a:gd name="connsiteY7" fmla="*/ 28337 h 28336"/>
                        <a:gd name="connsiteX8" fmla="*/ 12530 w 28722"/>
                        <a:gd name="connsiteY8" fmla="*/ 25479 h 2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2" h="28336">
                          <a:moveTo>
                            <a:pt x="12530" y="25479"/>
                          </a:moveTo>
                          <a:lnTo>
                            <a:pt x="25865" y="12144"/>
                          </a:lnTo>
                          <a:cubicBezTo>
                            <a:pt x="26817" y="11192"/>
                            <a:pt x="28722" y="10239"/>
                            <a:pt x="28722" y="10239"/>
                          </a:cubicBezTo>
                          <a:lnTo>
                            <a:pt x="19197" y="714"/>
                          </a:lnTo>
                          <a:cubicBezTo>
                            <a:pt x="18245" y="-238"/>
                            <a:pt x="16340" y="-238"/>
                            <a:pt x="14435" y="714"/>
                          </a:cubicBezTo>
                          <a:lnTo>
                            <a:pt x="1100" y="14049"/>
                          </a:lnTo>
                          <a:cubicBezTo>
                            <a:pt x="147" y="15002"/>
                            <a:pt x="-805" y="17859"/>
                            <a:pt x="1100" y="18812"/>
                          </a:cubicBezTo>
                          <a:lnTo>
                            <a:pt x="10625" y="28337"/>
                          </a:lnTo>
                          <a:cubicBezTo>
                            <a:pt x="9672" y="28337"/>
                            <a:pt x="10625" y="27384"/>
                            <a:pt x="12530" y="25479"/>
                          </a:cubicBezTo>
                          <a:close/>
                        </a:path>
                      </a:pathLst>
                    </a:custGeom>
                    <a:solidFill>
                      <a:srgbClr val="E5E6E8"/>
                    </a:solidFill>
                    <a:ln w="9525" cap="flat">
                      <a:noFill/>
                      <a:prstDash val="solid"/>
                      <a:miter/>
                    </a:ln>
                  </p:spPr>
                  <p:txBody>
                    <a:bodyPr rtlCol="0" anchor="ctr"/>
                    <a:lstStyle/>
                    <a:p>
                      <a:endParaRPr lang="en-GB" dirty="0"/>
                    </a:p>
                  </p:txBody>
                </p:sp>
                <p:sp>
                  <p:nvSpPr>
                    <p:cNvPr id="379" name="Freeform: Shape 378">
                      <a:extLst>
                        <a:ext uri="{FF2B5EF4-FFF2-40B4-BE49-F238E27FC236}">
                          <a16:creationId xmlns:a16="http://schemas.microsoft.com/office/drawing/2014/main" id="{BD01E00D-E0C3-4005-B015-ADC4C3841E8A}"/>
                        </a:ext>
                      </a:extLst>
                    </p:cNvPr>
                    <p:cNvSpPr/>
                    <p:nvPr/>
                  </p:nvSpPr>
                  <p:spPr>
                    <a:xfrm>
                      <a:off x="4130674" y="2760186"/>
                      <a:ext cx="30241" cy="30956"/>
                    </a:xfrm>
                    <a:custGeom>
                      <a:avLst/>
                      <a:gdLst>
                        <a:gd name="connsiteX0" fmla="*/ 29528 w 30241"/>
                        <a:gd name="connsiteY0" fmla="*/ 11430 h 30956"/>
                        <a:gd name="connsiteX1" fmla="*/ 18097 w 30241"/>
                        <a:gd name="connsiteY1" fmla="*/ 0 h 30956"/>
                        <a:gd name="connsiteX2" fmla="*/ 16192 w 30241"/>
                        <a:gd name="connsiteY2" fmla="*/ 2858 h 30956"/>
                        <a:gd name="connsiteX3" fmla="*/ 2858 w 30241"/>
                        <a:gd name="connsiteY3" fmla="*/ 16193 h 30956"/>
                        <a:gd name="connsiteX4" fmla="*/ 0 w 30241"/>
                        <a:gd name="connsiteY4" fmla="*/ 18098 h 30956"/>
                        <a:gd name="connsiteX5" fmla="*/ 11430 w 30241"/>
                        <a:gd name="connsiteY5" fmla="*/ 29528 h 30956"/>
                        <a:gd name="connsiteX6" fmla="*/ 16192 w 30241"/>
                        <a:gd name="connsiteY6" fmla="*/ 29528 h 30956"/>
                        <a:gd name="connsiteX7" fmla="*/ 29528 w 30241"/>
                        <a:gd name="connsiteY7" fmla="*/ 16193 h 30956"/>
                        <a:gd name="connsiteX8" fmla="*/ 29528 w 30241"/>
                        <a:gd name="connsiteY8" fmla="*/ 11430 h 3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 h="30956">
                          <a:moveTo>
                            <a:pt x="29528" y="11430"/>
                          </a:moveTo>
                          <a:lnTo>
                            <a:pt x="18097" y="0"/>
                          </a:lnTo>
                          <a:cubicBezTo>
                            <a:pt x="18097" y="0"/>
                            <a:pt x="18097" y="1905"/>
                            <a:pt x="16192" y="2858"/>
                          </a:cubicBezTo>
                          <a:lnTo>
                            <a:pt x="2858" y="16193"/>
                          </a:lnTo>
                          <a:cubicBezTo>
                            <a:pt x="1905" y="17145"/>
                            <a:pt x="0" y="18098"/>
                            <a:pt x="0" y="18098"/>
                          </a:cubicBezTo>
                          <a:lnTo>
                            <a:pt x="11430" y="29528"/>
                          </a:lnTo>
                          <a:cubicBezTo>
                            <a:pt x="13335" y="31433"/>
                            <a:pt x="15240" y="31433"/>
                            <a:pt x="16192" y="29528"/>
                          </a:cubicBezTo>
                          <a:lnTo>
                            <a:pt x="29528" y="16193"/>
                          </a:lnTo>
                          <a:cubicBezTo>
                            <a:pt x="30480" y="15240"/>
                            <a:pt x="30480" y="13335"/>
                            <a:pt x="29528" y="11430"/>
                          </a:cubicBezTo>
                          <a:close/>
                        </a:path>
                      </a:pathLst>
                    </a:custGeom>
                    <a:solidFill>
                      <a:srgbClr val="757B82"/>
                    </a:solidFill>
                    <a:ln w="9525" cap="flat">
                      <a:noFill/>
                      <a:prstDash val="solid"/>
                      <a:miter/>
                    </a:ln>
                  </p:spPr>
                  <p:txBody>
                    <a:bodyPr rtlCol="0" anchor="ctr"/>
                    <a:lstStyle/>
                    <a:p>
                      <a:endParaRPr lang="en-GB" dirty="0"/>
                    </a:p>
                  </p:txBody>
                </p:sp>
              </p:grpSp>
            </p:grpSp>
            <p:grpSp>
              <p:nvGrpSpPr>
                <p:cNvPr id="380" name="Graphic 1">
                  <a:extLst>
                    <a:ext uri="{FF2B5EF4-FFF2-40B4-BE49-F238E27FC236}">
                      <a16:creationId xmlns:a16="http://schemas.microsoft.com/office/drawing/2014/main" id="{18581D19-7F31-4923-A585-7AB791B74033}"/>
                    </a:ext>
                  </a:extLst>
                </p:cNvPr>
                <p:cNvGrpSpPr/>
                <p:nvPr/>
              </p:nvGrpSpPr>
              <p:grpSpPr>
                <a:xfrm>
                  <a:off x="4131864" y="2726372"/>
                  <a:ext cx="42148" cy="42862"/>
                  <a:chOff x="4131864" y="2726372"/>
                  <a:chExt cx="42148" cy="42862"/>
                </a:xfrm>
              </p:grpSpPr>
              <p:sp>
                <p:nvSpPr>
                  <p:cNvPr id="381" name="Freeform: Shape 380">
                    <a:extLst>
                      <a:ext uri="{FF2B5EF4-FFF2-40B4-BE49-F238E27FC236}">
                        <a16:creationId xmlns:a16="http://schemas.microsoft.com/office/drawing/2014/main" id="{8432B46E-DF1D-488A-98EE-6C5F061E9917}"/>
                      </a:ext>
                    </a:extLst>
                  </p:cNvPr>
                  <p:cNvSpPr/>
                  <p:nvPr/>
                </p:nvSpPr>
                <p:spPr>
                  <a:xfrm>
                    <a:off x="4131864" y="2726372"/>
                    <a:ext cx="42148" cy="42862"/>
                  </a:xfrm>
                  <a:custGeom>
                    <a:avLst/>
                    <a:gdLst>
                      <a:gd name="connsiteX0" fmla="*/ 40719 w 42148"/>
                      <a:gd name="connsiteY0" fmla="*/ 32861 h 42862"/>
                      <a:gd name="connsiteX1" fmla="*/ 9287 w 42148"/>
                      <a:gd name="connsiteY1" fmla="*/ 1429 h 42862"/>
                      <a:gd name="connsiteX2" fmla="*/ 4524 w 42148"/>
                      <a:gd name="connsiteY2" fmla="*/ 1429 h 42862"/>
                      <a:gd name="connsiteX3" fmla="*/ 714 w 42148"/>
                      <a:gd name="connsiteY3" fmla="*/ 5239 h 42862"/>
                      <a:gd name="connsiteX4" fmla="*/ 714 w 42148"/>
                      <a:gd name="connsiteY4" fmla="*/ 10001 h 42862"/>
                      <a:gd name="connsiteX5" fmla="*/ 32147 w 42148"/>
                      <a:gd name="connsiteY5" fmla="*/ 41434 h 42862"/>
                      <a:gd name="connsiteX6" fmla="*/ 36909 w 42148"/>
                      <a:gd name="connsiteY6" fmla="*/ 41434 h 42862"/>
                      <a:gd name="connsiteX7" fmla="*/ 40719 w 42148"/>
                      <a:gd name="connsiteY7" fmla="*/ 37624 h 42862"/>
                      <a:gd name="connsiteX8" fmla="*/ 40719 w 42148"/>
                      <a:gd name="connsiteY8" fmla="*/ 32861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48" h="42862">
                        <a:moveTo>
                          <a:pt x="40719" y="32861"/>
                        </a:moveTo>
                        <a:lnTo>
                          <a:pt x="9287" y="1429"/>
                        </a:lnTo>
                        <a:cubicBezTo>
                          <a:pt x="7382" y="-476"/>
                          <a:pt x="5477" y="-476"/>
                          <a:pt x="4524" y="1429"/>
                        </a:cubicBezTo>
                        <a:lnTo>
                          <a:pt x="714" y="5239"/>
                        </a:lnTo>
                        <a:cubicBezTo>
                          <a:pt x="-238" y="6191"/>
                          <a:pt x="-238" y="9049"/>
                          <a:pt x="714" y="10001"/>
                        </a:cubicBezTo>
                        <a:lnTo>
                          <a:pt x="32147" y="41434"/>
                        </a:lnTo>
                        <a:cubicBezTo>
                          <a:pt x="34052" y="43339"/>
                          <a:pt x="35957" y="43339"/>
                          <a:pt x="36909" y="41434"/>
                        </a:cubicBezTo>
                        <a:lnTo>
                          <a:pt x="40719" y="37624"/>
                        </a:lnTo>
                        <a:cubicBezTo>
                          <a:pt x="42624" y="36671"/>
                          <a:pt x="42624" y="33814"/>
                          <a:pt x="40719" y="32861"/>
                        </a:cubicBezTo>
                        <a:close/>
                      </a:path>
                    </a:pathLst>
                  </a:custGeom>
                  <a:solidFill>
                    <a:srgbClr val="B6B7BB"/>
                  </a:solidFill>
                  <a:ln w="9525" cap="flat">
                    <a:noFill/>
                    <a:prstDash val="solid"/>
                    <a:miter/>
                  </a:ln>
                </p:spPr>
                <p:txBody>
                  <a:bodyPr rtlCol="0" anchor="ctr"/>
                  <a:lstStyle/>
                  <a:p>
                    <a:endParaRPr lang="en-GB" dirty="0"/>
                  </a:p>
                </p:txBody>
              </p:sp>
              <p:grpSp>
                <p:nvGrpSpPr>
                  <p:cNvPr id="382" name="Graphic 1">
                    <a:extLst>
                      <a:ext uri="{FF2B5EF4-FFF2-40B4-BE49-F238E27FC236}">
                        <a16:creationId xmlns:a16="http://schemas.microsoft.com/office/drawing/2014/main" id="{18581D19-7F31-4923-A585-7AB791B74033}"/>
                      </a:ext>
                    </a:extLst>
                  </p:cNvPr>
                  <p:cNvGrpSpPr/>
                  <p:nvPr/>
                </p:nvGrpSpPr>
                <p:grpSpPr>
                  <a:xfrm>
                    <a:off x="4132431" y="2728992"/>
                    <a:ext cx="41581" cy="40243"/>
                    <a:chOff x="4132431" y="2728992"/>
                    <a:chExt cx="41581" cy="40243"/>
                  </a:xfrm>
                </p:grpSpPr>
                <p:sp>
                  <p:nvSpPr>
                    <p:cNvPr id="383" name="Freeform: Shape 382">
                      <a:extLst>
                        <a:ext uri="{FF2B5EF4-FFF2-40B4-BE49-F238E27FC236}">
                          <a16:creationId xmlns:a16="http://schemas.microsoft.com/office/drawing/2014/main" id="{9EA1CF3C-9607-414F-8992-90D60E6787A7}"/>
                        </a:ext>
                      </a:extLst>
                    </p:cNvPr>
                    <p:cNvSpPr/>
                    <p:nvPr/>
                  </p:nvSpPr>
                  <p:spPr>
                    <a:xfrm>
                      <a:off x="4132431" y="2728992"/>
                      <a:ext cx="19197" cy="18811"/>
                    </a:xfrm>
                    <a:custGeom>
                      <a:avLst/>
                      <a:gdLst>
                        <a:gd name="connsiteX0" fmla="*/ 12530 w 19197"/>
                        <a:gd name="connsiteY0" fmla="*/ 15954 h 18811"/>
                        <a:gd name="connsiteX1" fmla="*/ 16340 w 19197"/>
                        <a:gd name="connsiteY1" fmla="*/ 12144 h 18811"/>
                        <a:gd name="connsiteX2" fmla="*/ 19197 w 19197"/>
                        <a:gd name="connsiteY2" fmla="*/ 10239 h 18811"/>
                        <a:gd name="connsiteX3" fmla="*/ 9672 w 19197"/>
                        <a:gd name="connsiteY3" fmla="*/ 714 h 18811"/>
                        <a:gd name="connsiteX4" fmla="*/ 4910 w 19197"/>
                        <a:gd name="connsiteY4" fmla="*/ 714 h 18811"/>
                        <a:gd name="connsiteX5" fmla="*/ 1100 w 19197"/>
                        <a:gd name="connsiteY5" fmla="*/ 4524 h 18811"/>
                        <a:gd name="connsiteX6" fmla="*/ 1100 w 19197"/>
                        <a:gd name="connsiteY6" fmla="*/ 9287 h 18811"/>
                        <a:gd name="connsiteX7" fmla="*/ 10625 w 19197"/>
                        <a:gd name="connsiteY7" fmla="*/ 18812 h 18811"/>
                        <a:gd name="connsiteX8" fmla="*/ 12530 w 19197"/>
                        <a:gd name="connsiteY8" fmla="*/ 15954 h 1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97" h="18811">
                          <a:moveTo>
                            <a:pt x="12530" y="15954"/>
                          </a:moveTo>
                          <a:lnTo>
                            <a:pt x="16340" y="12144"/>
                          </a:lnTo>
                          <a:cubicBezTo>
                            <a:pt x="17292" y="11192"/>
                            <a:pt x="19197" y="10239"/>
                            <a:pt x="19197" y="10239"/>
                          </a:cubicBezTo>
                          <a:lnTo>
                            <a:pt x="9672" y="714"/>
                          </a:lnTo>
                          <a:cubicBezTo>
                            <a:pt x="8720" y="-238"/>
                            <a:pt x="6815" y="-238"/>
                            <a:pt x="4910" y="714"/>
                          </a:cubicBezTo>
                          <a:lnTo>
                            <a:pt x="1100" y="4524"/>
                          </a:lnTo>
                          <a:cubicBezTo>
                            <a:pt x="147" y="5477"/>
                            <a:pt x="-805" y="8334"/>
                            <a:pt x="1100" y="9287"/>
                          </a:cubicBezTo>
                          <a:lnTo>
                            <a:pt x="10625" y="18812"/>
                          </a:lnTo>
                          <a:cubicBezTo>
                            <a:pt x="10625" y="17859"/>
                            <a:pt x="11577" y="16907"/>
                            <a:pt x="12530" y="15954"/>
                          </a:cubicBezTo>
                          <a:close/>
                        </a:path>
                      </a:pathLst>
                    </a:custGeom>
                    <a:solidFill>
                      <a:srgbClr val="E5E6E8"/>
                    </a:solidFill>
                    <a:ln w="9525" cap="flat">
                      <a:noFill/>
                      <a:prstDash val="solid"/>
                      <a:miter/>
                    </a:ln>
                  </p:spPr>
                  <p:txBody>
                    <a:bodyPr rtlCol="0" anchor="ctr"/>
                    <a:lstStyle/>
                    <a:p>
                      <a:endParaRPr lang="en-GB" dirty="0"/>
                    </a:p>
                  </p:txBody>
                </p:sp>
                <p:sp>
                  <p:nvSpPr>
                    <p:cNvPr id="384" name="Freeform: Shape 383">
                      <a:extLst>
                        <a:ext uri="{FF2B5EF4-FFF2-40B4-BE49-F238E27FC236}">
                          <a16:creationId xmlns:a16="http://schemas.microsoft.com/office/drawing/2014/main" id="{DA08AE23-5B7F-4BFE-9A89-39CC743530BD}"/>
                        </a:ext>
                      </a:extLst>
                    </p:cNvPr>
                    <p:cNvSpPr/>
                    <p:nvPr/>
                  </p:nvSpPr>
                  <p:spPr>
                    <a:xfrm>
                      <a:off x="4152581" y="2747804"/>
                      <a:ext cx="21431" cy="21431"/>
                    </a:xfrm>
                    <a:custGeom>
                      <a:avLst/>
                      <a:gdLst>
                        <a:gd name="connsiteX0" fmla="*/ 20002 w 21431"/>
                        <a:gd name="connsiteY0" fmla="*/ 11430 h 21431"/>
                        <a:gd name="connsiteX1" fmla="*/ 8572 w 21431"/>
                        <a:gd name="connsiteY1" fmla="*/ 0 h 21431"/>
                        <a:gd name="connsiteX2" fmla="*/ 6667 w 21431"/>
                        <a:gd name="connsiteY2" fmla="*/ 2857 h 21431"/>
                        <a:gd name="connsiteX3" fmla="*/ 2858 w 21431"/>
                        <a:gd name="connsiteY3" fmla="*/ 6667 h 21431"/>
                        <a:gd name="connsiteX4" fmla="*/ 0 w 21431"/>
                        <a:gd name="connsiteY4" fmla="*/ 8573 h 21431"/>
                        <a:gd name="connsiteX5" fmla="*/ 11430 w 21431"/>
                        <a:gd name="connsiteY5" fmla="*/ 20002 h 21431"/>
                        <a:gd name="connsiteX6" fmla="*/ 16192 w 21431"/>
                        <a:gd name="connsiteY6" fmla="*/ 20002 h 21431"/>
                        <a:gd name="connsiteX7" fmla="*/ 20002 w 21431"/>
                        <a:gd name="connsiteY7" fmla="*/ 16192 h 21431"/>
                        <a:gd name="connsiteX8" fmla="*/ 20002 w 21431"/>
                        <a:gd name="connsiteY8" fmla="*/ 11430 h 2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 h="21431">
                          <a:moveTo>
                            <a:pt x="20002" y="11430"/>
                          </a:moveTo>
                          <a:lnTo>
                            <a:pt x="8572" y="0"/>
                          </a:lnTo>
                          <a:cubicBezTo>
                            <a:pt x="8572" y="0"/>
                            <a:pt x="8572" y="1905"/>
                            <a:pt x="6667" y="2857"/>
                          </a:cubicBezTo>
                          <a:lnTo>
                            <a:pt x="2858" y="6667"/>
                          </a:lnTo>
                          <a:cubicBezTo>
                            <a:pt x="1905" y="7620"/>
                            <a:pt x="0" y="8573"/>
                            <a:pt x="0" y="8573"/>
                          </a:cubicBezTo>
                          <a:lnTo>
                            <a:pt x="11430" y="20002"/>
                          </a:lnTo>
                          <a:cubicBezTo>
                            <a:pt x="13335" y="21907"/>
                            <a:pt x="15240" y="21907"/>
                            <a:pt x="16192" y="20002"/>
                          </a:cubicBezTo>
                          <a:lnTo>
                            <a:pt x="20002" y="16192"/>
                          </a:lnTo>
                          <a:cubicBezTo>
                            <a:pt x="21908" y="15240"/>
                            <a:pt x="21908" y="12382"/>
                            <a:pt x="20002" y="11430"/>
                          </a:cubicBezTo>
                          <a:close/>
                        </a:path>
                      </a:pathLst>
                    </a:custGeom>
                    <a:solidFill>
                      <a:srgbClr val="757B82"/>
                    </a:solidFill>
                    <a:ln w="9525" cap="flat">
                      <a:noFill/>
                      <a:prstDash val="solid"/>
                      <a:miter/>
                    </a:ln>
                  </p:spPr>
                  <p:txBody>
                    <a:bodyPr rtlCol="0" anchor="ctr"/>
                    <a:lstStyle/>
                    <a:p>
                      <a:endParaRPr lang="en-GB" dirty="0"/>
                    </a:p>
                  </p:txBody>
                </p:sp>
              </p:grpSp>
            </p:grpSp>
          </p:grpSp>
          <p:grpSp>
            <p:nvGrpSpPr>
              <p:cNvPr id="385" name="Graphic 1">
                <a:extLst>
                  <a:ext uri="{FF2B5EF4-FFF2-40B4-BE49-F238E27FC236}">
                    <a16:creationId xmlns:a16="http://schemas.microsoft.com/office/drawing/2014/main" id="{18581D19-7F31-4923-A585-7AB791B74033}"/>
                  </a:ext>
                </a:extLst>
              </p:cNvPr>
              <p:cNvGrpSpPr/>
              <p:nvPr/>
            </p:nvGrpSpPr>
            <p:grpSpPr>
              <a:xfrm>
                <a:off x="3941364" y="2896870"/>
                <a:ext cx="61198" cy="61912"/>
                <a:chOff x="3941364" y="2896870"/>
                <a:chExt cx="61198" cy="61912"/>
              </a:xfrm>
            </p:grpSpPr>
            <p:sp>
              <p:nvSpPr>
                <p:cNvPr id="386" name="Freeform: Shape 385">
                  <a:extLst>
                    <a:ext uri="{FF2B5EF4-FFF2-40B4-BE49-F238E27FC236}">
                      <a16:creationId xmlns:a16="http://schemas.microsoft.com/office/drawing/2014/main" id="{E906BFB6-A77A-4273-9C51-A8B10E943A1F}"/>
                    </a:ext>
                  </a:extLst>
                </p:cNvPr>
                <p:cNvSpPr/>
                <p:nvPr/>
              </p:nvSpPr>
              <p:spPr>
                <a:xfrm>
                  <a:off x="3941364" y="2896870"/>
                  <a:ext cx="61198" cy="61912"/>
                </a:xfrm>
                <a:custGeom>
                  <a:avLst/>
                  <a:gdLst>
                    <a:gd name="connsiteX0" fmla="*/ 59769 w 61198"/>
                    <a:gd name="connsiteY0" fmla="*/ 42386 h 61912"/>
                    <a:gd name="connsiteX1" fmla="*/ 18812 w 61198"/>
                    <a:gd name="connsiteY1" fmla="*/ 1429 h 61912"/>
                    <a:gd name="connsiteX2" fmla="*/ 14049 w 61198"/>
                    <a:gd name="connsiteY2" fmla="*/ 1429 h 61912"/>
                    <a:gd name="connsiteX3" fmla="*/ 714 w 61198"/>
                    <a:gd name="connsiteY3" fmla="*/ 14764 h 61912"/>
                    <a:gd name="connsiteX4" fmla="*/ 714 w 61198"/>
                    <a:gd name="connsiteY4" fmla="*/ 19526 h 61912"/>
                    <a:gd name="connsiteX5" fmla="*/ 41672 w 61198"/>
                    <a:gd name="connsiteY5" fmla="*/ 60484 h 61912"/>
                    <a:gd name="connsiteX6" fmla="*/ 46434 w 61198"/>
                    <a:gd name="connsiteY6" fmla="*/ 60484 h 61912"/>
                    <a:gd name="connsiteX7" fmla="*/ 59769 w 61198"/>
                    <a:gd name="connsiteY7" fmla="*/ 47149 h 61912"/>
                    <a:gd name="connsiteX8" fmla="*/ 59769 w 61198"/>
                    <a:gd name="connsiteY8" fmla="*/ 42386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98" h="61912">
                      <a:moveTo>
                        <a:pt x="59769" y="42386"/>
                      </a:moveTo>
                      <a:lnTo>
                        <a:pt x="18812" y="1429"/>
                      </a:lnTo>
                      <a:cubicBezTo>
                        <a:pt x="16907" y="-476"/>
                        <a:pt x="15002" y="-476"/>
                        <a:pt x="14049" y="1429"/>
                      </a:cubicBezTo>
                      <a:lnTo>
                        <a:pt x="714" y="14764"/>
                      </a:lnTo>
                      <a:cubicBezTo>
                        <a:pt x="-238" y="15716"/>
                        <a:pt x="-238" y="18574"/>
                        <a:pt x="714" y="19526"/>
                      </a:cubicBezTo>
                      <a:lnTo>
                        <a:pt x="41672" y="60484"/>
                      </a:lnTo>
                      <a:cubicBezTo>
                        <a:pt x="43577" y="62389"/>
                        <a:pt x="45482" y="62389"/>
                        <a:pt x="46434" y="60484"/>
                      </a:cubicBezTo>
                      <a:lnTo>
                        <a:pt x="59769" y="47149"/>
                      </a:lnTo>
                      <a:cubicBezTo>
                        <a:pt x="61674" y="46196"/>
                        <a:pt x="61674" y="44291"/>
                        <a:pt x="59769" y="42386"/>
                      </a:cubicBezTo>
                      <a:close/>
                    </a:path>
                  </a:pathLst>
                </a:custGeom>
                <a:solidFill>
                  <a:srgbClr val="B6B7BB"/>
                </a:solidFill>
                <a:ln w="9525" cap="flat">
                  <a:noFill/>
                  <a:prstDash val="solid"/>
                  <a:miter/>
                </a:ln>
              </p:spPr>
              <p:txBody>
                <a:bodyPr rtlCol="0" anchor="ctr"/>
                <a:lstStyle/>
                <a:p>
                  <a:endParaRPr lang="en-GB" dirty="0"/>
                </a:p>
              </p:txBody>
            </p:sp>
            <p:grpSp>
              <p:nvGrpSpPr>
                <p:cNvPr id="387" name="Graphic 1">
                  <a:extLst>
                    <a:ext uri="{FF2B5EF4-FFF2-40B4-BE49-F238E27FC236}">
                      <a16:creationId xmlns:a16="http://schemas.microsoft.com/office/drawing/2014/main" id="{18581D19-7F31-4923-A585-7AB791B74033}"/>
                    </a:ext>
                  </a:extLst>
                </p:cNvPr>
                <p:cNvGrpSpPr/>
                <p:nvPr/>
              </p:nvGrpSpPr>
              <p:grpSpPr>
                <a:xfrm>
                  <a:off x="3944789" y="2901394"/>
                  <a:ext cx="57773" cy="57388"/>
                  <a:chOff x="3944789" y="2901394"/>
                  <a:chExt cx="57773" cy="57388"/>
                </a:xfrm>
              </p:grpSpPr>
              <p:sp>
                <p:nvSpPr>
                  <p:cNvPr id="388" name="Freeform: Shape 387">
                    <a:extLst>
                      <a:ext uri="{FF2B5EF4-FFF2-40B4-BE49-F238E27FC236}">
                        <a16:creationId xmlns:a16="http://schemas.microsoft.com/office/drawing/2014/main" id="{7A17F5A9-AD36-45AF-953D-FA060CE9CDD5}"/>
                      </a:ext>
                    </a:extLst>
                  </p:cNvPr>
                  <p:cNvSpPr/>
                  <p:nvPr/>
                </p:nvSpPr>
                <p:spPr>
                  <a:xfrm>
                    <a:off x="3944789" y="2901394"/>
                    <a:ext cx="30627" cy="30241"/>
                  </a:xfrm>
                  <a:custGeom>
                    <a:avLst/>
                    <a:gdLst>
                      <a:gd name="connsiteX0" fmla="*/ 14435 w 30627"/>
                      <a:gd name="connsiteY0" fmla="*/ 27384 h 30241"/>
                      <a:gd name="connsiteX1" fmla="*/ 27770 w 30627"/>
                      <a:gd name="connsiteY1" fmla="*/ 14049 h 30241"/>
                      <a:gd name="connsiteX2" fmla="*/ 30627 w 30627"/>
                      <a:gd name="connsiteY2" fmla="*/ 12144 h 30241"/>
                      <a:gd name="connsiteX3" fmla="*/ 19197 w 30627"/>
                      <a:gd name="connsiteY3" fmla="*/ 714 h 30241"/>
                      <a:gd name="connsiteX4" fmla="*/ 14435 w 30627"/>
                      <a:gd name="connsiteY4" fmla="*/ 714 h 30241"/>
                      <a:gd name="connsiteX5" fmla="*/ 1100 w 30627"/>
                      <a:gd name="connsiteY5" fmla="*/ 14049 h 30241"/>
                      <a:gd name="connsiteX6" fmla="*/ 1100 w 30627"/>
                      <a:gd name="connsiteY6" fmla="*/ 18812 h 30241"/>
                      <a:gd name="connsiteX7" fmla="*/ 12530 w 30627"/>
                      <a:gd name="connsiteY7" fmla="*/ 30242 h 30241"/>
                      <a:gd name="connsiteX8" fmla="*/ 14435 w 30627"/>
                      <a:gd name="connsiteY8" fmla="*/ 27384 h 3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27" h="30241">
                        <a:moveTo>
                          <a:pt x="14435" y="27384"/>
                        </a:moveTo>
                        <a:lnTo>
                          <a:pt x="27770" y="14049"/>
                        </a:lnTo>
                        <a:cubicBezTo>
                          <a:pt x="28722" y="13097"/>
                          <a:pt x="30627" y="12144"/>
                          <a:pt x="30627" y="12144"/>
                        </a:cubicBezTo>
                        <a:lnTo>
                          <a:pt x="19197" y="714"/>
                        </a:lnTo>
                        <a:cubicBezTo>
                          <a:pt x="18245" y="-238"/>
                          <a:pt x="16340" y="-238"/>
                          <a:pt x="14435" y="714"/>
                        </a:cubicBezTo>
                        <a:lnTo>
                          <a:pt x="1100" y="14049"/>
                        </a:lnTo>
                        <a:cubicBezTo>
                          <a:pt x="147" y="15002"/>
                          <a:pt x="-805" y="17859"/>
                          <a:pt x="1100" y="18812"/>
                        </a:cubicBezTo>
                        <a:lnTo>
                          <a:pt x="12530" y="30242"/>
                        </a:lnTo>
                        <a:cubicBezTo>
                          <a:pt x="11577" y="30242"/>
                          <a:pt x="12530" y="29289"/>
                          <a:pt x="14435" y="27384"/>
                        </a:cubicBezTo>
                        <a:close/>
                      </a:path>
                    </a:pathLst>
                  </a:custGeom>
                  <a:solidFill>
                    <a:srgbClr val="E5E6E8"/>
                  </a:solidFill>
                  <a:ln w="9525" cap="flat">
                    <a:noFill/>
                    <a:prstDash val="solid"/>
                    <a:miter/>
                  </a:ln>
                </p:spPr>
                <p:txBody>
                  <a:bodyPr rtlCol="0" anchor="ctr"/>
                  <a:lstStyle/>
                  <a:p>
                    <a:endParaRPr lang="en-GB" dirty="0"/>
                  </a:p>
                </p:txBody>
              </p:sp>
              <p:sp>
                <p:nvSpPr>
                  <p:cNvPr id="389" name="Freeform: Shape 388">
                    <a:extLst>
                      <a:ext uri="{FF2B5EF4-FFF2-40B4-BE49-F238E27FC236}">
                        <a16:creationId xmlns:a16="http://schemas.microsoft.com/office/drawing/2014/main" id="{E2636A1C-4932-484E-A86D-8E75544F17AB}"/>
                      </a:ext>
                    </a:extLst>
                  </p:cNvPr>
                  <p:cNvSpPr/>
                  <p:nvPr/>
                </p:nvSpPr>
                <p:spPr>
                  <a:xfrm>
                    <a:off x="3968749" y="2924969"/>
                    <a:ext cx="33813" cy="33813"/>
                  </a:xfrm>
                  <a:custGeom>
                    <a:avLst/>
                    <a:gdLst>
                      <a:gd name="connsiteX0" fmla="*/ 32385 w 33813"/>
                      <a:gd name="connsiteY0" fmla="*/ 14288 h 33813"/>
                      <a:gd name="connsiteX1" fmla="*/ 18097 w 33813"/>
                      <a:gd name="connsiteY1" fmla="*/ 0 h 33813"/>
                      <a:gd name="connsiteX2" fmla="*/ 16192 w 33813"/>
                      <a:gd name="connsiteY2" fmla="*/ 2858 h 33813"/>
                      <a:gd name="connsiteX3" fmla="*/ 2858 w 33813"/>
                      <a:gd name="connsiteY3" fmla="*/ 16192 h 33813"/>
                      <a:gd name="connsiteX4" fmla="*/ 0 w 33813"/>
                      <a:gd name="connsiteY4" fmla="*/ 18098 h 33813"/>
                      <a:gd name="connsiteX5" fmla="*/ 14288 w 33813"/>
                      <a:gd name="connsiteY5" fmla="*/ 32385 h 33813"/>
                      <a:gd name="connsiteX6" fmla="*/ 19050 w 33813"/>
                      <a:gd name="connsiteY6" fmla="*/ 32385 h 33813"/>
                      <a:gd name="connsiteX7" fmla="*/ 32385 w 33813"/>
                      <a:gd name="connsiteY7" fmla="*/ 19050 h 33813"/>
                      <a:gd name="connsiteX8" fmla="*/ 32385 w 33813"/>
                      <a:gd name="connsiteY8" fmla="*/ 14288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 h="33813">
                        <a:moveTo>
                          <a:pt x="32385" y="14288"/>
                        </a:moveTo>
                        <a:lnTo>
                          <a:pt x="18097" y="0"/>
                        </a:lnTo>
                        <a:cubicBezTo>
                          <a:pt x="18097" y="0"/>
                          <a:pt x="18097" y="1905"/>
                          <a:pt x="16192" y="2858"/>
                        </a:cubicBezTo>
                        <a:lnTo>
                          <a:pt x="2858" y="16192"/>
                        </a:lnTo>
                        <a:cubicBezTo>
                          <a:pt x="1905" y="17145"/>
                          <a:pt x="0" y="18098"/>
                          <a:pt x="0" y="18098"/>
                        </a:cubicBezTo>
                        <a:lnTo>
                          <a:pt x="14288" y="32385"/>
                        </a:lnTo>
                        <a:cubicBezTo>
                          <a:pt x="16192" y="34290"/>
                          <a:pt x="18097" y="34290"/>
                          <a:pt x="19050" y="32385"/>
                        </a:cubicBezTo>
                        <a:lnTo>
                          <a:pt x="32385" y="19050"/>
                        </a:lnTo>
                        <a:cubicBezTo>
                          <a:pt x="34290" y="18098"/>
                          <a:pt x="34290" y="16192"/>
                          <a:pt x="32385" y="14288"/>
                        </a:cubicBezTo>
                        <a:close/>
                      </a:path>
                    </a:pathLst>
                  </a:custGeom>
                  <a:solidFill>
                    <a:srgbClr val="757B82"/>
                  </a:solidFill>
                  <a:ln w="9525" cap="flat">
                    <a:noFill/>
                    <a:prstDash val="solid"/>
                    <a:miter/>
                  </a:ln>
                </p:spPr>
                <p:txBody>
                  <a:bodyPr rtlCol="0" anchor="ctr"/>
                  <a:lstStyle/>
                  <a:p>
                    <a:endParaRPr lang="en-GB" dirty="0"/>
                  </a:p>
                </p:txBody>
              </p:sp>
            </p:grpSp>
          </p:grpSp>
          <p:grpSp>
            <p:nvGrpSpPr>
              <p:cNvPr id="390" name="Graphic 1">
                <a:extLst>
                  <a:ext uri="{FF2B5EF4-FFF2-40B4-BE49-F238E27FC236}">
                    <a16:creationId xmlns:a16="http://schemas.microsoft.com/office/drawing/2014/main" id="{18581D19-7F31-4923-A585-7AB791B74033}"/>
                  </a:ext>
                </a:extLst>
              </p:cNvPr>
              <p:cNvGrpSpPr/>
              <p:nvPr/>
            </p:nvGrpSpPr>
            <p:grpSpPr>
              <a:xfrm>
                <a:off x="3947179" y="2903572"/>
                <a:ext cx="49166" cy="49780"/>
                <a:chOff x="3947179" y="2903572"/>
                <a:chExt cx="49166" cy="49780"/>
              </a:xfrm>
            </p:grpSpPr>
            <p:sp>
              <p:nvSpPr>
                <p:cNvPr id="391" name="Freeform: Shape 390">
                  <a:extLst>
                    <a:ext uri="{FF2B5EF4-FFF2-40B4-BE49-F238E27FC236}">
                      <a16:creationId xmlns:a16="http://schemas.microsoft.com/office/drawing/2014/main" id="{F9ADE15C-634E-47CE-9038-C8207330E5F5}"/>
                    </a:ext>
                  </a:extLst>
                </p:cNvPr>
                <p:cNvSpPr/>
                <p:nvPr/>
              </p:nvSpPr>
              <p:spPr>
                <a:xfrm rot="2700000">
                  <a:off x="3939378" y="2925774"/>
                  <a:ext cx="64769" cy="4762"/>
                </a:xfrm>
                <a:custGeom>
                  <a:avLst/>
                  <a:gdLst>
                    <a:gd name="connsiteX0" fmla="*/ 0 w 64769"/>
                    <a:gd name="connsiteY0" fmla="*/ 0 h 4762"/>
                    <a:gd name="connsiteX1" fmla="*/ 64769 w 64769"/>
                    <a:gd name="connsiteY1" fmla="*/ 0 h 4762"/>
                    <a:gd name="connsiteX2" fmla="*/ 64769 w 64769"/>
                    <a:gd name="connsiteY2" fmla="*/ 4762 h 4762"/>
                    <a:gd name="connsiteX3" fmla="*/ 0 w 64769"/>
                    <a:gd name="connsiteY3" fmla="*/ 4762 h 4762"/>
                  </a:gdLst>
                  <a:ahLst/>
                  <a:cxnLst>
                    <a:cxn ang="0">
                      <a:pos x="connsiteX0" y="connsiteY0"/>
                    </a:cxn>
                    <a:cxn ang="0">
                      <a:pos x="connsiteX1" y="connsiteY1"/>
                    </a:cxn>
                    <a:cxn ang="0">
                      <a:pos x="connsiteX2" y="connsiteY2"/>
                    </a:cxn>
                    <a:cxn ang="0">
                      <a:pos x="connsiteX3" y="connsiteY3"/>
                    </a:cxn>
                  </a:cxnLst>
                  <a:rect l="l" t="t" r="r" b="b"/>
                  <a:pathLst>
                    <a:path w="64769" h="4762">
                      <a:moveTo>
                        <a:pt x="0" y="0"/>
                      </a:moveTo>
                      <a:lnTo>
                        <a:pt x="64769" y="0"/>
                      </a:lnTo>
                      <a:lnTo>
                        <a:pt x="64769" y="4762"/>
                      </a:lnTo>
                      <a:lnTo>
                        <a:pt x="0" y="4762"/>
                      </a:lnTo>
                      <a:close/>
                    </a:path>
                  </a:pathLst>
                </a:custGeom>
                <a:solidFill>
                  <a:srgbClr val="898E94"/>
                </a:solidFill>
                <a:ln w="9525" cap="flat">
                  <a:noFill/>
                  <a:prstDash val="solid"/>
                  <a:miter/>
                </a:ln>
              </p:spPr>
              <p:txBody>
                <a:bodyPr rtlCol="0" anchor="ctr"/>
                <a:lstStyle/>
                <a:p>
                  <a:endParaRPr lang="en-GB" dirty="0"/>
                </a:p>
              </p:txBody>
            </p:sp>
            <p:sp>
              <p:nvSpPr>
                <p:cNvPr id="392" name="Freeform: Shape 391">
                  <a:extLst>
                    <a:ext uri="{FF2B5EF4-FFF2-40B4-BE49-F238E27FC236}">
                      <a16:creationId xmlns:a16="http://schemas.microsoft.com/office/drawing/2014/main" id="{F0278B18-33A2-44E9-9CBE-9DD97B01B69F}"/>
                    </a:ext>
                  </a:extLst>
                </p:cNvPr>
                <p:cNvSpPr/>
                <p:nvPr/>
              </p:nvSpPr>
              <p:spPr>
                <a:xfrm rot="2700000">
                  <a:off x="3974295" y="2940868"/>
                  <a:ext cx="23812" cy="4762"/>
                </a:xfrm>
                <a:custGeom>
                  <a:avLst/>
                  <a:gdLst>
                    <a:gd name="connsiteX0" fmla="*/ 0 w 23812"/>
                    <a:gd name="connsiteY0" fmla="*/ 0 h 4762"/>
                    <a:gd name="connsiteX1" fmla="*/ 23812 w 23812"/>
                    <a:gd name="connsiteY1" fmla="*/ 0 h 4762"/>
                    <a:gd name="connsiteX2" fmla="*/ 23812 w 23812"/>
                    <a:gd name="connsiteY2" fmla="*/ 4762 h 4762"/>
                    <a:gd name="connsiteX3" fmla="*/ 0 w 23812"/>
                    <a:gd name="connsiteY3" fmla="*/ 4762 h 4762"/>
                  </a:gdLst>
                  <a:ahLst/>
                  <a:cxnLst>
                    <a:cxn ang="0">
                      <a:pos x="connsiteX0" y="connsiteY0"/>
                    </a:cxn>
                    <a:cxn ang="0">
                      <a:pos x="connsiteX1" y="connsiteY1"/>
                    </a:cxn>
                    <a:cxn ang="0">
                      <a:pos x="connsiteX2" y="connsiteY2"/>
                    </a:cxn>
                    <a:cxn ang="0">
                      <a:pos x="connsiteX3" y="connsiteY3"/>
                    </a:cxn>
                  </a:cxnLst>
                  <a:rect l="l" t="t" r="r" b="b"/>
                  <a:pathLst>
                    <a:path w="23812" h="4762">
                      <a:moveTo>
                        <a:pt x="0" y="0"/>
                      </a:moveTo>
                      <a:lnTo>
                        <a:pt x="23812" y="0"/>
                      </a:lnTo>
                      <a:lnTo>
                        <a:pt x="23812" y="4762"/>
                      </a:lnTo>
                      <a:lnTo>
                        <a:pt x="0" y="4762"/>
                      </a:lnTo>
                      <a:close/>
                    </a:path>
                  </a:pathLst>
                </a:custGeom>
                <a:solidFill>
                  <a:srgbClr val="4E5B63"/>
                </a:solidFill>
                <a:ln w="9525" cap="flat">
                  <a:noFill/>
                  <a:prstDash val="solid"/>
                  <a:miter/>
                </a:ln>
              </p:spPr>
              <p:txBody>
                <a:bodyPr rtlCol="0" anchor="ctr"/>
                <a:lstStyle/>
                <a:p>
                  <a:endParaRPr lang="en-GB" dirty="0"/>
                </a:p>
              </p:txBody>
            </p:sp>
            <p:sp>
              <p:nvSpPr>
                <p:cNvPr id="393" name="Freeform: Shape 392">
                  <a:extLst>
                    <a:ext uri="{FF2B5EF4-FFF2-40B4-BE49-F238E27FC236}">
                      <a16:creationId xmlns:a16="http://schemas.microsoft.com/office/drawing/2014/main" id="{8FC657A7-EC6E-4287-846B-E0C6D693A6F3}"/>
                    </a:ext>
                  </a:extLst>
                </p:cNvPr>
                <p:cNvSpPr/>
                <p:nvPr/>
              </p:nvSpPr>
              <p:spPr>
                <a:xfrm rot="2700000">
                  <a:off x="3949609" y="2913492"/>
                  <a:ext cx="19049" cy="4762"/>
                </a:xfrm>
                <a:custGeom>
                  <a:avLst/>
                  <a:gdLst>
                    <a:gd name="connsiteX0" fmla="*/ 0 w 19049"/>
                    <a:gd name="connsiteY0" fmla="*/ 0 h 4762"/>
                    <a:gd name="connsiteX1" fmla="*/ 19050 w 19049"/>
                    <a:gd name="connsiteY1" fmla="*/ 0 h 4762"/>
                    <a:gd name="connsiteX2" fmla="*/ 19050 w 19049"/>
                    <a:gd name="connsiteY2" fmla="*/ 4762 h 4762"/>
                    <a:gd name="connsiteX3" fmla="*/ 0 w 19049"/>
                    <a:gd name="connsiteY3" fmla="*/ 4762 h 4762"/>
                  </a:gdLst>
                  <a:ahLst/>
                  <a:cxnLst>
                    <a:cxn ang="0">
                      <a:pos x="connsiteX0" y="connsiteY0"/>
                    </a:cxn>
                    <a:cxn ang="0">
                      <a:pos x="connsiteX1" y="connsiteY1"/>
                    </a:cxn>
                    <a:cxn ang="0">
                      <a:pos x="connsiteX2" y="connsiteY2"/>
                    </a:cxn>
                    <a:cxn ang="0">
                      <a:pos x="connsiteX3" y="connsiteY3"/>
                    </a:cxn>
                  </a:cxnLst>
                  <a:rect l="l" t="t" r="r" b="b"/>
                  <a:pathLst>
                    <a:path w="19049" h="4762">
                      <a:moveTo>
                        <a:pt x="0" y="0"/>
                      </a:moveTo>
                      <a:lnTo>
                        <a:pt x="19050" y="0"/>
                      </a:lnTo>
                      <a:lnTo>
                        <a:pt x="19050" y="4762"/>
                      </a:lnTo>
                      <a:lnTo>
                        <a:pt x="0" y="4762"/>
                      </a:lnTo>
                      <a:close/>
                    </a:path>
                  </a:pathLst>
                </a:custGeom>
                <a:solidFill>
                  <a:srgbClr val="B6B7BB"/>
                </a:solidFill>
                <a:ln w="9525" cap="flat">
                  <a:noFill/>
                  <a:prstDash val="solid"/>
                  <a:miter/>
                </a:ln>
              </p:spPr>
              <p:txBody>
                <a:bodyPr rtlCol="0" anchor="ctr"/>
                <a:lstStyle/>
                <a:p>
                  <a:endParaRPr lang="en-GB" dirty="0"/>
                </a:p>
              </p:txBody>
            </p:sp>
          </p:grpSp>
        </p:grpSp>
        <p:sp>
          <p:nvSpPr>
            <p:cNvPr id="394" name="Freeform: Shape 393">
              <a:extLst>
                <a:ext uri="{FF2B5EF4-FFF2-40B4-BE49-F238E27FC236}">
                  <a16:creationId xmlns:a16="http://schemas.microsoft.com/office/drawing/2014/main" id="{E48ED98F-5018-4625-9678-8FFF269F999A}"/>
                </a:ext>
              </a:extLst>
            </p:cNvPr>
            <p:cNvSpPr/>
            <p:nvPr/>
          </p:nvSpPr>
          <p:spPr>
            <a:xfrm>
              <a:off x="4111385" y="2442765"/>
              <a:ext cx="346233" cy="346233"/>
            </a:xfrm>
            <a:custGeom>
              <a:avLst/>
              <a:gdLst>
                <a:gd name="connsiteX0" fmla="*/ 50721 w 346233"/>
                <a:gd name="connsiteY0" fmla="*/ 295513 h 346233"/>
                <a:gd name="connsiteX1" fmla="*/ 50721 w 346233"/>
                <a:gd name="connsiteY1" fmla="*/ 50721 h 346233"/>
                <a:gd name="connsiteX2" fmla="*/ 295513 w 346233"/>
                <a:gd name="connsiteY2" fmla="*/ 50721 h 346233"/>
                <a:gd name="connsiteX3" fmla="*/ 295513 w 346233"/>
                <a:gd name="connsiteY3" fmla="*/ 295513 h 346233"/>
                <a:gd name="connsiteX4" fmla="*/ 50721 w 346233"/>
                <a:gd name="connsiteY4" fmla="*/ 295513 h 34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33" h="346233">
                  <a:moveTo>
                    <a:pt x="50721" y="295513"/>
                  </a:moveTo>
                  <a:cubicBezTo>
                    <a:pt x="-16907" y="227886"/>
                    <a:pt x="-16907" y="118348"/>
                    <a:pt x="50721" y="50721"/>
                  </a:cubicBezTo>
                  <a:cubicBezTo>
                    <a:pt x="118348" y="-16907"/>
                    <a:pt x="227886" y="-16907"/>
                    <a:pt x="295513" y="50721"/>
                  </a:cubicBezTo>
                  <a:cubicBezTo>
                    <a:pt x="363141" y="118348"/>
                    <a:pt x="363141" y="227886"/>
                    <a:pt x="295513" y="295513"/>
                  </a:cubicBezTo>
                  <a:cubicBezTo>
                    <a:pt x="227886" y="363141"/>
                    <a:pt x="117396" y="363141"/>
                    <a:pt x="50721" y="295513"/>
                  </a:cubicBezTo>
                  <a:close/>
                </a:path>
              </a:pathLst>
            </a:custGeom>
            <a:solidFill>
              <a:srgbClr val="E5E6E8"/>
            </a:solidFill>
            <a:ln w="9525" cap="flat">
              <a:noFill/>
              <a:prstDash val="solid"/>
              <a:miter/>
            </a:ln>
          </p:spPr>
          <p:txBody>
            <a:bodyPr rtlCol="0" anchor="ctr"/>
            <a:lstStyle/>
            <a:p>
              <a:endParaRPr lang="en-GB" dirty="0"/>
            </a:p>
          </p:txBody>
        </p:sp>
        <p:sp>
          <p:nvSpPr>
            <p:cNvPr id="395" name="Freeform: Shape 394">
              <a:extLst>
                <a:ext uri="{FF2B5EF4-FFF2-40B4-BE49-F238E27FC236}">
                  <a16:creationId xmlns:a16="http://schemas.microsoft.com/office/drawing/2014/main" id="{66540F60-EBDB-4AA2-B3F7-E48239582CF7}"/>
                </a:ext>
              </a:extLst>
            </p:cNvPr>
            <p:cNvSpPr/>
            <p:nvPr/>
          </p:nvSpPr>
          <p:spPr>
            <a:xfrm>
              <a:off x="4120910" y="2452290"/>
              <a:ext cx="327183" cy="327183"/>
            </a:xfrm>
            <a:custGeom>
              <a:avLst/>
              <a:gdLst>
                <a:gd name="connsiteX0" fmla="*/ 47863 w 327183"/>
                <a:gd name="connsiteY0" fmla="*/ 279321 h 327183"/>
                <a:gd name="connsiteX1" fmla="*/ 47863 w 327183"/>
                <a:gd name="connsiteY1" fmla="*/ 47863 h 327183"/>
                <a:gd name="connsiteX2" fmla="*/ 279321 w 327183"/>
                <a:gd name="connsiteY2" fmla="*/ 47863 h 327183"/>
                <a:gd name="connsiteX3" fmla="*/ 279321 w 327183"/>
                <a:gd name="connsiteY3" fmla="*/ 279321 h 327183"/>
                <a:gd name="connsiteX4" fmla="*/ 47863 w 327183"/>
                <a:gd name="connsiteY4" fmla="*/ 279321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83" h="327183">
                  <a:moveTo>
                    <a:pt x="47863" y="279321"/>
                  </a:moveTo>
                  <a:cubicBezTo>
                    <a:pt x="-15954" y="215503"/>
                    <a:pt x="-15954" y="111681"/>
                    <a:pt x="47863" y="47863"/>
                  </a:cubicBezTo>
                  <a:cubicBezTo>
                    <a:pt x="111681" y="-15954"/>
                    <a:pt x="215503" y="-15954"/>
                    <a:pt x="279321" y="47863"/>
                  </a:cubicBezTo>
                  <a:cubicBezTo>
                    <a:pt x="343138" y="111681"/>
                    <a:pt x="343138" y="215503"/>
                    <a:pt x="279321" y="279321"/>
                  </a:cubicBezTo>
                  <a:cubicBezTo>
                    <a:pt x="214551" y="343138"/>
                    <a:pt x="110728" y="343138"/>
                    <a:pt x="47863" y="279321"/>
                  </a:cubicBezTo>
                  <a:close/>
                </a:path>
              </a:pathLst>
            </a:custGeom>
            <a:solidFill>
              <a:srgbClr val="B6B7BB"/>
            </a:solidFill>
            <a:ln w="9525" cap="flat">
              <a:noFill/>
              <a:prstDash val="solid"/>
              <a:miter/>
            </a:ln>
          </p:spPr>
          <p:txBody>
            <a:bodyPr rtlCol="0" anchor="ctr"/>
            <a:lstStyle/>
            <a:p>
              <a:endParaRPr lang="en-GB" dirty="0"/>
            </a:p>
          </p:txBody>
        </p:sp>
        <p:sp>
          <p:nvSpPr>
            <p:cNvPr id="396" name="Freeform: Shape 395">
              <a:extLst>
                <a:ext uri="{FF2B5EF4-FFF2-40B4-BE49-F238E27FC236}">
                  <a16:creationId xmlns:a16="http://schemas.microsoft.com/office/drawing/2014/main" id="{D4C37124-D284-4D6E-9527-86EEBE9D0FDF}"/>
                </a:ext>
              </a:extLst>
            </p:cNvPr>
            <p:cNvSpPr/>
            <p:nvPr/>
          </p:nvSpPr>
          <p:spPr>
            <a:xfrm>
              <a:off x="4131626" y="2463959"/>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3E78BC"/>
            </a:solidFill>
            <a:ln w="9525" cap="flat">
              <a:noFill/>
              <a:prstDash val="solid"/>
              <a:miter/>
            </a:ln>
          </p:spPr>
          <p:txBody>
            <a:bodyPr rtlCol="0" anchor="ctr"/>
            <a:lstStyle/>
            <a:p>
              <a:endParaRPr lang="en-GB" dirty="0"/>
            </a:p>
          </p:txBody>
        </p:sp>
      </p:grpSp>
      <p:grpSp>
        <p:nvGrpSpPr>
          <p:cNvPr id="397" name="Graphic 1">
            <a:extLst>
              <a:ext uri="{FF2B5EF4-FFF2-40B4-BE49-F238E27FC236}">
                <a16:creationId xmlns:a16="http://schemas.microsoft.com/office/drawing/2014/main" id="{18581D19-7F31-4923-A585-7AB791B74033}"/>
              </a:ext>
            </a:extLst>
          </p:cNvPr>
          <p:cNvGrpSpPr/>
          <p:nvPr/>
        </p:nvGrpSpPr>
        <p:grpSpPr>
          <a:xfrm>
            <a:off x="4231813" y="3014504"/>
            <a:ext cx="169544" cy="180022"/>
            <a:chOff x="4198301" y="2525871"/>
            <a:chExt cx="169544" cy="180022"/>
          </a:xfrm>
        </p:grpSpPr>
        <p:grpSp>
          <p:nvGrpSpPr>
            <p:cNvPr id="398" name="Graphic 1">
              <a:extLst>
                <a:ext uri="{FF2B5EF4-FFF2-40B4-BE49-F238E27FC236}">
                  <a16:creationId xmlns:a16="http://schemas.microsoft.com/office/drawing/2014/main" id="{18581D19-7F31-4923-A585-7AB791B74033}"/>
                </a:ext>
              </a:extLst>
            </p:cNvPr>
            <p:cNvGrpSpPr/>
            <p:nvPr/>
          </p:nvGrpSpPr>
          <p:grpSpPr>
            <a:xfrm>
              <a:off x="4218861" y="2535396"/>
              <a:ext cx="129934" cy="164782"/>
              <a:chOff x="4218861" y="2535396"/>
              <a:chExt cx="129934" cy="164782"/>
            </a:xfrm>
            <a:solidFill>
              <a:srgbClr val="4BBFD8"/>
            </a:solidFill>
          </p:grpSpPr>
          <p:sp>
            <p:nvSpPr>
              <p:cNvPr id="399" name="Freeform: Shape 398">
                <a:extLst>
                  <a:ext uri="{FF2B5EF4-FFF2-40B4-BE49-F238E27FC236}">
                    <a16:creationId xmlns:a16="http://schemas.microsoft.com/office/drawing/2014/main" id="{2308BF9A-7E7E-48D4-AC77-8B45028848D3}"/>
                  </a:ext>
                </a:extLst>
              </p:cNvPr>
              <p:cNvSpPr/>
              <p:nvPr/>
            </p:nvSpPr>
            <p:spPr>
              <a:xfrm>
                <a:off x="4292204" y="2575959"/>
                <a:ext cx="31827" cy="47067"/>
              </a:xfrm>
              <a:custGeom>
                <a:avLst/>
                <a:gdLst>
                  <a:gd name="connsiteX0" fmla="*/ 29922 w 31827"/>
                  <a:gd name="connsiteY0" fmla="*/ 47067 h 47067"/>
                  <a:gd name="connsiteX1" fmla="*/ 27065 w 31827"/>
                  <a:gd name="connsiteY1" fmla="*/ 44210 h 47067"/>
                  <a:gd name="connsiteX2" fmla="*/ 1347 w 31827"/>
                  <a:gd name="connsiteY2" fmla="*/ 4205 h 47067"/>
                  <a:gd name="connsiteX3" fmla="*/ 395 w 31827"/>
                  <a:gd name="connsiteY3" fmla="*/ 1347 h 47067"/>
                  <a:gd name="connsiteX4" fmla="*/ 3252 w 31827"/>
                  <a:gd name="connsiteY4" fmla="*/ 395 h 47067"/>
                  <a:gd name="connsiteX5" fmla="*/ 31827 w 31827"/>
                  <a:gd name="connsiteY5" fmla="*/ 45162 h 47067"/>
                  <a:gd name="connsiteX6" fmla="*/ 29922 w 31827"/>
                  <a:gd name="connsiteY6" fmla="*/ 47067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27" h="47067">
                    <a:moveTo>
                      <a:pt x="29922" y="47067"/>
                    </a:moveTo>
                    <a:cubicBezTo>
                      <a:pt x="28970" y="47067"/>
                      <a:pt x="27065" y="46114"/>
                      <a:pt x="27065" y="44210"/>
                    </a:cubicBezTo>
                    <a:cubicBezTo>
                      <a:pt x="27065" y="27064"/>
                      <a:pt x="17540" y="11825"/>
                      <a:pt x="1347" y="4205"/>
                    </a:cubicBezTo>
                    <a:cubicBezTo>
                      <a:pt x="395" y="3252"/>
                      <a:pt x="-558" y="2300"/>
                      <a:pt x="395" y="1347"/>
                    </a:cubicBezTo>
                    <a:cubicBezTo>
                      <a:pt x="1347" y="395"/>
                      <a:pt x="2300" y="-558"/>
                      <a:pt x="3252" y="395"/>
                    </a:cubicBezTo>
                    <a:cubicBezTo>
                      <a:pt x="20397" y="8967"/>
                      <a:pt x="31827" y="26112"/>
                      <a:pt x="31827" y="45162"/>
                    </a:cubicBezTo>
                    <a:cubicBezTo>
                      <a:pt x="31827" y="46114"/>
                      <a:pt x="30875" y="47067"/>
                      <a:pt x="29922" y="47067"/>
                    </a:cubicBezTo>
                    <a:close/>
                  </a:path>
                </a:pathLst>
              </a:custGeom>
              <a:solidFill>
                <a:srgbClr val="4BBFD8"/>
              </a:solidFill>
              <a:ln w="9525" cap="flat">
                <a:noFill/>
                <a:prstDash val="solid"/>
                <a:miter/>
              </a:ln>
            </p:spPr>
            <p:txBody>
              <a:bodyPr rtlCol="0" anchor="ctr"/>
              <a:lstStyle/>
              <a:p>
                <a:endParaRPr lang="en-GB" dirty="0"/>
              </a:p>
            </p:txBody>
          </p:sp>
          <p:sp>
            <p:nvSpPr>
              <p:cNvPr id="400" name="Freeform: Shape 399">
                <a:extLst>
                  <a:ext uri="{FF2B5EF4-FFF2-40B4-BE49-F238E27FC236}">
                    <a16:creationId xmlns:a16="http://schemas.microsoft.com/office/drawing/2014/main" id="{10B7EF5D-6C48-4C9A-BA60-06D509370D71}"/>
                  </a:ext>
                </a:extLst>
              </p:cNvPr>
              <p:cNvSpPr/>
              <p:nvPr/>
            </p:nvSpPr>
            <p:spPr>
              <a:xfrm>
                <a:off x="4226876" y="2570639"/>
                <a:ext cx="60959" cy="81914"/>
              </a:xfrm>
              <a:custGeom>
                <a:avLst/>
                <a:gdLst>
                  <a:gd name="connsiteX0" fmla="*/ 6667 w 60959"/>
                  <a:gd name="connsiteY0" fmla="*/ 81915 h 81914"/>
                  <a:gd name="connsiteX1" fmla="*/ 4763 w 60959"/>
                  <a:gd name="connsiteY1" fmla="*/ 80010 h 81914"/>
                  <a:gd name="connsiteX2" fmla="*/ 0 w 60959"/>
                  <a:gd name="connsiteY2" fmla="*/ 49530 h 81914"/>
                  <a:gd name="connsiteX3" fmla="*/ 49530 w 60959"/>
                  <a:gd name="connsiteY3" fmla="*/ 0 h 81914"/>
                  <a:gd name="connsiteX4" fmla="*/ 59055 w 60959"/>
                  <a:gd name="connsiteY4" fmla="*/ 952 h 81914"/>
                  <a:gd name="connsiteX5" fmla="*/ 60960 w 60959"/>
                  <a:gd name="connsiteY5" fmla="*/ 3810 h 81914"/>
                  <a:gd name="connsiteX6" fmla="*/ 58102 w 60959"/>
                  <a:gd name="connsiteY6" fmla="*/ 5715 h 81914"/>
                  <a:gd name="connsiteX7" fmla="*/ 49530 w 60959"/>
                  <a:gd name="connsiteY7" fmla="*/ 4763 h 81914"/>
                  <a:gd name="connsiteX8" fmla="*/ 4763 w 60959"/>
                  <a:gd name="connsiteY8" fmla="*/ 49530 h 81914"/>
                  <a:gd name="connsiteX9" fmla="*/ 9525 w 60959"/>
                  <a:gd name="connsiteY9" fmla="*/ 79057 h 81914"/>
                  <a:gd name="connsiteX10" fmla="*/ 6667 w 60959"/>
                  <a:gd name="connsiteY10" fmla="*/ 81915 h 81914"/>
                  <a:gd name="connsiteX11" fmla="*/ 6667 w 60959"/>
                  <a:gd name="connsiteY11"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59" h="81914">
                    <a:moveTo>
                      <a:pt x="6667" y="81915"/>
                    </a:moveTo>
                    <a:cubicBezTo>
                      <a:pt x="5715" y="81915"/>
                      <a:pt x="4763" y="80963"/>
                      <a:pt x="4763" y="80010"/>
                    </a:cubicBezTo>
                    <a:cubicBezTo>
                      <a:pt x="952" y="70485"/>
                      <a:pt x="0" y="60007"/>
                      <a:pt x="0" y="49530"/>
                    </a:cubicBezTo>
                    <a:cubicBezTo>
                      <a:pt x="0" y="22860"/>
                      <a:pt x="21907" y="0"/>
                      <a:pt x="49530" y="0"/>
                    </a:cubicBezTo>
                    <a:cubicBezTo>
                      <a:pt x="52388" y="0"/>
                      <a:pt x="56197" y="0"/>
                      <a:pt x="59055" y="952"/>
                    </a:cubicBezTo>
                    <a:cubicBezTo>
                      <a:pt x="60007" y="952"/>
                      <a:pt x="60960" y="2857"/>
                      <a:pt x="60960" y="3810"/>
                    </a:cubicBezTo>
                    <a:cubicBezTo>
                      <a:pt x="60960" y="4763"/>
                      <a:pt x="59055" y="5715"/>
                      <a:pt x="58102" y="5715"/>
                    </a:cubicBezTo>
                    <a:cubicBezTo>
                      <a:pt x="55245" y="4763"/>
                      <a:pt x="52388" y="4763"/>
                      <a:pt x="49530" y="4763"/>
                    </a:cubicBezTo>
                    <a:cubicBezTo>
                      <a:pt x="24765" y="4763"/>
                      <a:pt x="4763" y="24765"/>
                      <a:pt x="4763" y="49530"/>
                    </a:cubicBezTo>
                    <a:cubicBezTo>
                      <a:pt x="4763" y="60007"/>
                      <a:pt x="6667" y="69532"/>
                      <a:pt x="9525" y="79057"/>
                    </a:cubicBezTo>
                    <a:cubicBezTo>
                      <a:pt x="9525" y="80010"/>
                      <a:pt x="8572" y="81915"/>
                      <a:pt x="6667" y="81915"/>
                    </a:cubicBezTo>
                    <a:cubicBezTo>
                      <a:pt x="6667" y="81915"/>
                      <a:pt x="6667" y="81915"/>
                      <a:pt x="6667" y="81915"/>
                    </a:cubicBezTo>
                    <a:close/>
                  </a:path>
                </a:pathLst>
              </a:custGeom>
              <a:solidFill>
                <a:srgbClr val="4BBFD8"/>
              </a:solidFill>
              <a:ln w="9525" cap="flat">
                <a:noFill/>
                <a:prstDash val="solid"/>
                <a:miter/>
              </a:ln>
            </p:spPr>
            <p:txBody>
              <a:bodyPr rtlCol="0" anchor="ctr"/>
              <a:lstStyle/>
              <a:p>
                <a:endParaRPr lang="en-GB" dirty="0"/>
              </a:p>
            </p:txBody>
          </p:sp>
          <p:sp>
            <p:nvSpPr>
              <p:cNvPr id="401" name="Freeform: Shape 400">
                <a:extLst>
                  <a:ext uri="{FF2B5EF4-FFF2-40B4-BE49-F238E27FC236}">
                    <a16:creationId xmlns:a16="http://schemas.microsoft.com/office/drawing/2014/main" id="{7DEE24EB-9B65-44FD-A331-0545E8A979E5}"/>
                  </a:ext>
                </a:extLst>
              </p:cNvPr>
              <p:cNvSpPr/>
              <p:nvPr/>
            </p:nvSpPr>
            <p:spPr>
              <a:xfrm>
                <a:off x="4225924" y="2615406"/>
                <a:ext cx="9525" cy="37147"/>
              </a:xfrm>
              <a:custGeom>
                <a:avLst/>
                <a:gdLst>
                  <a:gd name="connsiteX0" fmla="*/ 0 w 9525"/>
                  <a:gd name="connsiteY0" fmla="*/ 0 h 37147"/>
                  <a:gd name="connsiteX1" fmla="*/ 0 w 9525"/>
                  <a:gd name="connsiteY1" fmla="*/ 4763 h 37147"/>
                  <a:gd name="connsiteX2" fmla="*/ 4763 w 9525"/>
                  <a:gd name="connsiteY2" fmla="*/ 35242 h 37147"/>
                  <a:gd name="connsiteX3" fmla="*/ 6667 w 9525"/>
                  <a:gd name="connsiteY3" fmla="*/ 37148 h 37147"/>
                  <a:gd name="connsiteX4" fmla="*/ 7620 w 9525"/>
                  <a:gd name="connsiteY4" fmla="*/ 37148 h 37147"/>
                  <a:gd name="connsiteX5" fmla="*/ 9525 w 9525"/>
                  <a:gd name="connsiteY5" fmla="*/ 34290 h 37147"/>
                  <a:gd name="connsiteX6" fmla="*/ 4763 w 9525"/>
                  <a:gd name="connsiteY6" fmla="*/ 4763 h 37147"/>
                  <a:gd name="connsiteX7" fmla="*/ 4763 w 9525"/>
                  <a:gd name="connsiteY7" fmla="*/ 0 h 37147"/>
                  <a:gd name="connsiteX8" fmla="*/ 0 w 9525"/>
                  <a:gd name="connsiteY8"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 h="37147">
                    <a:moveTo>
                      <a:pt x="0" y="0"/>
                    </a:moveTo>
                    <a:cubicBezTo>
                      <a:pt x="0" y="1905"/>
                      <a:pt x="0" y="3810"/>
                      <a:pt x="0" y="4763"/>
                    </a:cubicBezTo>
                    <a:cubicBezTo>
                      <a:pt x="0" y="15240"/>
                      <a:pt x="1905" y="25717"/>
                      <a:pt x="4763" y="35242"/>
                    </a:cubicBezTo>
                    <a:cubicBezTo>
                      <a:pt x="4763" y="36195"/>
                      <a:pt x="5715" y="37148"/>
                      <a:pt x="6667" y="37148"/>
                    </a:cubicBezTo>
                    <a:cubicBezTo>
                      <a:pt x="6667" y="37148"/>
                      <a:pt x="7620" y="37148"/>
                      <a:pt x="7620" y="37148"/>
                    </a:cubicBezTo>
                    <a:cubicBezTo>
                      <a:pt x="8572" y="37148"/>
                      <a:pt x="9525" y="35242"/>
                      <a:pt x="9525" y="34290"/>
                    </a:cubicBezTo>
                    <a:cubicBezTo>
                      <a:pt x="6667" y="24765"/>
                      <a:pt x="4763" y="15240"/>
                      <a:pt x="4763" y="4763"/>
                    </a:cubicBezTo>
                    <a:cubicBezTo>
                      <a:pt x="4763" y="2858"/>
                      <a:pt x="4763" y="952"/>
                      <a:pt x="4763" y="0"/>
                    </a:cubicBezTo>
                    <a:lnTo>
                      <a:pt x="0" y="0"/>
                    </a:lnTo>
                    <a:close/>
                  </a:path>
                </a:pathLst>
              </a:custGeom>
              <a:solidFill>
                <a:srgbClr val="4BBFD8"/>
              </a:solidFill>
              <a:ln w="9525" cap="flat">
                <a:noFill/>
                <a:prstDash val="solid"/>
                <a:miter/>
              </a:ln>
            </p:spPr>
            <p:txBody>
              <a:bodyPr rtlCol="0" anchor="ctr"/>
              <a:lstStyle/>
              <a:p>
                <a:endParaRPr lang="en-GB" dirty="0"/>
              </a:p>
            </p:txBody>
          </p:sp>
          <p:sp>
            <p:nvSpPr>
              <p:cNvPr id="402" name="Freeform: Shape 401">
                <a:extLst>
                  <a:ext uri="{FF2B5EF4-FFF2-40B4-BE49-F238E27FC236}">
                    <a16:creationId xmlns:a16="http://schemas.microsoft.com/office/drawing/2014/main" id="{D2D5D6BD-EB3F-4D53-A3A0-C8F7BF0842AB}"/>
                  </a:ext>
                </a:extLst>
              </p:cNvPr>
              <p:cNvSpPr/>
              <p:nvPr/>
            </p:nvSpPr>
            <p:spPr>
              <a:xfrm>
                <a:off x="4235054" y="2657874"/>
                <a:ext cx="36589" cy="42304"/>
              </a:xfrm>
              <a:custGeom>
                <a:avLst/>
                <a:gdLst>
                  <a:gd name="connsiteX0" fmla="*/ 34685 w 36589"/>
                  <a:gd name="connsiteY0" fmla="*/ 42305 h 42304"/>
                  <a:gd name="connsiteX1" fmla="*/ 33732 w 36589"/>
                  <a:gd name="connsiteY1" fmla="*/ 42305 h 42304"/>
                  <a:gd name="connsiteX2" fmla="*/ 395 w 36589"/>
                  <a:gd name="connsiteY2" fmla="*/ 3252 h 42304"/>
                  <a:gd name="connsiteX3" fmla="*/ 1347 w 36589"/>
                  <a:gd name="connsiteY3" fmla="*/ 395 h 42304"/>
                  <a:gd name="connsiteX4" fmla="*/ 4205 w 36589"/>
                  <a:gd name="connsiteY4" fmla="*/ 1347 h 42304"/>
                  <a:gd name="connsiteX5" fmla="*/ 35637 w 36589"/>
                  <a:gd name="connsiteY5" fmla="*/ 38495 h 42304"/>
                  <a:gd name="connsiteX6" fmla="*/ 36590 w 36589"/>
                  <a:gd name="connsiteY6" fmla="*/ 42305 h 42304"/>
                  <a:gd name="connsiteX7" fmla="*/ 34685 w 36589"/>
                  <a:gd name="connsiteY7" fmla="*/ 42305 h 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89" h="42304">
                    <a:moveTo>
                      <a:pt x="34685" y="42305"/>
                    </a:moveTo>
                    <a:cubicBezTo>
                      <a:pt x="34685" y="42305"/>
                      <a:pt x="33732" y="42305"/>
                      <a:pt x="33732" y="42305"/>
                    </a:cubicBezTo>
                    <a:cubicBezTo>
                      <a:pt x="19445" y="32780"/>
                      <a:pt x="8015" y="19445"/>
                      <a:pt x="395" y="3252"/>
                    </a:cubicBezTo>
                    <a:cubicBezTo>
                      <a:pt x="-558" y="2300"/>
                      <a:pt x="395" y="395"/>
                      <a:pt x="1347" y="395"/>
                    </a:cubicBezTo>
                    <a:cubicBezTo>
                      <a:pt x="2300" y="-558"/>
                      <a:pt x="4205" y="395"/>
                      <a:pt x="4205" y="1347"/>
                    </a:cubicBezTo>
                    <a:cubicBezTo>
                      <a:pt x="10872" y="16587"/>
                      <a:pt x="22302" y="28970"/>
                      <a:pt x="35637" y="38495"/>
                    </a:cubicBezTo>
                    <a:cubicBezTo>
                      <a:pt x="36590" y="39447"/>
                      <a:pt x="36590" y="40400"/>
                      <a:pt x="36590" y="42305"/>
                    </a:cubicBezTo>
                    <a:cubicBezTo>
                      <a:pt x="36590" y="42305"/>
                      <a:pt x="35637" y="42305"/>
                      <a:pt x="34685" y="42305"/>
                    </a:cubicBezTo>
                    <a:close/>
                  </a:path>
                </a:pathLst>
              </a:custGeom>
              <a:solidFill>
                <a:srgbClr val="4BBFD8"/>
              </a:solidFill>
              <a:ln w="9525" cap="flat">
                <a:noFill/>
                <a:prstDash val="solid"/>
                <a:miter/>
              </a:ln>
            </p:spPr>
            <p:txBody>
              <a:bodyPr rtlCol="0" anchor="ctr"/>
              <a:lstStyle/>
              <a:p>
                <a:endParaRPr lang="en-GB" dirty="0"/>
              </a:p>
            </p:txBody>
          </p:sp>
          <p:sp>
            <p:nvSpPr>
              <p:cNvPr id="403" name="Freeform: Shape 402">
                <a:extLst>
                  <a:ext uri="{FF2B5EF4-FFF2-40B4-BE49-F238E27FC236}">
                    <a16:creationId xmlns:a16="http://schemas.microsoft.com/office/drawing/2014/main" id="{FF9D8C0A-E6DA-4387-9F16-EC3640421731}"/>
                  </a:ext>
                </a:extLst>
              </p:cNvPr>
              <p:cNvSpPr/>
              <p:nvPr/>
            </p:nvSpPr>
            <p:spPr>
              <a:xfrm>
                <a:off x="4272596" y="2617311"/>
                <a:ext cx="64770" cy="52387"/>
              </a:xfrm>
              <a:custGeom>
                <a:avLst/>
                <a:gdLst>
                  <a:gd name="connsiteX0" fmla="*/ 49530 w 64770"/>
                  <a:gd name="connsiteY0" fmla="*/ 52388 h 52387"/>
                  <a:gd name="connsiteX1" fmla="*/ 0 w 64770"/>
                  <a:gd name="connsiteY1" fmla="*/ 2858 h 52387"/>
                  <a:gd name="connsiteX2" fmla="*/ 2858 w 64770"/>
                  <a:gd name="connsiteY2" fmla="*/ 0 h 52387"/>
                  <a:gd name="connsiteX3" fmla="*/ 5715 w 64770"/>
                  <a:gd name="connsiteY3" fmla="*/ 2858 h 52387"/>
                  <a:gd name="connsiteX4" fmla="*/ 50483 w 64770"/>
                  <a:gd name="connsiteY4" fmla="*/ 47625 h 52387"/>
                  <a:gd name="connsiteX5" fmla="*/ 61913 w 64770"/>
                  <a:gd name="connsiteY5" fmla="*/ 45720 h 52387"/>
                  <a:gd name="connsiteX6" fmla="*/ 64770 w 64770"/>
                  <a:gd name="connsiteY6" fmla="*/ 47625 h 52387"/>
                  <a:gd name="connsiteX7" fmla="*/ 62865 w 64770"/>
                  <a:gd name="connsiteY7" fmla="*/ 50483 h 52387"/>
                  <a:gd name="connsiteX8" fmla="*/ 49530 w 64770"/>
                  <a:gd name="connsiteY8" fmla="*/ 5238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 h="52387">
                    <a:moveTo>
                      <a:pt x="49530" y="52388"/>
                    </a:moveTo>
                    <a:cubicBezTo>
                      <a:pt x="22860" y="52388"/>
                      <a:pt x="0" y="30480"/>
                      <a:pt x="0" y="2858"/>
                    </a:cubicBezTo>
                    <a:cubicBezTo>
                      <a:pt x="0" y="1905"/>
                      <a:pt x="953" y="0"/>
                      <a:pt x="2858" y="0"/>
                    </a:cubicBezTo>
                    <a:cubicBezTo>
                      <a:pt x="3810" y="0"/>
                      <a:pt x="5715" y="953"/>
                      <a:pt x="5715" y="2858"/>
                    </a:cubicBezTo>
                    <a:cubicBezTo>
                      <a:pt x="5715" y="27623"/>
                      <a:pt x="25718" y="47625"/>
                      <a:pt x="50483" y="47625"/>
                    </a:cubicBezTo>
                    <a:cubicBezTo>
                      <a:pt x="54293" y="47625"/>
                      <a:pt x="58103" y="46673"/>
                      <a:pt x="61913" y="45720"/>
                    </a:cubicBezTo>
                    <a:cubicBezTo>
                      <a:pt x="62865" y="45720"/>
                      <a:pt x="64770" y="45720"/>
                      <a:pt x="64770" y="47625"/>
                    </a:cubicBezTo>
                    <a:cubicBezTo>
                      <a:pt x="64770" y="48578"/>
                      <a:pt x="64770" y="50483"/>
                      <a:pt x="62865" y="50483"/>
                    </a:cubicBezTo>
                    <a:cubicBezTo>
                      <a:pt x="58103" y="51435"/>
                      <a:pt x="53340" y="52388"/>
                      <a:pt x="49530" y="52388"/>
                    </a:cubicBezTo>
                    <a:close/>
                  </a:path>
                </a:pathLst>
              </a:custGeom>
              <a:solidFill>
                <a:srgbClr val="4BBFD8"/>
              </a:solidFill>
              <a:ln w="9525" cap="flat">
                <a:noFill/>
                <a:prstDash val="solid"/>
                <a:miter/>
              </a:ln>
            </p:spPr>
            <p:txBody>
              <a:bodyPr rtlCol="0" anchor="ctr"/>
              <a:lstStyle/>
              <a:p>
                <a:endParaRPr lang="en-GB" dirty="0"/>
              </a:p>
            </p:txBody>
          </p:sp>
          <p:sp>
            <p:nvSpPr>
              <p:cNvPr id="404" name="Freeform: Shape 403">
                <a:extLst>
                  <a:ext uri="{FF2B5EF4-FFF2-40B4-BE49-F238E27FC236}">
                    <a16:creationId xmlns:a16="http://schemas.microsoft.com/office/drawing/2014/main" id="{B3521F67-C8F0-4833-BE86-D724D15D027A}"/>
                  </a:ext>
                </a:extLst>
              </p:cNvPr>
              <p:cNvSpPr/>
              <p:nvPr/>
            </p:nvSpPr>
            <p:spPr>
              <a:xfrm>
                <a:off x="4254499" y="2535396"/>
                <a:ext cx="75961" cy="25717"/>
              </a:xfrm>
              <a:custGeom>
                <a:avLst/>
                <a:gdLst>
                  <a:gd name="connsiteX0" fmla="*/ 74295 w 75961"/>
                  <a:gd name="connsiteY0" fmla="*/ 25718 h 25717"/>
                  <a:gd name="connsiteX1" fmla="*/ 72390 w 75961"/>
                  <a:gd name="connsiteY1" fmla="*/ 24765 h 25717"/>
                  <a:gd name="connsiteX2" fmla="*/ 20003 w 75961"/>
                  <a:gd name="connsiteY2" fmla="*/ 4763 h 25717"/>
                  <a:gd name="connsiteX3" fmla="*/ 2858 w 75961"/>
                  <a:gd name="connsiteY3" fmla="*/ 6668 h 25717"/>
                  <a:gd name="connsiteX4" fmla="*/ 0 w 75961"/>
                  <a:gd name="connsiteY4" fmla="*/ 4763 h 25717"/>
                  <a:gd name="connsiteX5" fmla="*/ 1905 w 75961"/>
                  <a:gd name="connsiteY5" fmla="*/ 1905 h 25717"/>
                  <a:gd name="connsiteX6" fmla="*/ 20003 w 75961"/>
                  <a:gd name="connsiteY6" fmla="*/ 0 h 25717"/>
                  <a:gd name="connsiteX7" fmla="*/ 75247 w 75961"/>
                  <a:gd name="connsiteY7" fmla="*/ 20955 h 25717"/>
                  <a:gd name="connsiteX8" fmla="*/ 75247 w 75961"/>
                  <a:gd name="connsiteY8" fmla="*/ 24765 h 25717"/>
                  <a:gd name="connsiteX9" fmla="*/ 74295 w 75961"/>
                  <a:gd name="connsiteY9" fmla="*/ 25718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1" h="25717">
                    <a:moveTo>
                      <a:pt x="74295" y="25718"/>
                    </a:moveTo>
                    <a:cubicBezTo>
                      <a:pt x="73342" y="25718"/>
                      <a:pt x="73342" y="25718"/>
                      <a:pt x="72390" y="24765"/>
                    </a:cubicBezTo>
                    <a:cubicBezTo>
                      <a:pt x="58103" y="12383"/>
                      <a:pt x="39053" y="4763"/>
                      <a:pt x="20003" y="4763"/>
                    </a:cubicBezTo>
                    <a:cubicBezTo>
                      <a:pt x="14288" y="4763"/>
                      <a:pt x="8572" y="5715"/>
                      <a:pt x="2858" y="6668"/>
                    </a:cubicBezTo>
                    <a:cubicBezTo>
                      <a:pt x="1905" y="6668"/>
                      <a:pt x="0" y="5715"/>
                      <a:pt x="0" y="4763"/>
                    </a:cubicBezTo>
                    <a:cubicBezTo>
                      <a:pt x="0" y="3810"/>
                      <a:pt x="953" y="1905"/>
                      <a:pt x="1905" y="1905"/>
                    </a:cubicBezTo>
                    <a:cubicBezTo>
                      <a:pt x="7620" y="952"/>
                      <a:pt x="14288" y="0"/>
                      <a:pt x="20003" y="0"/>
                    </a:cubicBezTo>
                    <a:cubicBezTo>
                      <a:pt x="40005" y="0"/>
                      <a:pt x="60008" y="7620"/>
                      <a:pt x="75247" y="20955"/>
                    </a:cubicBezTo>
                    <a:cubicBezTo>
                      <a:pt x="76200" y="21908"/>
                      <a:pt x="76200" y="23813"/>
                      <a:pt x="75247" y="24765"/>
                    </a:cubicBezTo>
                    <a:cubicBezTo>
                      <a:pt x="76200" y="25718"/>
                      <a:pt x="75247" y="25718"/>
                      <a:pt x="74295" y="25718"/>
                    </a:cubicBezTo>
                    <a:close/>
                  </a:path>
                </a:pathLst>
              </a:custGeom>
              <a:solidFill>
                <a:srgbClr val="4BBFD8"/>
              </a:solidFill>
              <a:ln w="9525" cap="flat">
                <a:noFill/>
                <a:prstDash val="solid"/>
                <a:miter/>
              </a:ln>
            </p:spPr>
            <p:txBody>
              <a:bodyPr rtlCol="0" anchor="ctr"/>
              <a:lstStyle/>
              <a:p>
                <a:endParaRPr lang="en-GB" dirty="0"/>
              </a:p>
            </p:txBody>
          </p:sp>
          <p:sp>
            <p:nvSpPr>
              <p:cNvPr id="405" name="Freeform: Shape 404">
                <a:extLst>
                  <a:ext uri="{FF2B5EF4-FFF2-40B4-BE49-F238E27FC236}">
                    <a16:creationId xmlns:a16="http://schemas.microsoft.com/office/drawing/2014/main" id="{7CDB7120-A6C1-420C-88B7-C31BB560CC7E}"/>
                  </a:ext>
                </a:extLst>
              </p:cNvPr>
              <p:cNvSpPr/>
              <p:nvPr/>
            </p:nvSpPr>
            <p:spPr>
              <a:xfrm>
                <a:off x="4231013" y="2546826"/>
                <a:ext cx="109605" cy="43814"/>
              </a:xfrm>
              <a:custGeom>
                <a:avLst/>
                <a:gdLst>
                  <a:gd name="connsiteX0" fmla="*/ 106353 w 109605"/>
                  <a:gd name="connsiteY0" fmla="*/ 43815 h 43814"/>
                  <a:gd name="connsiteX1" fmla="*/ 104448 w 109605"/>
                  <a:gd name="connsiteY1" fmla="*/ 42863 h 43814"/>
                  <a:gd name="connsiteX2" fmla="*/ 44441 w 109605"/>
                  <a:gd name="connsiteY2" fmla="*/ 5715 h 43814"/>
                  <a:gd name="connsiteX3" fmla="*/ 4436 w 109605"/>
                  <a:gd name="connsiteY3" fmla="*/ 18097 h 43814"/>
                  <a:gd name="connsiteX4" fmla="*/ 626 w 109605"/>
                  <a:gd name="connsiteY4" fmla="*/ 17145 h 43814"/>
                  <a:gd name="connsiteX5" fmla="*/ 1578 w 109605"/>
                  <a:gd name="connsiteY5" fmla="*/ 13335 h 43814"/>
                  <a:gd name="connsiteX6" fmla="*/ 44441 w 109605"/>
                  <a:gd name="connsiteY6" fmla="*/ 0 h 43814"/>
                  <a:gd name="connsiteX7" fmla="*/ 109211 w 109605"/>
                  <a:gd name="connsiteY7" fmla="*/ 40005 h 43814"/>
                  <a:gd name="connsiteX8" fmla="*/ 108258 w 109605"/>
                  <a:gd name="connsiteY8" fmla="*/ 42863 h 43814"/>
                  <a:gd name="connsiteX9" fmla="*/ 106353 w 109605"/>
                  <a:gd name="connsiteY9" fmla="*/ 43815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05" h="43814">
                    <a:moveTo>
                      <a:pt x="106353" y="43815"/>
                    </a:moveTo>
                    <a:cubicBezTo>
                      <a:pt x="105401" y="43815"/>
                      <a:pt x="104448" y="42863"/>
                      <a:pt x="104448" y="42863"/>
                    </a:cubicBezTo>
                    <a:cubicBezTo>
                      <a:pt x="93018" y="20002"/>
                      <a:pt x="70158" y="5715"/>
                      <a:pt x="44441" y="5715"/>
                    </a:cubicBezTo>
                    <a:cubicBezTo>
                      <a:pt x="30153" y="5715"/>
                      <a:pt x="16818" y="10477"/>
                      <a:pt x="4436" y="18097"/>
                    </a:cubicBezTo>
                    <a:cubicBezTo>
                      <a:pt x="3483" y="19050"/>
                      <a:pt x="1578" y="19050"/>
                      <a:pt x="626" y="17145"/>
                    </a:cubicBezTo>
                    <a:cubicBezTo>
                      <a:pt x="-327" y="16192"/>
                      <a:pt x="-327" y="14288"/>
                      <a:pt x="1578" y="13335"/>
                    </a:cubicBezTo>
                    <a:cubicBezTo>
                      <a:pt x="13961" y="4763"/>
                      <a:pt x="28248" y="0"/>
                      <a:pt x="44441" y="0"/>
                    </a:cubicBezTo>
                    <a:cubicBezTo>
                      <a:pt x="72063" y="0"/>
                      <a:pt x="96828" y="15240"/>
                      <a:pt x="109211" y="40005"/>
                    </a:cubicBezTo>
                    <a:cubicBezTo>
                      <a:pt x="110163" y="40957"/>
                      <a:pt x="109211" y="42863"/>
                      <a:pt x="108258" y="42863"/>
                    </a:cubicBezTo>
                    <a:cubicBezTo>
                      <a:pt x="107306" y="43815"/>
                      <a:pt x="107306" y="43815"/>
                      <a:pt x="106353" y="43815"/>
                    </a:cubicBezTo>
                    <a:close/>
                  </a:path>
                </a:pathLst>
              </a:custGeom>
              <a:solidFill>
                <a:srgbClr val="4BBFD8"/>
              </a:solidFill>
              <a:ln w="9525" cap="flat">
                <a:noFill/>
                <a:prstDash val="solid"/>
                <a:miter/>
              </a:ln>
            </p:spPr>
            <p:txBody>
              <a:bodyPr rtlCol="0" anchor="ctr"/>
              <a:lstStyle/>
              <a:p>
                <a:endParaRPr lang="en-GB" dirty="0"/>
              </a:p>
            </p:txBody>
          </p:sp>
          <p:sp>
            <p:nvSpPr>
              <p:cNvPr id="406" name="Freeform: Shape 405">
                <a:extLst>
                  <a:ext uri="{FF2B5EF4-FFF2-40B4-BE49-F238E27FC236}">
                    <a16:creationId xmlns:a16="http://schemas.microsoft.com/office/drawing/2014/main" id="{362D1126-9B8C-4E8A-B101-E80599B53DA9}"/>
                  </a:ext>
                </a:extLst>
              </p:cNvPr>
              <p:cNvSpPr/>
              <p:nvPr/>
            </p:nvSpPr>
            <p:spPr>
              <a:xfrm>
                <a:off x="4291973" y="2597308"/>
                <a:ext cx="56823" cy="48577"/>
              </a:xfrm>
              <a:custGeom>
                <a:avLst/>
                <a:gdLst>
                  <a:gd name="connsiteX0" fmla="*/ 30153 w 56823"/>
                  <a:gd name="connsiteY0" fmla="*/ 48577 h 48577"/>
                  <a:gd name="connsiteX1" fmla="*/ 4436 w 56823"/>
                  <a:gd name="connsiteY1" fmla="*/ 22860 h 48577"/>
                  <a:gd name="connsiteX2" fmla="*/ 626 w 56823"/>
                  <a:gd name="connsiteY2" fmla="*/ 10477 h 48577"/>
                  <a:gd name="connsiteX3" fmla="*/ 1578 w 56823"/>
                  <a:gd name="connsiteY3" fmla="*/ 6668 h 48577"/>
                  <a:gd name="connsiteX4" fmla="*/ 5388 w 56823"/>
                  <a:gd name="connsiteY4" fmla="*/ 7620 h 48577"/>
                  <a:gd name="connsiteX5" fmla="*/ 10151 w 56823"/>
                  <a:gd name="connsiteY5" fmla="*/ 22860 h 48577"/>
                  <a:gd name="connsiteX6" fmla="*/ 31106 w 56823"/>
                  <a:gd name="connsiteY6" fmla="*/ 43815 h 48577"/>
                  <a:gd name="connsiteX7" fmla="*/ 52061 w 56823"/>
                  <a:gd name="connsiteY7" fmla="*/ 22860 h 48577"/>
                  <a:gd name="connsiteX8" fmla="*/ 49203 w 56823"/>
                  <a:gd name="connsiteY8" fmla="*/ 2858 h 48577"/>
                  <a:gd name="connsiteX9" fmla="*/ 51108 w 56823"/>
                  <a:gd name="connsiteY9" fmla="*/ 0 h 48577"/>
                  <a:gd name="connsiteX10" fmla="*/ 53966 w 56823"/>
                  <a:gd name="connsiteY10" fmla="*/ 1905 h 48577"/>
                  <a:gd name="connsiteX11" fmla="*/ 56823 w 56823"/>
                  <a:gd name="connsiteY11" fmla="*/ 23813 h 48577"/>
                  <a:gd name="connsiteX12" fmla="*/ 30153 w 56823"/>
                  <a:gd name="connsiteY12" fmla="*/ 48577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823" h="48577">
                    <a:moveTo>
                      <a:pt x="30153" y="48577"/>
                    </a:moveTo>
                    <a:cubicBezTo>
                      <a:pt x="15866" y="48577"/>
                      <a:pt x="4436" y="37148"/>
                      <a:pt x="4436" y="22860"/>
                    </a:cubicBezTo>
                    <a:cubicBezTo>
                      <a:pt x="4436" y="18098"/>
                      <a:pt x="3483" y="14288"/>
                      <a:pt x="626" y="10477"/>
                    </a:cubicBezTo>
                    <a:cubicBezTo>
                      <a:pt x="-327" y="9525"/>
                      <a:pt x="-327" y="7620"/>
                      <a:pt x="1578" y="6668"/>
                    </a:cubicBezTo>
                    <a:cubicBezTo>
                      <a:pt x="2531" y="5715"/>
                      <a:pt x="4436" y="5715"/>
                      <a:pt x="5388" y="7620"/>
                    </a:cubicBezTo>
                    <a:cubicBezTo>
                      <a:pt x="8246" y="12383"/>
                      <a:pt x="10151" y="17145"/>
                      <a:pt x="10151" y="22860"/>
                    </a:cubicBezTo>
                    <a:cubicBezTo>
                      <a:pt x="10151" y="34290"/>
                      <a:pt x="19676" y="43815"/>
                      <a:pt x="31106" y="43815"/>
                    </a:cubicBezTo>
                    <a:cubicBezTo>
                      <a:pt x="42536" y="43815"/>
                      <a:pt x="52061" y="34290"/>
                      <a:pt x="52061" y="22860"/>
                    </a:cubicBezTo>
                    <a:cubicBezTo>
                      <a:pt x="52061" y="16193"/>
                      <a:pt x="51108" y="9525"/>
                      <a:pt x="49203" y="2858"/>
                    </a:cubicBezTo>
                    <a:cubicBezTo>
                      <a:pt x="49203" y="1905"/>
                      <a:pt x="49203" y="0"/>
                      <a:pt x="51108" y="0"/>
                    </a:cubicBezTo>
                    <a:cubicBezTo>
                      <a:pt x="52061" y="0"/>
                      <a:pt x="53966" y="0"/>
                      <a:pt x="53966" y="1905"/>
                    </a:cubicBezTo>
                    <a:cubicBezTo>
                      <a:pt x="55871" y="8573"/>
                      <a:pt x="56823" y="16193"/>
                      <a:pt x="56823" y="23813"/>
                    </a:cubicBezTo>
                    <a:cubicBezTo>
                      <a:pt x="55871" y="37148"/>
                      <a:pt x="44441" y="48577"/>
                      <a:pt x="30153" y="48577"/>
                    </a:cubicBezTo>
                    <a:close/>
                  </a:path>
                </a:pathLst>
              </a:custGeom>
              <a:solidFill>
                <a:srgbClr val="4BBFD8"/>
              </a:solidFill>
              <a:ln w="9525" cap="flat">
                <a:noFill/>
                <a:prstDash val="solid"/>
                <a:miter/>
              </a:ln>
            </p:spPr>
            <p:txBody>
              <a:bodyPr rtlCol="0" anchor="ctr"/>
              <a:lstStyle/>
              <a:p>
                <a:endParaRPr lang="en-GB" dirty="0"/>
              </a:p>
            </p:txBody>
          </p:sp>
          <p:sp>
            <p:nvSpPr>
              <p:cNvPr id="407" name="Freeform: Shape 406">
                <a:extLst>
                  <a:ext uri="{FF2B5EF4-FFF2-40B4-BE49-F238E27FC236}">
                    <a16:creationId xmlns:a16="http://schemas.microsoft.com/office/drawing/2014/main" id="{7DBB732D-CC1B-474D-8A1E-25E9FF7B2835}"/>
                  </a:ext>
                </a:extLst>
              </p:cNvPr>
              <p:cNvSpPr/>
              <p:nvPr/>
            </p:nvSpPr>
            <p:spPr>
              <a:xfrm>
                <a:off x="4249736" y="2595404"/>
                <a:ext cx="44209" cy="90487"/>
              </a:xfrm>
              <a:custGeom>
                <a:avLst/>
                <a:gdLst>
                  <a:gd name="connsiteX0" fmla="*/ 40958 w 44209"/>
                  <a:gd name="connsiteY0" fmla="*/ 90488 h 90487"/>
                  <a:gd name="connsiteX1" fmla="*/ 40005 w 44209"/>
                  <a:gd name="connsiteY1" fmla="*/ 90488 h 90487"/>
                  <a:gd name="connsiteX2" fmla="*/ 0 w 44209"/>
                  <a:gd name="connsiteY2" fmla="*/ 25717 h 90487"/>
                  <a:gd name="connsiteX3" fmla="*/ 25717 w 44209"/>
                  <a:gd name="connsiteY3" fmla="*/ 0 h 90487"/>
                  <a:gd name="connsiteX4" fmla="*/ 38100 w 44209"/>
                  <a:gd name="connsiteY4" fmla="*/ 2857 h 90487"/>
                  <a:gd name="connsiteX5" fmla="*/ 39053 w 44209"/>
                  <a:gd name="connsiteY5" fmla="*/ 5715 h 90487"/>
                  <a:gd name="connsiteX6" fmla="*/ 36195 w 44209"/>
                  <a:gd name="connsiteY6" fmla="*/ 6667 h 90487"/>
                  <a:gd name="connsiteX7" fmla="*/ 26670 w 44209"/>
                  <a:gd name="connsiteY7" fmla="*/ 3810 h 90487"/>
                  <a:gd name="connsiteX8" fmla="*/ 5715 w 44209"/>
                  <a:gd name="connsiteY8" fmla="*/ 24765 h 90487"/>
                  <a:gd name="connsiteX9" fmla="*/ 42863 w 44209"/>
                  <a:gd name="connsiteY9" fmla="*/ 84773 h 90487"/>
                  <a:gd name="connsiteX10" fmla="*/ 43815 w 44209"/>
                  <a:gd name="connsiteY10" fmla="*/ 87630 h 90487"/>
                  <a:gd name="connsiteX11" fmla="*/ 40958 w 44209"/>
                  <a:gd name="connsiteY11"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9" h="90487">
                    <a:moveTo>
                      <a:pt x="40958" y="90488"/>
                    </a:moveTo>
                    <a:cubicBezTo>
                      <a:pt x="40958" y="90488"/>
                      <a:pt x="40005" y="90488"/>
                      <a:pt x="40005" y="90488"/>
                    </a:cubicBezTo>
                    <a:cubicBezTo>
                      <a:pt x="15240" y="78105"/>
                      <a:pt x="0" y="53340"/>
                      <a:pt x="0" y="25717"/>
                    </a:cubicBezTo>
                    <a:cubicBezTo>
                      <a:pt x="0" y="11430"/>
                      <a:pt x="11430" y="0"/>
                      <a:pt x="25717" y="0"/>
                    </a:cubicBezTo>
                    <a:cubicBezTo>
                      <a:pt x="29528" y="0"/>
                      <a:pt x="34290" y="952"/>
                      <a:pt x="38100" y="2857"/>
                    </a:cubicBezTo>
                    <a:cubicBezTo>
                      <a:pt x="39053" y="3810"/>
                      <a:pt x="40005" y="4763"/>
                      <a:pt x="39053" y="5715"/>
                    </a:cubicBezTo>
                    <a:cubicBezTo>
                      <a:pt x="38100" y="6667"/>
                      <a:pt x="37147" y="7620"/>
                      <a:pt x="36195" y="6667"/>
                    </a:cubicBezTo>
                    <a:cubicBezTo>
                      <a:pt x="33338" y="4763"/>
                      <a:pt x="29528" y="3810"/>
                      <a:pt x="26670" y="3810"/>
                    </a:cubicBezTo>
                    <a:cubicBezTo>
                      <a:pt x="15240" y="3810"/>
                      <a:pt x="5715" y="13335"/>
                      <a:pt x="5715" y="24765"/>
                    </a:cubicBezTo>
                    <a:cubicBezTo>
                      <a:pt x="5715" y="50482"/>
                      <a:pt x="20003" y="73342"/>
                      <a:pt x="42863" y="84773"/>
                    </a:cubicBezTo>
                    <a:cubicBezTo>
                      <a:pt x="43815" y="85725"/>
                      <a:pt x="44767" y="86677"/>
                      <a:pt x="43815" y="87630"/>
                    </a:cubicBezTo>
                    <a:cubicBezTo>
                      <a:pt x="42863" y="89535"/>
                      <a:pt x="41910" y="90488"/>
                      <a:pt x="40958" y="90488"/>
                    </a:cubicBezTo>
                    <a:close/>
                  </a:path>
                </a:pathLst>
              </a:custGeom>
              <a:solidFill>
                <a:srgbClr val="4BBFD8"/>
              </a:solidFill>
              <a:ln w="9525" cap="flat">
                <a:noFill/>
                <a:prstDash val="solid"/>
                <a:miter/>
              </a:ln>
            </p:spPr>
            <p:txBody>
              <a:bodyPr rtlCol="0" anchor="ctr"/>
              <a:lstStyle/>
              <a:p>
                <a:endParaRPr lang="en-GB" dirty="0"/>
              </a:p>
            </p:txBody>
          </p:sp>
          <p:sp>
            <p:nvSpPr>
              <p:cNvPr id="408" name="Freeform: Shape 407">
                <a:extLst>
                  <a:ext uri="{FF2B5EF4-FFF2-40B4-BE49-F238E27FC236}">
                    <a16:creationId xmlns:a16="http://schemas.microsoft.com/office/drawing/2014/main" id="{CEF0E50D-CC7D-4160-8747-00C8012D1AA1}"/>
                  </a:ext>
                </a:extLst>
              </p:cNvPr>
              <p:cNvSpPr/>
              <p:nvPr/>
            </p:nvSpPr>
            <p:spPr>
              <a:xfrm>
                <a:off x="4248783" y="2615406"/>
                <a:ext cx="43257" cy="69532"/>
              </a:xfrm>
              <a:custGeom>
                <a:avLst/>
                <a:gdLst>
                  <a:gd name="connsiteX0" fmla="*/ 953 w 43257"/>
                  <a:gd name="connsiteY0" fmla="*/ 0 h 69532"/>
                  <a:gd name="connsiteX1" fmla="*/ 0 w 43257"/>
                  <a:gd name="connsiteY1" fmla="*/ 4763 h 69532"/>
                  <a:gd name="connsiteX2" fmla="*/ 40005 w 43257"/>
                  <a:gd name="connsiteY2" fmla="*/ 69533 h 69532"/>
                  <a:gd name="connsiteX3" fmla="*/ 40958 w 43257"/>
                  <a:gd name="connsiteY3" fmla="*/ 69533 h 69532"/>
                  <a:gd name="connsiteX4" fmla="*/ 42863 w 43257"/>
                  <a:gd name="connsiteY4" fmla="*/ 68580 h 69532"/>
                  <a:gd name="connsiteX5" fmla="*/ 41910 w 43257"/>
                  <a:gd name="connsiteY5" fmla="*/ 65723 h 69532"/>
                  <a:gd name="connsiteX6" fmla="*/ 4763 w 43257"/>
                  <a:gd name="connsiteY6" fmla="*/ 5715 h 69532"/>
                  <a:gd name="connsiteX7" fmla="*/ 5715 w 43257"/>
                  <a:gd name="connsiteY7" fmla="*/ 952 h 69532"/>
                  <a:gd name="connsiteX8" fmla="*/ 953 w 43257"/>
                  <a:gd name="connsiteY8" fmla="*/ 952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7" h="69532">
                    <a:moveTo>
                      <a:pt x="953" y="0"/>
                    </a:moveTo>
                    <a:cubicBezTo>
                      <a:pt x="953" y="1905"/>
                      <a:pt x="0" y="3810"/>
                      <a:pt x="0" y="4763"/>
                    </a:cubicBezTo>
                    <a:cubicBezTo>
                      <a:pt x="0" y="32385"/>
                      <a:pt x="15240" y="57150"/>
                      <a:pt x="40005" y="69533"/>
                    </a:cubicBezTo>
                    <a:cubicBezTo>
                      <a:pt x="40005" y="69533"/>
                      <a:pt x="40958" y="69533"/>
                      <a:pt x="40958" y="69533"/>
                    </a:cubicBezTo>
                    <a:cubicBezTo>
                      <a:pt x="41910" y="69533"/>
                      <a:pt x="42863" y="68580"/>
                      <a:pt x="42863" y="68580"/>
                    </a:cubicBezTo>
                    <a:cubicBezTo>
                      <a:pt x="43815" y="67627"/>
                      <a:pt x="42863" y="65723"/>
                      <a:pt x="41910" y="65723"/>
                    </a:cubicBezTo>
                    <a:cubicBezTo>
                      <a:pt x="19050" y="54292"/>
                      <a:pt x="4763" y="31433"/>
                      <a:pt x="4763" y="5715"/>
                    </a:cubicBezTo>
                    <a:cubicBezTo>
                      <a:pt x="4763" y="3810"/>
                      <a:pt x="4763" y="1905"/>
                      <a:pt x="5715" y="952"/>
                    </a:cubicBezTo>
                    <a:lnTo>
                      <a:pt x="953" y="952"/>
                    </a:lnTo>
                    <a:close/>
                  </a:path>
                </a:pathLst>
              </a:custGeom>
              <a:solidFill>
                <a:srgbClr val="4BBFD8"/>
              </a:solidFill>
              <a:ln w="9525" cap="flat">
                <a:noFill/>
                <a:prstDash val="solid"/>
                <a:miter/>
              </a:ln>
            </p:spPr>
            <p:txBody>
              <a:bodyPr rtlCol="0" anchor="ctr"/>
              <a:lstStyle/>
              <a:p>
                <a:endParaRPr lang="en-GB" dirty="0"/>
              </a:p>
            </p:txBody>
          </p:sp>
          <p:sp>
            <p:nvSpPr>
              <p:cNvPr id="409" name="Freeform: Shape 408">
                <a:extLst>
                  <a:ext uri="{FF2B5EF4-FFF2-40B4-BE49-F238E27FC236}">
                    <a16:creationId xmlns:a16="http://schemas.microsoft.com/office/drawing/2014/main" id="{F65663E7-A485-4A28-A706-C035EB8E4EE3}"/>
                  </a:ext>
                </a:extLst>
              </p:cNvPr>
              <p:cNvSpPr/>
              <p:nvPr/>
            </p:nvSpPr>
            <p:spPr>
              <a:xfrm>
                <a:off x="4296408" y="2683986"/>
                <a:ext cx="18097" cy="8572"/>
              </a:xfrm>
              <a:custGeom>
                <a:avLst/>
                <a:gdLst>
                  <a:gd name="connsiteX0" fmla="*/ 16193 w 18097"/>
                  <a:gd name="connsiteY0" fmla="*/ 8573 h 8572"/>
                  <a:gd name="connsiteX1" fmla="*/ 16193 w 18097"/>
                  <a:gd name="connsiteY1" fmla="*/ 8573 h 8572"/>
                  <a:gd name="connsiteX2" fmla="*/ 1905 w 18097"/>
                  <a:gd name="connsiteY2" fmla="*/ 4763 h 8572"/>
                  <a:gd name="connsiteX3" fmla="*/ 0 w 18097"/>
                  <a:gd name="connsiteY3" fmla="*/ 1905 h 8572"/>
                  <a:gd name="connsiteX4" fmla="*/ 2858 w 18097"/>
                  <a:gd name="connsiteY4" fmla="*/ 0 h 8572"/>
                  <a:gd name="connsiteX5" fmla="*/ 16193 w 18097"/>
                  <a:gd name="connsiteY5" fmla="*/ 2858 h 8572"/>
                  <a:gd name="connsiteX6" fmla="*/ 18098 w 18097"/>
                  <a:gd name="connsiteY6" fmla="*/ 5715 h 8572"/>
                  <a:gd name="connsiteX7" fmla="*/ 16193 w 18097"/>
                  <a:gd name="connsiteY7" fmla="*/ 8573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 h="8572">
                    <a:moveTo>
                      <a:pt x="16193" y="8573"/>
                    </a:moveTo>
                    <a:cubicBezTo>
                      <a:pt x="16193" y="8573"/>
                      <a:pt x="16193" y="8573"/>
                      <a:pt x="16193" y="8573"/>
                    </a:cubicBezTo>
                    <a:cubicBezTo>
                      <a:pt x="11430" y="7620"/>
                      <a:pt x="5715" y="6668"/>
                      <a:pt x="1905" y="4763"/>
                    </a:cubicBezTo>
                    <a:cubicBezTo>
                      <a:pt x="953" y="4763"/>
                      <a:pt x="0" y="2858"/>
                      <a:pt x="0" y="1905"/>
                    </a:cubicBezTo>
                    <a:cubicBezTo>
                      <a:pt x="0" y="953"/>
                      <a:pt x="1905" y="0"/>
                      <a:pt x="2858" y="0"/>
                    </a:cubicBezTo>
                    <a:cubicBezTo>
                      <a:pt x="7620" y="1905"/>
                      <a:pt x="11430" y="2858"/>
                      <a:pt x="16193" y="2858"/>
                    </a:cubicBezTo>
                    <a:cubicBezTo>
                      <a:pt x="17145" y="2858"/>
                      <a:pt x="18098" y="3810"/>
                      <a:pt x="18098" y="5715"/>
                    </a:cubicBezTo>
                    <a:cubicBezTo>
                      <a:pt x="18098" y="7620"/>
                      <a:pt x="17145" y="8573"/>
                      <a:pt x="16193" y="8573"/>
                    </a:cubicBezTo>
                    <a:close/>
                  </a:path>
                </a:pathLst>
              </a:custGeom>
              <a:solidFill>
                <a:srgbClr val="4BBFD8"/>
              </a:solidFill>
              <a:ln w="9525" cap="flat">
                <a:noFill/>
                <a:prstDash val="solid"/>
                <a:miter/>
              </a:ln>
            </p:spPr>
            <p:txBody>
              <a:bodyPr rtlCol="0" anchor="ctr"/>
              <a:lstStyle/>
              <a:p>
                <a:endParaRPr lang="en-GB" dirty="0"/>
              </a:p>
            </p:txBody>
          </p:sp>
          <p:sp>
            <p:nvSpPr>
              <p:cNvPr id="410" name="Freeform: Shape 409">
                <a:extLst>
                  <a:ext uri="{FF2B5EF4-FFF2-40B4-BE49-F238E27FC236}">
                    <a16:creationId xmlns:a16="http://schemas.microsoft.com/office/drawing/2014/main" id="{F37FFD79-0C72-476E-9E1B-F5DD6617309E}"/>
                  </a:ext>
                </a:extLst>
              </p:cNvPr>
              <p:cNvSpPr/>
              <p:nvPr/>
            </p:nvSpPr>
            <p:spPr>
              <a:xfrm>
                <a:off x="4237353" y="2598819"/>
                <a:ext cx="61912" cy="101359"/>
              </a:xfrm>
              <a:custGeom>
                <a:avLst/>
                <a:gdLst>
                  <a:gd name="connsiteX0" fmla="*/ 58103 w 61912"/>
                  <a:gd name="connsiteY0" fmla="*/ 101360 h 101359"/>
                  <a:gd name="connsiteX1" fmla="*/ 58103 w 61912"/>
                  <a:gd name="connsiteY1" fmla="*/ 101360 h 101359"/>
                  <a:gd name="connsiteX2" fmla="*/ 0 w 61912"/>
                  <a:gd name="connsiteY2" fmla="*/ 21350 h 101359"/>
                  <a:gd name="connsiteX3" fmla="*/ 5715 w 61912"/>
                  <a:gd name="connsiteY3" fmla="*/ 1347 h 101359"/>
                  <a:gd name="connsiteX4" fmla="*/ 9525 w 61912"/>
                  <a:gd name="connsiteY4" fmla="*/ 395 h 101359"/>
                  <a:gd name="connsiteX5" fmla="*/ 10478 w 61912"/>
                  <a:gd name="connsiteY5" fmla="*/ 4205 h 101359"/>
                  <a:gd name="connsiteX6" fmla="*/ 5715 w 61912"/>
                  <a:gd name="connsiteY6" fmla="*/ 21350 h 101359"/>
                  <a:gd name="connsiteX7" fmla="*/ 60008 w 61912"/>
                  <a:gd name="connsiteY7" fmla="*/ 96597 h 101359"/>
                  <a:gd name="connsiteX8" fmla="*/ 61913 w 61912"/>
                  <a:gd name="connsiteY8" fmla="*/ 99455 h 101359"/>
                  <a:gd name="connsiteX9" fmla="*/ 58103 w 61912"/>
                  <a:gd name="connsiteY9" fmla="*/ 101360 h 10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912" h="101359">
                    <a:moveTo>
                      <a:pt x="58103" y="101360"/>
                    </a:moveTo>
                    <a:cubicBezTo>
                      <a:pt x="58103" y="101360"/>
                      <a:pt x="58103" y="101360"/>
                      <a:pt x="58103" y="101360"/>
                    </a:cubicBezTo>
                    <a:cubicBezTo>
                      <a:pt x="22860" y="89930"/>
                      <a:pt x="0" y="57545"/>
                      <a:pt x="0" y="21350"/>
                    </a:cubicBezTo>
                    <a:cubicBezTo>
                      <a:pt x="0" y="13730"/>
                      <a:pt x="1905" y="7062"/>
                      <a:pt x="5715" y="1347"/>
                    </a:cubicBezTo>
                    <a:cubicBezTo>
                      <a:pt x="6667" y="395"/>
                      <a:pt x="7620" y="-558"/>
                      <a:pt x="9525" y="395"/>
                    </a:cubicBezTo>
                    <a:cubicBezTo>
                      <a:pt x="10478" y="1347"/>
                      <a:pt x="11430" y="2300"/>
                      <a:pt x="10478" y="4205"/>
                    </a:cubicBezTo>
                    <a:cubicBezTo>
                      <a:pt x="7620" y="8967"/>
                      <a:pt x="5715" y="15635"/>
                      <a:pt x="5715" y="21350"/>
                    </a:cubicBezTo>
                    <a:cubicBezTo>
                      <a:pt x="5715" y="55640"/>
                      <a:pt x="27623" y="86120"/>
                      <a:pt x="60008" y="96597"/>
                    </a:cubicBezTo>
                    <a:cubicBezTo>
                      <a:pt x="60960" y="96597"/>
                      <a:pt x="61913" y="98502"/>
                      <a:pt x="61913" y="99455"/>
                    </a:cubicBezTo>
                    <a:cubicBezTo>
                      <a:pt x="60008" y="100407"/>
                      <a:pt x="59055" y="101360"/>
                      <a:pt x="58103" y="101360"/>
                    </a:cubicBezTo>
                    <a:close/>
                  </a:path>
                </a:pathLst>
              </a:custGeom>
              <a:solidFill>
                <a:srgbClr val="4BBFD8"/>
              </a:solidFill>
              <a:ln w="9525" cap="flat">
                <a:noFill/>
                <a:prstDash val="solid"/>
                <a:miter/>
              </a:ln>
            </p:spPr>
            <p:txBody>
              <a:bodyPr rtlCol="0" anchor="ctr"/>
              <a:lstStyle/>
              <a:p>
                <a:endParaRPr lang="en-GB" dirty="0"/>
              </a:p>
            </p:txBody>
          </p:sp>
          <p:sp>
            <p:nvSpPr>
              <p:cNvPr id="411" name="Freeform: Shape 410">
                <a:extLst>
                  <a:ext uri="{FF2B5EF4-FFF2-40B4-BE49-F238E27FC236}">
                    <a16:creationId xmlns:a16="http://schemas.microsoft.com/office/drawing/2014/main" id="{B868E7AF-8119-44E9-9223-CB9CCDE62F4A}"/>
                  </a:ext>
                </a:extLst>
              </p:cNvPr>
              <p:cNvSpPr/>
              <p:nvPr/>
            </p:nvSpPr>
            <p:spPr>
              <a:xfrm>
                <a:off x="4238306" y="2615406"/>
                <a:ext cx="60007" cy="84772"/>
              </a:xfrm>
              <a:custGeom>
                <a:avLst/>
                <a:gdLst>
                  <a:gd name="connsiteX0" fmla="*/ 0 w 60007"/>
                  <a:gd name="connsiteY0" fmla="*/ 0 h 84772"/>
                  <a:gd name="connsiteX1" fmla="*/ 0 w 60007"/>
                  <a:gd name="connsiteY1" fmla="*/ 4763 h 84772"/>
                  <a:gd name="connsiteX2" fmla="*/ 57150 w 60007"/>
                  <a:gd name="connsiteY2" fmla="*/ 84773 h 84772"/>
                  <a:gd name="connsiteX3" fmla="*/ 58102 w 60007"/>
                  <a:gd name="connsiteY3" fmla="*/ 84773 h 84772"/>
                  <a:gd name="connsiteX4" fmla="*/ 60008 w 60007"/>
                  <a:gd name="connsiteY4" fmla="*/ 82867 h 84772"/>
                  <a:gd name="connsiteX5" fmla="*/ 58102 w 60007"/>
                  <a:gd name="connsiteY5" fmla="*/ 80010 h 84772"/>
                  <a:gd name="connsiteX6" fmla="*/ 3810 w 60007"/>
                  <a:gd name="connsiteY6" fmla="*/ 4763 h 84772"/>
                  <a:gd name="connsiteX7" fmla="*/ 3810 w 60007"/>
                  <a:gd name="connsiteY7" fmla="*/ 0 h 84772"/>
                  <a:gd name="connsiteX8" fmla="*/ 0 w 60007"/>
                  <a:gd name="connsiteY8" fmla="*/ 0 h 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07" h="84772">
                    <a:moveTo>
                      <a:pt x="0" y="0"/>
                    </a:moveTo>
                    <a:cubicBezTo>
                      <a:pt x="0" y="1905"/>
                      <a:pt x="0" y="3810"/>
                      <a:pt x="0" y="4763"/>
                    </a:cubicBezTo>
                    <a:cubicBezTo>
                      <a:pt x="0" y="40958"/>
                      <a:pt x="22860" y="73342"/>
                      <a:pt x="57150" y="84773"/>
                    </a:cubicBezTo>
                    <a:cubicBezTo>
                      <a:pt x="57150" y="84773"/>
                      <a:pt x="58102" y="84773"/>
                      <a:pt x="58102" y="84773"/>
                    </a:cubicBezTo>
                    <a:cubicBezTo>
                      <a:pt x="59055" y="84773"/>
                      <a:pt x="60008" y="83820"/>
                      <a:pt x="60008" y="82867"/>
                    </a:cubicBezTo>
                    <a:cubicBezTo>
                      <a:pt x="60008" y="81915"/>
                      <a:pt x="60008" y="80010"/>
                      <a:pt x="58102" y="80010"/>
                    </a:cubicBezTo>
                    <a:cubicBezTo>
                      <a:pt x="25717" y="69533"/>
                      <a:pt x="3810" y="39052"/>
                      <a:pt x="3810" y="4763"/>
                    </a:cubicBezTo>
                    <a:cubicBezTo>
                      <a:pt x="3810" y="2858"/>
                      <a:pt x="3810" y="952"/>
                      <a:pt x="3810" y="0"/>
                    </a:cubicBezTo>
                    <a:lnTo>
                      <a:pt x="0" y="0"/>
                    </a:lnTo>
                    <a:close/>
                  </a:path>
                </a:pathLst>
              </a:custGeom>
              <a:solidFill>
                <a:srgbClr val="4BBFD8"/>
              </a:solidFill>
              <a:ln w="9525" cap="flat">
                <a:noFill/>
                <a:prstDash val="solid"/>
                <a:miter/>
              </a:ln>
            </p:spPr>
            <p:txBody>
              <a:bodyPr rtlCol="0" anchor="ctr"/>
              <a:lstStyle/>
              <a:p>
                <a:endParaRPr lang="en-GB" dirty="0"/>
              </a:p>
            </p:txBody>
          </p:sp>
          <p:sp>
            <p:nvSpPr>
              <p:cNvPr id="412" name="Freeform: Shape 411">
                <a:extLst>
                  <a:ext uri="{FF2B5EF4-FFF2-40B4-BE49-F238E27FC236}">
                    <a16:creationId xmlns:a16="http://schemas.microsoft.com/office/drawing/2014/main" id="{115E7F7F-2BDA-4CBA-AF42-88863D016CA6}"/>
                  </a:ext>
                </a:extLst>
              </p:cNvPr>
              <p:cNvSpPr/>
              <p:nvPr/>
            </p:nvSpPr>
            <p:spPr>
              <a:xfrm>
                <a:off x="4250927" y="2558256"/>
                <a:ext cx="84625" cy="76200"/>
              </a:xfrm>
              <a:custGeom>
                <a:avLst/>
                <a:gdLst>
                  <a:gd name="connsiteX0" fmla="*/ 71199 w 84625"/>
                  <a:gd name="connsiteY0" fmla="*/ 76200 h 76200"/>
                  <a:gd name="connsiteX1" fmla="*/ 56912 w 84625"/>
                  <a:gd name="connsiteY1" fmla="*/ 61913 h 76200"/>
                  <a:gd name="connsiteX2" fmla="*/ 24527 w 84625"/>
                  <a:gd name="connsiteY2" fmla="*/ 29527 h 76200"/>
                  <a:gd name="connsiteX3" fmla="*/ 4524 w 84625"/>
                  <a:gd name="connsiteY3" fmla="*/ 36195 h 76200"/>
                  <a:gd name="connsiteX4" fmla="*/ 714 w 84625"/>
                  <a:gd name="connsiteY4" fmla="*/ 36195 h 76200"/>
                  <a:gd name="connsiteX5" fmla="*/ 714 w 84625"/>
                  <a:gd name="connsiteY5" fmla="*/ 32385 h 76200"/>
                  <a:gd name="connsiteX6" fmla="*/ 23574 w 84625"/>
                  <a:gd name="connsiteY6" fmla="*/ 23813 h 76200"/>
                  <a:gd name="connsiteX7" fmla="*/ 60722 w 84625"/>
                  <a:gd name="connsiteY7" fmla="*/ 60960 h 76200"/>
                  <a:gd name="connsiteX8" fmla="*/ 70247 w 84625"/>
                  <a:gd name="connsiteY8" fmla="*/ 70485 h 76200"/>
                  <a:gd name="connsiteX9" fmla="*/ 79772 w 84625"/>
                  <a:gd name="connsiteY9" fmla="*/ 60960 h 76200"/>
                  <a:gd name="connsiteX10" fmla="*/ 23574 w 84625"/>
                  <a:gd name="connsiteY10" fmla="*/ 4763 h 76200"/>
                  <a:gd name="connsiteX11" fmla="*/ 15954 w 84625"/>
                  <a:gd name="connsiteY11" fmla="*/ 5715 h 76200"/>
                  <a:gd name="connsiteX12" fmla="*/ 13097 w 84625"/>
                  <a:gd name="connsiteY12" fmla="*/ 3810 h 76200"/>
                  <a:gd name="connsiteX13" fmla="*/ 15002 w 84625"/>
                  <a:gd name="connsiteY13" fmla="*/ 952 h 76200"/>
                  <a:gd name="connsiteX14" fmla="*/ 23574 w 84625"/>
                  <a:gd name="connsiteY14" fmla="*/ 0 h 76200"/>
                  <a:gd name="connsiteX15" fmla="*/ 84534 w 84625"/>
                  <a:gd name="connsiteY15" fmla="*/ 60960 h 76200"/>
                  <a:gd name="connsiteX16" fmla="*/ 71199 w 84625"/>
                  <a:gd name="connsiteY1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25" h="76200">
                    <a:moveTo>
                      <a:pt x="71199" y="76200"/>
                    </a:moveTo>
                    <a:cubicBezTo>
                      <a:pt x="63579" y="76200"/>
                      <a:pt x="56912" y="69533"/>
                      <a:pt x="56912" y="61913"/>
                    </a:cubicBezTo>
                    <a:cubicBezTo>
                      <a:pt x="56912" y="43815"/>
                      <a:pt x="42624" y="29527"/>
                      <a:pt x="24527" y="29527"/>
                    </a:cubicBezTo>
                    <a:cubicBezTo>
                      <a:pt x="16907" y="29527"/>
                      <a:pt x="10239" y="32385"/>
                      <a:pt x="4524" y="36195"/>
                    </a:cubicBezTo>
                    <a:cubicBezTo>
                      <a:pt x="3572" y="37148"/>
                      <a:pt x="1667" y="37148"/>
                      <a:pt x="714" y="36195"/>
                    </a:cubicBezTo>
                    <a:cubicBezTo>
                      <a:pt x="-238" y="35242"/>
                      <a:pt x="-238" y="33338"/>
                      <a:pt x="714" y="32385"/>
                    </a:cubicBezTo>
                    <a:cubicBezTo>
                      <a:pt x="7382" y="26670"/>
                      <a:pt x="15002" y="23813"/>
                      <a:pt x="23574" y="23813"/>
                    </a:cubicBezTo>
                    <a:cubicBezTo>
                      <a:pt x="44529" y="23813"/>
                      <a:pt x="60722" y="40958"/>
                      <a:pt x="60722" y="60960"/>
                    </a:cubicBezTo>
                    <a:cubicBezTo>
                      <a:pt x="60722" y="65723"/>
                      <a:pt x="64532" y="70485"/>
                      <a:pt x="70247" y="70485"/>
                    </a:cubicBezTo>
                    <a:cubicBezTo>
                      <a:pt x="75009" y="70485"/>
                      <a:pt x="79772" y="66675"/>
                      <a:pt x="79772" y="60960"/>
                    </a:cubicBezTo>
                    <a:cubicBezTo>
                      <a:pt x="79772" y="30480"/>
                      <a:pt x="55007" y="4763"/>
                      <a:pt x="23574" y="4763"/>
                    </a:cubicBezTo>
                    <a:cubicBezTo>
                      <a:pt x="20717" y="4763"/>
                      <a:pt x="17859" y="4763"/>
                      <a:pt x="15954" y="5715"/>
                    </a:cubicBezTo>
                    <a:cubicBezTo>
                      <a:pt x="15002" y="5715"/>
                      <a:pt x="13097" y="4763"/>
                      <a:pt x="13097" y="3810"/>
                    </a:cubicBezTo>
                    <a:cubicBezTo>
                      <a:pt x="13097" y="2858"/>
                      <a:pt x="14049" y="952"/>
                      <a:pt x="15002" y="952"/>
                    </a:cubicBezTo>
                    <a:cubicBezTo>
                      <a:pt x="17859" y="952"/>
                      <a:pt x="20717" y="0"/>
                      <a:pt x="23574" y="0"/>
                    </a:cubicBezTo>
                    <a:cubicBezTo>
                      <a:pt x="56912" y="0"/>
                      <a:pt x="84534" y="27623"/>
                      <a:pt x="84534" y="60960"/>
                    </a:cubicBezTo>
                    <a:cubicBezTo>
                      <a:pt x="85487" y="69533"/>
                      <a:pt x="78819" y="76200"/>
                      <a:pt x="71199" y="76200"/>
                    </a:cubicBezTo>
                    <a:close/>
                  </a:path>
                </a:pathLst>
              </a:custGeom>
              <a:solidFill>
                <a:srgbClr val="4BBFD8"/>
              </a:solidFill>
              <a:ln w="9525" cap="flat">
                <a:noFill/>
                <a:prstDash val="solid"/>
                <a:miter/>
              </a:ln>
            </p:spPr>
            <p:txBody>
              <a:bodyPr rtlCol="0" anchor="ctr"/>
              <a:lstStyle/>
              <a:p>
                <a:endParaRPr lang="en-GB" dirty="0"/>
              </a:p>
            </p:txBody>
          </p:sp>
          <p:sp>
            <p:nvSpPr>
              <p:cNvPr id="413" name="Freeform: Shape 412">
                <a:extLst>
                  <a:ext uri="{FF2B5EF4-FFF2-40B4-BE49-F238E27FC236}">
                    <a16:creationId xmlns:a16="http://schemas.microsoft.com/office/drawing/2014/main" id="{11FA6AAB-8732-4EE3-A81E-E05673D7C5E5}"/>
                  </a:ext>
                </a:extLst>
              </p:cNvPr>
              <p:cNvSpPr/>
              <p:nvPr/>
            </p:nvSpPr>
            <p:spPr>
              <a:xfrm>
                <a:off x="4319269" y="2615406"/>
                <a:ext cx="5714" cy="7620"/>
              </a:xfrm>
              <a:custGeom>
                <a:avLst/>
                <a:gdLst>
                  <a:gd name="connsiteX0" fmla="*/ 0 w 5714"/>
                  <a:gd name="connsiteY0" fmla="*/ 4763 h 7620"/>
                  <a:gd name="connsiteX1" fmla="*/ 2858 w 5714"/>
                  <a:gd name="connsiteY1" fmla="*/ 7620 h 7620"/>
                  <a:gd name="connsiteX2" fmla="*/ 5715 w 5714"/>
                  <a:gd name="connsiteY2" fmla="*/ 4763 h 7620"/>
                  <a:gd name="connsiteX3" fmla="*/ 5715 w 5714"/>
                  <a:gd name="connsiteY3" fmla="*/ 0 h 7620"/>
                  <a:gd name="connsiteX4" fmla="*/ 952 w 5714"/>
                  <a:gd name="connsiteY4" fmla="*/ 0 h 7620"/>
                  <a:gd name="connsiteX5" fmla="*/ 0 w 5714"/>
                  <a:gd name="connsiteY5" fmla="*/ 4763 h 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4" h="7620">
                    <a:moveTo>
                      <a:pt x="0" y="4763"/>
                    </a:moveTo>
                    <a:cubicBezTo>
                      <a:pt x="0" y="5715"/>
                      <a:pt x="952" y="7620"/>
                      <a:pt x="2858" y="7620"/>
                    </a:cubicBezTo>
                    <a:cubicBezTo>
                      <a:pt x="3810" y="7620"/>
                      <a:pt x="5715" y="6667"/>
                      <a:pt x="5715" y="4763"/>
                    </a:cubicBezTo>
                    <a:cubicBezTo>
                      <a:pt x="5715" y="2858"/>
                      <a:pt x="5715" y="952"/>
                      <a:pt x="5715" y="0"/>
                    </a:cubicBezTo>
                    <a:lnTo>
                      <a:pt x="952" y="0"/>
                    </a:lnTo>
                    <a:cubicBezTo>
                      <a:pt x="0" y="1905"/>
                      <a:pt x="0" y="2858"/>
                      <a:pt x="0" y="4763"/>
                    </a:cubicBezTo>
                    <a:close/>
                  </a:path>
                </a:pathLst>
              </a:custGeom>
              <a:solidFill>
                <a:srgbClr val="4BBFD8"/>
              </a:solidFill>
              <a:ln w="9525" cap="flat">
                <a:noFill/>
                <a:prstDash val="solid"/>
                <a:miter/>
              </a:ln>
            </p:spPr>
            <p:txBody>
              <a:bodyPr rtlCol="0" anchor="ctr"/>
              <a:lstStyle/>
              <a:p>
                <a:endParaRPr lang="en-GB" dirty="0"/>
              </a:p>
            </p:txBody>
          </p:sp>
          <p:sp>
            <p:nvSpPr>
              <p:cNvPr id="414" name="Freeform: Shape 413">
                <a:extLst>
                  <a:ext uri="{FF2B5EF4-FFF2-40B4-BE49-F238E27FC236}">
                    <a16:creationId xmlns:a16="http://schemas.microsoft.com/office/drawing/2014/main" id="{6B8EA81B-B860-4FAF-A7A2-FB252FCDF5C0}"/>
                  </a:ext>
                </a:extLst>
              </p:cNvPr>
              <p:cNvSpPr/>
              <p:nvPr/>
            </p:nvSpPr>
            <p:spPr>
              <a:xfrm>
                <a:off x="4295456" y="2615406"/>
                <a:ext cx="52387" cy="30479"/>
              </a:xfrm>
              <a:custGeom>
                <a:avLst/>
                <a:gdLst>
                  <a:gd name="connsiteX0" fmla="*/ 47625 w 52387"/>
                  <a:gd name="connsiteY0" fmla="*/ 4763 h 30479"/>
                  <a:gd name="connsiteX1" fmla="*/ 26670 w 52387"/>
                  <a:gd name="connsiteY1" fmla="*/ 25717 h 30479"/>
                  <a:gd name="connsiteX2" fmla="*/ 5715 w 52387"/>
                  <a:gd name="connsiteY2" fmla="*/ 4763 h 30479"/>
                  <a:gd name="connsiteX3" fmla="*/ 4763 w 52387"/>
                  <a:gd name="connsiteY3" fmla="*/ 0 h 30479"/>
                  <a:gd name="connsiteX4" fmla="*/ 0 w 52387"/>
                  <a:gd name="connsiteY4" fmla="*/ 0 h 30479"/>
                  <a:gd name="connsiteX5" fmla="*/ 952 w 52387"/>
                  <a:gd name="connsiteY5" fmla="*/ 4763 h 30479"/>
                  <a:gd name="connsiteX6" fmla="*/ 26670 w 52387"/>
                  <a:gd name="connsiteY6" fmla="*/ 30480 h 30479"/>
                  <a:gd name="connsiteX7" fmla="*/ 52388 w 52387"/>
                  <a:gd name="connsiteY7" fmla="*/ 4763 h 30479"/>
                  <a:gd name="connsiteX8" fmla="*/ 52388 w 52387"/>
                  <a:gd name="connsiteY8" fmla="*/ 0 h 30479"/>
                  <a:gd name="connsiteX9" fmla="*/ 47625 w 52387"/>
                  <a:gd name="connsiteY9" fmla="*/ 0 h 30479"/>
                  <a:gd name="connsiteX10" fmla="*/ 47625 w 52387"/>
                  <a:gd name="connsiteY10" fmla="*/ 4763 h 3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7" h="30479">
                    <a:moveTo>
                      <a:pt x="47625" y="4763"/>
                    </a:moveTo>
                    <a:cubicBezTo>
                      <a:pt x="47625" y="16192"/>
                      <a:pt x="38100" y="25717"/>
                      <a:pt x="26670" y="25717"/>
                    </a:cubicBezTo>
                    <a:cubicBezTo>
                      <a:pt x="15240" y="25717"/>
                      <a:pt x="5715" y="16192"/>
                      <a:pt x="5715" y="4763"/>
                    </a:cubicBezTo>
                    <a:cubicBezTo>
                      <a:pt x="5715" y="2858"/>
                      <a:pt x="5715" y="952"/>
                      <a:pt x="4763" y="0"/>
                    </a:cubicBezTo>
                    <a:lnTo>
                      <a:pt x="0" y="0"/>
                    </a:lnTo>
                    <a:cubicBezTo>
                      <a:pt x="0" y="1905"/>
                      <a:pt x="952" y="3810"/>
                      <a:pt x="952" y="4763"/>
                    </a:cubicBezTo>
                    <a:cubicBezTo>
                      <a:pt x="952" y="19050"/>
                      <a:pt x="12383" y="30480"/>
                      <a:pt x="26670" y="30480"/>
                    </a:cubicBezTo>
                    <a:cubicBezTo>
                      <a:pt x="40958" y="30480"/>
                      <a:pt x="52388" y="19050"/>
                      <a:pt x="52388" y="4763"/>
                    </a:cubicBezTo>
                    <a:cubicBezTo>
                      <a:pt x="52388" y="2858"/>
                      <a:pt x="52388" y="952"/>
                      <a:pt x="52388" y="0"/>
                    </a:cubicBezTo>
                    <a:lnTo>
                      <a:pt x="47625" y="0"/>
                    </a:lnTo>
                    <a:cubicBezTo>
                      <a:pt x="47625" y="1905"/>
                      <a:pt x="47625" y="2858"/>
                      <a:pt x="47625" y="4763"/>
                    </a:cubicBezTo>
                    <a:close/>
                  </a:path>
                </a:pathLst>
              </a:custGeom>
              <a:solidFill>
                <a:srgbClr val="4BBFD8"/>
              </a:solidFill>
              <a:ln w="9525" cap="flat">
                <a:noFill/>
                <a:prstDash val="solid"/>
                <a:miter/>
              </a:ln>
            </p:spPr>
            <p:txBody>
              <a:bodyPr rtlCol="0" anchor="ctr"/>
              <a:lstStyle/>
              <a:p>
                <a:endParaRPr lang="en-GB" dirty="0"/>
              </a:p>
            </p:txBody>
          </p:sp>
          <p:sp>
            <p:nvSpPr>
              <p:cNvPr id="415" name="Freeform: Shape 414">
                <a:extLst>
                  <a:ext uri="{FF2B5EF4-FFF2-40B4-BE49-F238E27FC236}">
                    <a16:creationId xmlns:a16="http://schemas.microsoft.com/office/drawing/2014/main" id="{453E2510-E8FA-4667-8DC8-C2EC94E746D5}"/>
                  </a:ext>
                </a:extLst>
              </p:cNvPr>
              <p:cNvSpPr/>
              <p:nvPr/>
            </p:nvSpPr>
            <p:spPr>
              <a:xfrm>
                <a:off x="4306886" y="2615406"/>
                <a:ext cx="28575" cy="19050"/>
              </a:xfrm>
              <a:custGeom>
                <a:avLst/>
                <a:gdLst>
                  <a:gd name="connsiteX0" fmla="*/ 23813 w 28575"/>
                  <a:gd name="connsiteY0" fmla="*/ 4763 h 19050"/>
                  <a:gd name="connsiteX1" fmla="*/ 14288 w 28575"/>
                  <a:gd name="connsiteY1" fmla="*/ 14288 h 19050"/>
                  <a:gd name="connsiteX2" fmla="*/ 4763 w 28575"/>
                  <a:gd name="connsiteY2" fmla="*/ 4763 h 19050"/>
                  <a:gd name="connsiteX3" fmla="*/ 4763 w 28575"/>
                  <a:gd name="connsiteY3" fmla="*/ 0 h 19050"/>
                  <a:gd name="connsiteX4" fmla="*/ 0 w 28575"/>
                  <a:gd name="connsiteY4" fmla="*/ 0 h 19050"/>
                  <a:gd name="connsiteX5" fmla="*/ 0 w 28575"/>
                  <a:gd name="connsiteY5" fmla="*/ 4763 h 19050"/>
                  <a:gd name="connsiteX6" fmla="*/ 14288 w 28575"/>
                  <a:gd name="connsiteY6" fmla="*/ 19050 h 19050"/>
                  <a:gd name="connsiteX7" fmla="*/ 28575 w 28575"/>
                  <a:gd name="connsiteY7" fmla="*/ 4763 h 19050"/>
                  <a:gd name="connsiteX8" fmla="*/ 28575 w 28575"/>
                  <a:gd name="connsiteY8" fmla="*/ 0 h 19050"/>
                  <a:gd name="connsiteX9" fmla="*/ 23813 w 28575"/>
                  <a:gd name="connsiteY9" fmla="*/ 0 h 19050"/>
                  <a:gd name="connsiteX10" fmla="*/ 23813 w 28575"/>
                  <a:gd name="connsiteY10"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19050">
                    <a:moveTo>
                      <a:pt x="23813" y="4763"/>
                    </a:moveTo>
                    <a:cubicBezTo>
                      <a:pt x="23813" y="9525"/>
                      <a:pt x="20003" y="14288"/>
                      <a:pt x="14288" y="14288"/>
                    </a:cubicBezTo>
                    <a:cubicBezTo>
                      <a:pt x="9525" y="14288"/>
                      <a:pt x="4763" y="10477"/>
                      <a:pt x="4763" y="4763"/>
                    </a:cubicBezTo>
                    <a:cubicBezTo>
                      <a:pt x="4763" y="2858"/>
                      <a:pt x="4763" y="952"/>
                      <a:pt x="4763" y="0"/>
                    </a:cubicBezTo>
                    <a:lnTo>
                      <a:pt x="0" y="0"/>
                    </a:lnTo>
                    <a:cubicBezTo>
                      <a:pt x="0" y="1905"/>
                      <a:pt x="0" y="3810"/>
                      <a:pt x="0" y="4763"/>
                    </a:cubicBezTo>
                    <a:cubicBezTo>
                      <a:pt x="0" y="12383"/>
                      <a:pt x="6667" y="19050"/>
                      <a:pt x="14288" y="19050"/>
                    </a:cubicBezTo>
                    <a:cubicBezTo>
                      <a:pt x="21908" y="19050"/>
                      <a:pt x="28575" y="12383"/>
                      <a:pt x="28575" y="4763"/>
                    </a:cubicBezTo>
                    <a:cubicBezTo>
                      <a:pt x="28575" y="2858"/>
                      <a:pt x="28575" y="952"/>
                      <a:pt x="28575" y="0"/>
                    </a:cubicBezTo>
                    <a:lnTo>
                      <a:pt x="23813" y="0"/>
                    </a:lnTo>
                    <a:cubicBezTo>
                      <a:pt x="23813" y="952"/>
                      <a:pt x="23813" y="2858"/>
                      <a:pt x="23813" y="4763"/>
                    </a:cubicBezTo>
                    <a:close/>
                  </a:path>
                </a:pathLst>
              </a:custGeom>
              <a:solidFill>
                <a:srgbClr val="4BBFD8"/>
              </a:solidFill>
              <a:ln w="9525" cap="flat">
                <a:noFill/>
                <a:prstDash val="solid"/>
                <a:miter/>
              </a:ln>
            </p:spPr>
            <p:txBody>
              <a:bodyPr rtlCol="0" anchor="ctr"/>
              <a:lstStyle/>
              <a:p>
                <a:endParaRPr lang="en-GB" dirty="0"/>
              </a:p>
            </p:txBody>
          </p:sp>
          <p:sp>
            <p:nvSpPr>
              <p:cNvPr id="416" name="Freeform: Shape 415">
                <a:extLst>
                  <a:ext uri="{FF2B5EF4-FFF2-40B4-BE49-F238E27FC236}">
                    <a16:creationId xmlns:a16="http://schemas.microsoft.com/office/drawing/2014/main" id="{718CFAAB-981C-483C-A68F-088EC5F2CED1}"/>
                  </a:ext>
                </a:extLst>
              </p:cNvPr>
              <p:cNvSpPr/>
              <p:nvPr/>
            </p:nvSpPr>
            <p:spPr>
              <a:xfrm>
                <a:off x="4218861" y="2563019"/>
                <a:ext cx="41352" cy="37147"/>
              </a:xfrm>
              <a:custGeom>
                <a:avLst/>
                <a:gdLst>
                  <a:gd name="connsiteX0" fmla="*/ 2300 w 41352"/>
                  <a:gd name="connsiteY0" fmla="*/ 37148 h 37147"/>
                  <a:gd name="connsiteX1" fmla="*/ 1347 w 41352"/>
                  <a:gd name="connsiteY1" fmla="*/ 37148 h 37147"/>
                  <a:gd name="connsiteX2" fmla="*/ 395 w 41352"/>
                  <a:gd name="connsiteY2" fmla="*/ 34290 h 37147"/>
                  <a:gd name="connsiteX3" fmla="*/ 38495 w 41352"/>
                  <a:gd name="connsiteY3" fmla="*/ 0 h 37147"/>
                  <a:gd name="connsiteX4" fmla="*/ 41352 w 41352"/>
                  <a:gd name="connsiteY4" fmla="*/ 1905 h 37147"/>
                  <a:gd name="connsiteX5" fmla="*/ 39447 w 41352"/>
                  <a:gd name="connsiteY5" fmla="*/ 4763 h 37147"/>
                  <a:gd name="connsiteX6" fmla="*/ 4205 w 41352"/>
                  <a:gd name="connsiteY6" fmla="*/ 36195 h 37147"/>
                  <a:gd name="connsiteX7" fmla="*/ 2300 w 41352"/>
                  <a:gd name="connsiteY7" fmla="*/ 37148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52" h="37147">
                    <a:moveTo>
                      <a:pt x="2300" y="37148"/>
                    </a:moveTo>
                    <a:cubicBezTo>
                      <a:pt x="2300" y="37148"/>
                      <a:pt x="1347" y="37148"/>
                      <a:pt x="1347" y="37148"/>
                    </a:cubicBezTo>
                    <a:cubicBezTo>
                      <a:pt x="395" y="36195"/>
                      <a:pt x="-558" y="35242"/>
                      <a:pt x="395" y="34290"/>
                    </a:cubicBezTo>
                    <a:cubicBezTo>
                      <a:pt x="7062" y="18098"/>
                      <a:pt x="21350" y="4763"/>
                      <a:pt x="38495" y="0"/>
                    </a:cubicBezTo>
                    <a:cubicBezTo>
                      <a:pt x="39447" y="0"/>
                      <a:pt x="41352" y="0"/>
                      <a:pt x="41352" y="1905"/>
                    </a:cubicBezTo>
                    <a:cubicBezTo>
                      <a:pt x="41352" y="2858"/>
                      <a:pt x="41352" y="4763"/>
                      <a:pt x="39447" y="4763"/>
                    </a:cubicBezTo>
                    <a:cubicBezTo>
                      <a:pt x="24207" y="9525"/>
                      <a:pt x="10872" y="20955"/>
                      <a:pt x="4205" y="36195"/>
                    </a:cubicBezTo>
                    <a:cubicBezTo>
                      <a:pt x="4205" y="36195"/>
                      <a:pt x="3252" y="37148"/>
                      <a:pt x="2300" y="37148"/>
                    </a:cubicBezTo>
                    <a:close/>
                  </a:path>
                </a:pathLst>
              </a:custGeom>
              <a:solidFill>
                <a:srgbClr val="4BBFD8"/>
              </a:solidFill>
              <a:ln w="9525" cap="flat">
                <a:noFill/>
                <a:prstDash val="solid"/>
                <a:miter/>
              </a:ln>
            </p:spPr>
            <p:txBody>
              <a:bodyPr rtlCol="0" anchor="ctr"/>
              <a:lstStyle/>
              <a:p>
                <a:endParaRPr lang="en-GB" dirty="0"/>
              </a:p>
            </p:txBody>
          </p:sp>
          <p:sp>
            <p:nvSpPr>
              <p:cNvPr id="417" name="Freeform: Shape 416">
                <a:extLst>
                  <a:ext uri="{FF2B5EF4-FFF2-40B4-BE49-F238E27FC236}">
                    <a16:creationId xmlns:a16="http://schemas.microsoft.com/office/drawing/2014/main" id="{21166FE5-5A9E-41F7-AAE3-293FDF6C9E0B}"/>
                  </a:ext>
                </a:extLst>
              </p:cNvPr>
              <p:cNvSpPr/>
              <p:nvPr/>
            </p:nvSpPr>
            <p:spPr>
              <a:xfrm>
                <a:off x="4269739" y="2605881"/>
                <a:ext cx="74689" cy="52387"/>
              </a:xfrm>
              <a:custGeom>
                <a:avLst/>
                <a:gdLst>
                  <a:gd name="connsiteX0" fmla="*/ 52388 w 74689"/>
                  <a:gd name="connsiteY0" fmla="*/ 52388 h 52387"/>
                  <a:gd name="connsiteX1" fmla="*/ 15240 w 74689"/>
                  <a:gd name="connsiteY1" fmla="*/ 15240 h 52387"/>
                  <a:gd name="connsiteX2" fmla="*/ 5715 w 74689"/>
                  <a:gd name="connsiteY2" fmla="*/ 5715 h 52387"/>
                  <a:gd name="connsiteX3" fmla="*/ 2857 w 74689"/>
                  <a:gd name="connsiteY3" fmla="*/ 5715 h 52387"/>
                  <a:gd name="connsiteX4" fmla="*/ 0 w 74689"/>
                  <a:gd name="connsiteY4" fmla="*/ 3810 h 52387"/>
                  <a:gd name="connsiteX5" fmla="*/ 1905 w 74689"/>
                  <a:gd name="connsiteY5" fmla="*/ 952 h 52387"/>
                  <a:gd name="connsiteX6" fmla="*/ 5715 w 74689"/>
                  <a:gd name="connsiteY6" fmla="*/ 0 h 52387"/>
                  <a:gd name="connsiteX7" fmla="*/ 20002 w 74689"/>
                  <a:gd name="connsiteY7" fmla="*/ 14288 h 52387"/>
                  <a:gd name="connsiteX8" fmla="*/ 52388 w 74689"/>
                  <a:gd name="connsiteY8" fmla="*/ 46673 h 52387"/>
                  <a:gd name="connsiteX9" fmla="*/ 70485 w 74689"/>
                  <a:gd name="connsiteY9" fmla="*/ 40958 h 52387"/>
                  <a:gd name="connsiteX10" fmla="*/ 74295 w 74689"/>
                  <a:gd name="connsiteY10" fmla="*/ 41910 h 52387"/>
                  <a:gd name="connsiteX11" fmla="*/ 73342 w 74689"/>
                  <a:gd name="connsiteY11" fmla="*/ 45720 h 52387"/>
                  <a:gd name="connsiteX12" fmla="*/ 52388 w 74689"/>
                  <a:gd name="connsiteY12" fmla="*/ 5238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89" h="52387">
                    <a:moveTo>
                      <a:pt x="52388" y="52388"/>
                    </a:moveTo>
                    <a:cubicBezTo>
                      <a:pt x="31432" y="52388"/>
                      <a:pt x="15240" y="35242"/>
                      <a:pt x="15240" y="15240"/>
                    </a:cubicBezTo>
                    <a:cubicBezTo>
                      <a:pt x="15240" y="10477"/>
                      <a:pt x="11430" y="5715"/>
                      <a:pt x="5715" y="5715"/>
                    </a:cubicBezTo>
                    <a:cubicBezTo>
                      <a:pt x="4763" y="5715"/>
                      <a:pt x="3810" y="5715"/>
                      <a:pt x="2857" y="5715"/>
                    </a:cubicBezTo>
                    <a:cubicBezTo>
                      <a:pt x="1905" y="5715"/>
                      <a:pt x="0" y="5715"/>
                      <a:pt x="0" y="3810"/>
                    </a:cubicBezTo>
                    <a:cubicBezTo>
                      <a:pt x="0" y="2858"/>
                      <a:pt x="0" y="952"/>
                      <a:pt x="1905" y="952"/>
                    </a:cubicBezTo>
                    <a:cubicBezTo>
                      <a:pt x="2857" y="952"/>
                      <a:pt x="4763" y="0"/>
                      <a:pt x="5715" y="0"/>
                    </a:cubicBezTo>
                    <a:cubicBezTo>
                      <a:pt x="13335" y="0"/>
                      <a:pt x="20002" y="6667"/>
                      <a:pt x="20002" y="14288"/>
                    </a:cubicBezTo>
                    <a:cubicBezTo>
                      <a:pt x="20002" y="32385"/>
                      <a:pt x="34290" y="46673"/>
                      <a:pt x="52388" y="46673"/>
                    </a:cubicBezTo>
                    <a:cubicBezTo>
                      <a:pt x="59055" y="46673"/>
                      <a:pt x="64770" y="44767"/>
                      <a:pt x="70485" y="40958"/>
                    </a:cubicBezTo>
                    <a:cubicBezTo>
                      <a:pt x="71438" y="40005"/>
                      <a:pt x="73342" y="40958"/>
                      <a:pt x="74295" y="41910"/>
                    </a:cubicBezTo>
                    <a:cubicBezTo>
                      <a:pt x="75247" y="42863"/>
                      <a:pt x="74295" y="44767"/>
                      <a:pt x="73342" y="45720"/>
                    </a:cubicBezTo>
                    <a:cubicBezTo>
                      <a:pt x="66675" y="49530"/>
                      <a:pt x="60007" y="52388"/>
                      <a:pt x="52388" y="52388"/>
                    </a:cubicBezTo>
                    <a:close/>
                  </a:path>
                </a:pathLst>
              </a:custGeom>
              <a:solidFill>
                <a:srgbClr val="4BBFD8"/>
              </a:solidFill>
              <a:ln w="9525" cap="flat">
                <a:noFill/>
                <a:prstDash val="solid"/>
                <a:miter/>
              </a:ln>
            </p:spPr>
            <p:txBody>
              <a:bodyPr rtlCol="0" anchor="ctr"/>
              <a:lstStyle/>
              <a:p>
                <a:endParaRPr lang="en-GB" dirty="0"/>
              </a:p>
            </p:txBody>
          </p:sp>
          <p:sp>
            <p:nvSpPr>
              <p:cNvPr id="418" name="Freeform: Shape 417">
                <a:extLst>
                  <a:ext uri="{FF2B5EF4-FFF2-40B4-BE49-F238E27FC236}">
                    <a16:creationId xmlns:a16="http://schemas.microsoft.com/office/drawing/2014/main" id="{64E19B52-6AFC-4B2C-8D3B-F233EC8830B7}"/>
                  </a:ext>
                </a:extLst>
              </p:cNvPr>
              <p:cNvSpPr/>
              <p:nvPr/>
            </p:nvSpPr>
            <p:spPr>
              <a:xfrm>
                <a:off x="4283074" y="2614454"/>
                <a:ext cx="60402" cy="42862"/>
              </a:xfrm>
              <a:custGeom>
                <a:avLst/>
                <a:gdLst>
                  <a:gd name="connsiteX0" fmla="*/ 953 w 60402"/>
                  <a:gd name="connsiteY0" fmla="*/ 5715 h 42862"/>
                  <a:gd name="connsiteX1" fmla="*/ 38100 w 60402"/>
                  <a:gd name="connsiteY1" fmla="*/ 42863 h 42862"/>
                  <a:gd name="connsiteX2" fmla="*/ 59055 w 60402"/>
                  <a:gd name="connsiteY2" fmla="*/ 36195 h 42862"/>
                  <a:gd name="connsiteX3" fmla="*/ 60008 w 60402"/>
                  <a:gd name="connsiteY3" fmla="*/ 32385 h 42862"/>
                  <a:gd name="connsiteX4" fmla="*/ 56197 w 60402"/>
                  <a:gd name="connsiteY4" fmla="*/ 31432 h 42862"/>
                  <a:gd name="connsiteX5" fmla="*/ 38100 w 60402"/>
                  <a:gd name="connsiteY5" fmla="*/ 37148 h 42862"/>
                  <a:gd name="connsiteX6" fmla="*/ 5715 w 60402"/>
                  <a:gd name="connsiteY6" fmla="*/ 4763 h 42862"/>
                  <a:gd name="connsiteX7" fmla="*/ 4763 w 60402"/>
                  <a:gd name="connsiteY7" fmla="*/ 0 h 42862"/>
                  <a:gd name="connsiteX8" fmla="*/ 0 w 60402"/>
                  <a:gd name="connsiteY8" fmla="*/ 0 h 42862"/>
                  <a:gd name="connsiteX9" fmla="*/ 953 w 60402"/>
                  <a:gd name="connsiteY9" fmla="*/ 5715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02" h="42862">
                    <a:moveTo>
                      <a:pt x="953" y="5715"/>
                    </a:moveTo>
                    <a:cubicBezTo>
                      <a:pt x="953" y="26670"/>
                      <a:pt x="18097" y="42863"/>
                      <a:pt x="38100" y="42863"/>
                    </a:cubicBezTo>
                    <a:cubicBezTo>
                      <a:pt x="45720" y="42863"/>
                      <a:pt x="52388" y="40957"/>
                      <a:pt x="59055" y="36195"/>
                    </a:cubicBezTo>
                    <a:cubicBezTo>
                      <a:pt x="60008" y="35242"/>
                      <a:pt x="60960" y="34290"/>
                      <a:pt x="60008" y="32385"/>
                    </a:cubicBezTo>
                    <a:cubicBezTo>
                      <a:pt x="59055" y="31432"/>
                      <a:pt x="58103" y="30480"/>
                      <a:pt x="56197" y="31432"/>
                    </a:cubicBezTo>
                    <a:cubicBezTo>
                      <a:pt x="50483" y="35242"/>
                      <a:pt x="44767" y="37148"/>
                      <a:pt x="38100" y="37148"/>
                    </a:cubicBezTo>
                    <a:cubicBezTo>
                      <a:pt x="20003" y="37148"/>
                      <a:pt x="5715" y="22860"/>
                      <a:pt x="5715" y="4763"/>
                    </a:cubicBezTo>
                    <a:cubicBezTo>
                      <a:pt x="5715" y="2857"/>
                      <a:pt x="5715" y="952"/>
                      <a:pt x="4763" y="0"/>
                    </a:cubicBezTo>
                    <a:lnTo>
                      <a:pt x="0" y="0"/>
                    </a:lnTo>
                    <a:cubicBezTo>
                      <a:pt x="953" y="1905"/>
                      <a:pt x="953" y="3810"/>
                      <a:pt x="953" y="5715"/>
                    </a:cubicBezTo>
                    <a:close/>
                  </a:path>
                </a:pathLst>
              </a:custGeom>
              <a:solidFill>
                <a:srgbClr val="4BBFD8"/>
              </a:solidFill>
              <a:ln w="9525" cap="flat">
                <a:noFill/>
                <a:prstDash val="solid"/>
                <a:miter/>
              </a:ln>
            </p:spPr>
            <p:txBody>
              <a:bodyPr rtlCol="0" anchor="ctr"/>
              <a:lstStyle/>
              <a:p>
                <a:endParaRPr lang="en-GB" dirty="0"/>
              </a:p>
            </p:txBody>
          </p:sp>
          <p:sp>
            <p:nvSpPr>
              <p:cNvPr id="419" name="Freeform: Shape 418">
                <a:extLst>
                  <a:ext uri="{FF2B5EF4-FFF2-40B4-BE49-F238E27FC236}">
                    <a16:creationId xmlns:a16="http://schemas.microsoft.com/office/drawing/2014/main" id="{5EB3F312-5FF7-4F94-9F1A-552E159B9F14}"/>
                  </a:ext>
                </a:extLst>
              </p:cNvPr>
              <p:cNvSpPr/>
              <p:nvPr/>
            </p:nvSpPr>
            <p:spPr>
              <a:xfrm>
                <a:off x="4260214" y="2613501"/>
                <a:ext cx="16906" cy="44767"/>
              </a:xfrm>
              <a:custGeom>
                <a:avLst/>
                <a:gdLst>
                  <a:gd name="connsiteX0" fmla="*/ 15240 w 16906"/>
                  <a:gd name="connsiteY0" fmla="*/ 44767 h 44767"/>
                  <a:gd name="connsiteX1" fmla="*/ 13335 w 16906"/>
                  <a:gd name="connsiteY1" fmla="*/ 43815 h 44767"/>
                  <a:gd name="connsiteX2" fmla="*/ 0 w 16906"/>
                  <a:gd name="connsiteY2" fmla="*/ 6667 h 44767"/>
                  <a:gd name="connsiteX3" fmla="*/ 952 w 16906"/>
                  <a:gd name="connsiteY3" fmla="*/ 1905 h 44767"/>
                  <a:gd name="connsiteX4" fmla="*/ 3810 w 16906"/>
                  <a:gd name="connsiteY4" fmla="*/ 0 h 44767"/>
                  <a:gd name="connsiteX5" fmla="*/ 5715 w 16906"/>
                  <a:gd name="connsiteY5" fmla="*/ 2857 h 44767"/>
                  <a:gd name="connsiteX6" fmla="*/ 4763 w 16906"/>
                  <a:gd name="connsiteY6" fmla="*/ 5715 h 44767"/>
                  <a:gd name="connsiteX7" fmla="*/ 16192 w 16906"/>
                  <a:gd name="connsiteY7" fmla="*/ 40005 h 44767"/>
                  <a:gd name="connsiteX8" fmla="*/ 16192 w 16906"/>
                  <a:gd name="connsiteY8" fmla="*/ 43815 h 44767"/>
                  <a:gd name="connsiteX9" fmla="*/ 15240 w 16906"/>
                  <a:gd name="connsiteY9" fmla="*/ 44767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06" h="44767">
                    <a:moveTo>
                      <a:pt x="15240" y="44767"/>
                    </a:moveTo>
                    <a:cubicBezTo>
                      <a:pt x="14288" y="44767"/>
                      <a:pt x="13335" y="44767"/>
                      <a:pt x="13335" y="43815"/>
                    </a:cubicBezTo>
                    <a:cubicBezTo>
                      <a:pt x="4763" y="33338"/>
                      <a:pt x="0" y="20002"/>
                      <a:pt x="0" y="6667"/>
                    </a:cubicBezTo>
                    <a:cubicBezTo>
                      <a:pt x="0" y="4763"/>
                      <a:pt x="0" y="3810"/>
                      <a:pt x="952" y="1905"/>
                    </a:cubicBezTo>
                    <a:cubicBezTo>
                      <a:pt x="952" y="952"/>
                      <a:pt x="2857" y="0"/>
                      <a:pt x="3810" y="0"/>
                    </a:cubicBezTo>
                    <a:cubicBezTo>
                      <a:pt x="4763" y="0"/>
                      <a:pt x="5715" y="1905"/>
                      <a:pt x="5715" y="2857"/>
                    </a:cubicBezTo>
                    <a:cubicBezTo>
                      <a:pt x="5715" y="3810"/>
                      <a:pt x="4763" y="4763"/>
                      <a:pt x="4763" y="5715"/>
                    </a:cubicBezTo>
                    <a:cubicBezTo>
                      <a:pt x="4763" y="18097"/>
                      <a:pt x="8572" y="30480"/>
                      <a:pt x="16192" y="40005"/>
                    </a:cubicBezTo>
                    <a:cubicBezTo>
                      <a:pt x="17145" y="40957"/>
                      <a:pt x="17145" y="42863"/>
                      <a:pt x="16192" y="43815"/>
                    </a:cubicBezTo>
                    <a:cubicBezTo>
                      <a:pt x="17145" y="44767"/>
                      <a:pt x="16192" y="44767"/>
                      <a:pt x="15240" y="44767"/>
                    </a:cubicBezTo>
                    <a:close/>
                  </a:path>
                </a:pathLst>
              </a:custGeom>
              <a:solidFill>
                <a:srgbClr val="4BBFD8"/>
              </a:solidFill>
              <a:ln w="9525" cap="flat">
                <a:noFill/>
                <a:prstDash val="solid"/>
                <a:miter/>
              </a:ln>
            </p:spPr>
            <p:txBody>
              <a:bodyPr rtlCol="0" anchor="ctr"/>
              <a:lstStyle/>
              <a:p>
                <a:endParaRPr lang="en-GB" dirty="0"/>
              </a:p>
            </p:txBody>
          </p:sp>
          <p:sp>
            <p:nvSpPr>
              <p:cNvPr id="420" name="Freeform: Shape 419">
                <a:extLst>
                  <a:ext uri="{FF2B5EF4-FFF2-40B4-BE49-F238E27FC236}">
                    <a16:creationId xmlns:a16="http://schemas.microsoft.com/office/drawing/2014/main" id="{F8F05AC5-EC10-4B54-B7AF-EECED0B9AAA5}"/>
                  </a:ext>
                </a:extLst>
              </p:cNvPr>
              <p:cNvSpPr/>
              <p:nvPr/>
            </p:nvSpPr>
            <p:spPr>
              <a:xfrm>
                <a:off x="4280454" y="2660412"/>
                <a:ext cx="48339" cy="20716"/>
              </a:xfrm>
              <a:custGeom>
                <a:avLst/>
                <a:gdLst>
                  <a:gd name="connsiteX0" fmla="*/ 41672 w 48339"/>
                  <a:gd name="connsiteY0" fmla="*/ 20717 h 20716"/>
                  <a:gd name="connsiteX1" fmla="*/ 714 w 48339"/>
                  <a:gd name="connsiteY1" fmla="*/ 4524 h 20716"/>
                  <a:gd name="connsiteX2" fmla="*/ 714 w 48339"/>
                  <a:gd name="connsiteY2" fmla="*/ 714 h 20716"/>
                  <a:gd name="connsiteX3" fmla="*/ 4524 w 48339"/>
                  <a:gd name="connsiteY3" fmla="*/ 714 h 20716"/>
                  <a:gd name="connsiteX4" fmla="*/ 42624 w 48339"/>
                  <a:gd name="connsiteY4" fmla="*/ 15002 h 20716"/>
                  <a:gd name="connsiteX5" fmla="*/ 45482 w 48339"/>
                  <a:gd name="connsiteY5" fmla="*/ 15002 h 20716"/>
                  <a:gd name="connsiteX6" fmla="*/ 48339 w 48339"/>
                  <a:gd name="connsiteY6" fmla="*/ 16907 h 20716"/>
                  <a:gd name="connsiteX7" fmla="*/ 46434 w 48339"/>
                  <a:gd name="connsiteY7" fmla="*/ 19764 h 20716"/>
                  <a:gd name="connsiteX8" fmla="*/ 41672 w 48339"/>
                  <a:gd name="connsiteY8" fmla="*/ 20717 h 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9" h="20716">
                    <a:moveTo>
                      <a:pt x="41672" y="20717"/>
                    </a:moveTo>
                    <a:cubicBezTo>
                      <a:pt x="26432" y="20717"/>
                      <a:pt x="12144" y="15002"/>
                      <a:pt x="714" y="4524"/>
                    </a:cubicBezTo>
                    <a:cubicBezTo>
                      <a:pt x="-238" y="3572"/>
                      <a:pt x="-238" y="1667"/>
                      <a:pt x="714" y="714"/>
                    </a:cubicBezTo>
                    <a:cubicBezTo>
                      <a:pt x="1667" y="-238"/>
                      <a:pt x="3572" y="-238"/>
                      <a:pt x="4524" y="714"/>
                    </a:cubicBezTo>
                    <a:cubicBezTo>
                      <a:pt x="15002" y="10239"/>
                      <a:pt x="28337" y="15002"/>
                      <a:pt x="42624" y="15002"/>
                    </a:cubicBezTo>
                    <a:cubicBezTo>
                      <a:pt x="43577" y="15002"/>
                      <a:pt x="44529" y="15002"/>
                      <a:pt x="45482" y="15002"/>
                    </a:cubicBezTo>
                    <a:cubicBezTo>
                      <a:pt x="46434" y="15002"/>
                      <a:pt x="48339" y="15954"/>
                      <a:pt x="48339" y="16907"/>
                    </a:cubicBezTo>
                    <a:cubicBezTo>
                      <a:pt x="48339" y="17859"/>
                      <a:pt x="47387" y="19764"/>
                      <a:pt x="46434" y="19764"/>
                    </a:cubicBezTo>
                    <a:cubicBezTo>
                      <a:pt x="43577" y="20717"/>
                      <a:pt x="42624" y="20717"/>
                      <a:pt x="41672" y="20717"/>
                    </a:cubicBezTo>
                    <a:close/>
                  </a:path>
                </a:pathLst>
              </a:custGeom>
              <a:solidFill>
                <a:srgbClr val="4BBFD8"/>
              </a:solidFill>
              <a:ln w="9525" cap="flat">
                <a:noFill/>
                <a:prstDash val="solid"/>
                <a:miter/>
              </a:ln>
            </p:spPr>
            <p:txBody>
              <a:bodyPr rtlCol="0" anchor="ctr"/>
              <a:lstStyle/>
              <a:p>
                <a:endParaRPr lang="en-GB" dirty="0"/>
              </a:p>
            </p:txBody>
          </p:sp>
        </p:grpSp>
        <p:grpSp>
          <p:nvGrpSpPr>
            <p:cNvPr id="421" name="Graphic 1">
              <a:extLst>
                <a:ext uri="{FF2B5EF4-FFF2-40B4-BE49-F238E27FC236}">
                  <a16:creationId xmlns:a16="http://schemas.microsoft.com/office/drawing/2014/main" id="{18581D19-7F31-4923-A585-7AB791B74033}"/>
                </a:ext>
              </a:extLst>
            </p:cNvPr>
            <p:cNvGrpSpPr/>
            <p:nvPr/>
          </p:nvGrpSpPr>
          <p:grpSpPr>
            <a:xfrm>
              <a:off x="4198301" y="2525871"/>
              <a:ext cx="169544" cy="180022"/>
              <a:chOff x="4198301" y="2525871"/>
              <a:chExt cx="169544" cy="180022"/>
            </a:xfrm>
            <a:solidFill>
              <a:srgbClr val="FFFFFF"/>
            </a:solidFill>
          </p:grpSpPr>
          <p:grpSp>
            <p:nvGrpSpPr>
              <p:cNvPr id="422" name="Graphic 1">
                <a:extLst>
                  <a:ext uri="{FF2B5EF4-FFF2-40B4-BE49-F238E27FC236}">
                    <a16:creationId xmlns:a16="http://schemas.microsoft.com/office/drawing/2014/main" id="{18581D19-7F31-4923-A585-7AB791B74033}"/>
                  </a:ext>
                </a:extLst>
              </p:cNvPr>
              <p:cNvGrpSpPr/>
              <p:nvPr/>
            </p:nvGrpSpPr>
            <p:grpSpPr>
              <a:xfrm>
                <a:off x="4198301" y="2525871"/>
                <a:ext cx="169544" cy="37147"/>
                <a:chOff x="4198301" y="2525871"/>
                <a:chExt cx="169544" cy="37147"/>
              </a:xfrm>
              <a:solidFill>
                <a:srgbClr val="FFFFFF"/>
              </a:solidFill>
            </p:grpSpPr>
            <p:sp>
              <p:nvSpPr>
                <p:cNvPr id="423" name="Freeform: Shape 422">
                  <a:extLst>
                    <a:ext uri="{FF2B5EF4-FFF2-40B4-BE49-F238E27FC236}">
                      <a16:creationId xmlns:a16="http://schemas.microsoft.com/office/drawing/2014/main" id="{3F4620DA-7BFB-4D23-8F5C-AA3CA8817C9F}"/>
                    </a:ext>
                  </a:extLst>
                </p:cNvPr>
                <p:cNvSpPr/>
                <p:nvPr/>
              </p:nvSpPr>
              <p:spPr>
                <a:xfrm>
                  <a:off x="4198301" y="2525871"/>
                  <a:ext cx="37147" cy="37147"/>
                </a:xfrm>
                <a:custGeom>
                  <a:avLst/>
                  <a:gdLst>
                    <a:gd name="connsiteX0" fmla="*/ 10477 w 37147"/>
                    <a:gd name="connsiteY0" fmla="*/ 37148 h 37147"/>
                    <a:gd name="connsiteX1" fmla="*/ 0 w 37147"/>
                    <a:gd name="connsiteY1" fmla="*/ 37148 h 37147"/>
                    <a:gd name="connsiteX2" fmla="*/ 0 w 37147"/>
                    <a:gd name="connsiteY2" fmla="*/ 0 h 37147"/>
                    <a:gd name="connsiteX3" fmla="*/ 37147 w 37147"/>
                    <a:gd name="connsiteY3" fmla="*/ 0 h 37147"/>
                    <a:gd name="connsiteX4" fmla="*/ 37147 w 37147"/>
                    <a:gd name="connsiteY4" fmla="*/ 10477 h 37147"/>
                    <a:gd name="connsiteX5" fmla="*/ 10477 w 37147"/>
                    <a:gd name="connsiteY5" fmla="*/ 10477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 h="37147">
                      <a:moveTo>
                        <a:pt x="10477" y="37148"/>
                      </a:moveTo>
                      <a:lnTo>
                        <a:pt x="0" y="37148"/>
                      </a:lnTo>
                      <a:lnTo>
                        <a:pt x="0" y="0"/>
                      </a:lnTo>
                      <a:lnTo>
                        <a:pt x="37147" y="0"/>
                      </a:lnTo>
                      <a:lnTo>
                        <a:pt x="37147" y="10477"/>
                      </a:lnTo>
                      <a:lnTo>
                        <a:pt x="10477" y="10477"/>
                      </a:lnTo>
                      <a:close/>
                    </a:path>
                  </a:pathLst>
                </a:custGeom>
                <a:solidFill>
                  <a:srgbClr val="FFFFFF"/>
                </a:solidFill>
                <a:ln w="9525" cap="flat">
                  <a:noFill/>
                  <a:prstDash val="solid"/>
                  <a:miter/>
                </a:ln>
              </p:spPr>
              <p:txBody>
                <a:bodyPr rtlCol="0" anchor="ctr"/>
                <a:lstStyle/>
                <a:p>
                  <a:endParaRPr lang="en-GB" dirty="0"/>
                </a:p>
              </p:txBody>
            </p:sp>
            <p:sp>
              <p:nvSpPr>
                <p:cNvPr id="424" name="Freeform: Shape 423">
                  <a:extLst>
                    <a:ext uri="{FF2B5EF4-FFF2-40B4-BE49-F238E27FC236}">
                      <a16:creationId xmlns:a16="http://schemas.microsoft.com/office/drawing/2014/main" id="{50E4103D-70BA-4601-B96A-942146B4831D}"/>
                    </a:ext>
                  </a:extLst>
                </p:cNvPr>
                <p:cNvSpPr/>
                <p:nvPr/>
              </p:nvSpPr>
              <p:spPr>
                <a:xfrm>
                  <a:off x="4331651" y="2525871"/>
                  <a:ext cx="36194" cy="37147"/>
                </a:xfrm>
                <a:custGeom>
                  <a:avLst/>
                  <a:gdLst>
                    <a:gd name="connsiteX0" fmla="*/ 36195 w 36194"/>
                    <a:gd name="connsiteY0" fmla="*/ 37148 h 37147"/>
                    <a:gd name="connsiteX1" fmla="*/ 26670 w 36194"/>
                    <a:gd name="connsiteY1" fmla="*/ 37148 h 37147"/>
                    <a:gd name="connsiteX2" fmla="*/ 26670 w 36194"/>
                    <a:gd name="connsiteY2" fmla="*/ 10477 h 37147"/>
                    <a:gd name="connsiteX3" fmla="*/ 0 w 36194"/>
                    <a:gd name="connsiteY3" fmla="*/ 10477 h 37147"/>
                    <a:gd name="connsiteX4" fmla="*/ 0 w 36194"/>
                    <a:gd name="connsiteY4" fmla="*/ 0 h 37147"/>
                    <a:gd name="connsiteX5" fmla="*/ 36195 w 36194"/>
                    <a:gd name="connsiteY5"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4" h="37147">
                      <a:moveTo>
                        <a:pt x="36195" y="37148"/>
                      </a:moveTo>
                      <a:lnTo>
                        <a:pt x="26670" y="37148"/>
                      </a:lnTo>
                      <a:lnTo>
                        <a:pt x="26670" y="10477"/>
                      </a:lnTo>
                      <a:lnTo>
                        <a:pt x="0" y="10477"/>
                      </a:lnTo>
                      <a:lnTo>
                        <a:pt x="0" y="0"/>
                      </a:lnTo>
                      <a:lnTo>
                        <a:pt x="36195" y="0"/>
                      </a:lnTo>
                      <a:close/>
                    </a:path>
                  </a:pathLst>
                </a:custGeom>
                <a:solidFill>
                  <a:srgbClr val="FFFFFF"/>
                </a:solidFill>
                <a:ln w="9525" cap="flat">
                  <a:noFill/>
                  <a:prstDash val="solid"/>
                  <a:miter/>
                </a:ln>
              </p:spPr>
              <p:txBody>
                <a:bodyPr rtlCol="0" anchor="ctr"/>
                <a:lstStyle/>
                <a:p>
                  <a:endParaRPr lang="en-GB" dirty="0"/>
                </a:p>
              </p:txBody>
            </p:sp>
          </p:grpSp>
          <p:grpSp>
            <p:nvGrpSpPr>
              <p:cNvPr id="425" name="Graphic 1">
                <a:extLst>
                  <a:ext uri="{FF2B5EF4-FFF2-40B4-BE49-F238E27FC236}">
                    <a16:creationId xmlns:a16="http://schemas.microsoft.com/office/drawing/2014/main" id="{18581D19-7F31-4923-A585-7AB791B74033}"/>
                  </a:ext>
                </a:extLst>
              </p:cNvPr>
              <p:cNvGrpSpPr/>
              <p:nvPr/>
            </p:nvGrpSpPr>
            <p:grpSpPr>
              <a:xfrm>
                <a:off x="4198301" y="2669698"/>
                <a:ext cx="169544" cy="36195"/>
                <a:chOff x="4198301" y="2669698"/>
                <a:chExt cx="169544" cy="36195"/>
              </a:xfrm>
              <a:solidFill>
                <a:srgbClr val="FFFFFF"/>
              </a:solidFill>
            </p:grpSpPr>
            <p:sp>
              <p:nvSpPr>
                <p:cNvPr id="426" name="Freeform: Shape 425">
                  <a:extLst>
                    <a:ext uri="{FF2B5EF4-FFF2-40B4-BE49-F238E27FC236}">
                      <a16:creationId xmlns:a16="http://schemas.microsoft.com/office/drawing/2014/main" id="{C96BFE3B-FC47-4BAA-A14D-D415BB836A3C}"/>
                    </a:ext>
                  </a:extLst>
                </p:cNvPr>
                <p:cNvSpPr/>
                <p:nvPr/>
              </p:nvSpPr>
              <p:spPr>
                <a:xfrm>
                  <a:off x="4331651" y="2669698"/>
                  <a:ext cx="36194" cy="36195"/>
                </a:xfrm>
                <a:custGeom>
                  <a:avLst/>
                  <a:gdLst>
                    <a:gd name="connsiteX0" fmla="*/ 36195 w 36194"/>
                    <a:gd name="connsiteY0" fmla="*/ 36195 h 36195"/>
                    <a:gd name="connsiteX1" fmla="*/ 0 w 36194"/>
                    <a:gd name="connsiteY1" fmla="*/ 36195 h 36195"/>
                    <a:gd name="connsiteX2" fmla="*/ 0 w 36194"/>
                    <a:gd name="connsiteY2" fmla="*/ 26670 h 36195"/>
                    <a:gd name="connsiteX3" fmla="*/ 26670 w 36194"/>
                    <a:gd name="connsiteY3" fmla="*/ 26670 h 36195"/>
                    <a:gd name="connsiteX4" fmla="*/ 26670 w 36194"/>
                    <a:gd name="connsiteY4" fmla="*/ 0 h 36195"/>
                    <a:gd name="connsiteX5" fmla="*/ 36195 w 36194"/>
                    <a:gd name="connsiteY5" fmla="*/ 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4" h="36195">
                      <a:moveTo>
                        <a:pt x="36195" y="36195"/>
                      </a:moveTo>
                      <a:lnTo>
                        <a:pt x="0" y="36195"/>
                      </a:lnTo>
                      <a:lnTo>
                        <a:pt x="0" y="26670"/>
                      </a:lnTo>
                      <a:lnTo>
                        <a:pt x="26670" y="26670"/>
                      </a:lnTo>
                      <a:lnTo>
                        <a:pt x="26670" y="0"/>
                      </a:lnTo>
                      <a:lnTo>
                        <a:pt x="36195" y="0"/>
                      </a:lnTo>
                      <a:close/>
                    </a:path>
                  </a:pathLst>
                </a:custGeom>
                <a:solidFill>
                  <a:srgbClr val="FFFFFF"/>
                </a:solidFill>
                <a:ln w="9525" cap="flat">
                  <a:noFill/>
                  <a:prstDash val="solid"/>
                  <a:miter/>
                </a:ln>
              </p:spPr>
              <p:txBody>
                <a:bodyPr rtlCol="0" anchor="ctr"/>
                <a:lstStyle/>
                <a:p>
                  <a:endParaRPr lang="en-GB" dirty="0"/>
                </a:p>
              </p:txBody>
            </p:sp>
            <p:sp>
              <p:nvSpPr>
                <p:cNvPr id="427" name="Freeform: Shape 426">
                  <a:extLst>
                    <a:ext uri="{FF2B5EF4-FFF2-40B4-BE49-F238E27FC236}">
                      <a16:creationId xmlns:a16="http://schemas.microsoft.com/office/drawing/2014/main" id="{8A0286C8-D151-4297-8AA7-B192013F158D}"/>
                    </a:ext>
                  </a:extLst>
                </p:cNvPr>
                <p:cNvSpPr/>
                <p:nvPr/>
              </p:nvSpPr>
              <p:spPr>
                <a:xfrm>
                  <a:off x="4198301" y="2669698"/>
                  <a:ext cx="34289" cy="36195"/>
                </a:xfrm>
                <a:custGeom>
                  <a:avLst/>
                  <a:gdLst>
                    <a:gd name="connsiteX0" fmla="*/ 34290 w 34289"/>
                    <a:gd name="connsiteY0" fmla="*/ 36195 h 36195"/>
                    <a:gd name="connsiteX1" fmla="*/ 0 w 34289"/>
                    <a:gd name="connsiteY1" fmla="*/ 36195 h 36195"/>
                    <a:gd name="connsiteX2" fmla="*/ 0 w 34289"/>
                    <a:gd name="connsiteY2" fmla="*/ 0 h 36195"/>
                    <a:gd name="connsiteX3" fmla="*/ 10477 w 34289"/>
                    <a:gd name="connsiteY3" fmla="*/ 0 h 36195"/>
                    <a:gd name="connsiteX4" fmla="*/ 10477 w 34289"/>
                    <a:gd name="connsiteY4" fmla="*/ 26670 h 36195"/>
                    <a:gd name="connsiteX5" fmla="*/ 34290 w 34289"/>
                    <a:gd name="connsiteY5"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89" h="36195">
                      <a:moveTo>
                        <a:pt x="34290" y="36195"/>
                      </a:moveTo>
                      <a:lnTo>
                        <a:pt x="0" y="36195"/>
                      </a:lnTo>
                      <a:lnTo>
                        <a:pt x="0" y="0"/>
                      </a:lnTo>
                      <a:lnTo>
                        <a:pt x="10477" y="0"/>
                      </a:lnTo>
                      <a:lnTo>
                        <a:pt x="10477" y="26670"/>
                      </a:lnTo>
                      <a:lnTo>
                        <a:pt x="34290" y="26670"/>
                      </a:lnTo>
                      <a:close/>
                    </a:path>
                  </a:pathLst>
                </a:custGeom>
                <a:solidFill>
                  <a:srgbClr val="FFFFFF"/>
                </a:solidFill>
                <a:ln w="9525" cap="flat">
                  <a:noFill/>
                  <a:prstDash val="solid"/>
                  <a:miter/>
                </a:ln>
              </p:spPr>
              <p:txBody>
                <a:bodyPr rtlCol="0" anchor="ctr"/>
                <a:lstStyle/>
                <a:p>
                  <a:endParaRPr lang="en-GB" dirty="0"/>
                </a:p>
              </p:txBody>
            </p:sp>
          </p:grpSp>
        </p:grpSp>
      </p:grpSp>
      <p:sp>
        <p:nvSpPr>
          <p:cNvPr id="428" name="Freeform: Shape 427">
            <a:extLst>
              <a:ext uri="{FF2B5EF4-FFF2-40B4-BE49-F238E27FC236}">
                <a16:creationId xmlns:a16="http://schemas.microsoft.com/office/drawing/2014/main" id="{FD334C86-0C5E-4EFE-8FE4-10EEC9D2C9C4}"/>
              </a:ext>
            </a:extLst>
          </p:cNvPr>
          <p:cNvSpPr/>
          <p:nvPr/>
        </p:nvSpPr>
        <p:spPr>
          <a:xfrm rot="17510383">
            <a:off x="9131520" y="3586766"/>
            <a:ext cx="651490" cy="651490"/>
          </a:xfrm>
          <a:custGeom>
            <a:avLst/>
            <a:gdLst>
              <a:gd name="connsiteX0" fmla="*/ 651490 w 651490"/>
              <a:gd name="connsiteY0" fmla="*/ 325745 h 651490"/>
              <a:gd name="connsiteX1" fmla="*/ 325745 w 651490"/>
              <a:gd name="connsiteY1" fmla="*/ 651490 h 651490"/>
              <a:gd name="connsiteX2" fmla="*/ 0 w 651490"/>
              <a:gd name="connsiteY2" fmla="*/ 325745 h 651490"/>
              <a:gd name="connsiteX3" fmla="*/ 325745 w 651490"/>
              <a:gd name="connsiteY3" fmla="*/ 0 h 651490"/>
              <a:gd name="connsiteX4" fmla="*/ 651490 w 651490"/>
              <a:gd name="connsiteY4" fmla="*/ 325745 h 651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490" h="651490">
                <a:moveTo>
                  <a:pt x="651490" y="325745"/>
                </a:moveTo>
                <a:cubicBezTo>
                  <a:pt x="651490" y="505649"/>
                  <a:pt x="505649" y="651490"/>
                  <a:pt x="325745" y="651490"/>
                </a:cubicBezTo>
                <a:cubicBezTo>
                  <a:pt x="145841" y="651490"/>
                  <a:pt x="0" y="505649"/>
                  <a:pt x="0" y="325745"/>
                </a:cubicBezTo>
                <a:cubicBezTo>
                  <a:pt x="0" y="145841"/>
                  <a:pt x="145841" y="0"/>
                  <a:pt x="325745" y="0"/>
                </a:cubicBezTo>
                <a:cubicBezTo>
                  <a:pt x="505649" y="0"/>
                  <a:pt x="651490" y="145841"/>
                  <a:pt x="651490" y="325745"/>
                </a:cubicBezTo>
                <a:close/>
              </a:path>
            </a:pathLst>
          </a:custGeom>
          <a:solidFill>
            <a:srgbClr val="C0D4E5"/>
          </a:solidFill>
          <a:ln w="9525" cap="flat">
            <a:noFill/>
            <a:prstDash val="solid"/>
            <a:miter/>
          </a:ln>
        </p:spPr>
        <p:txBody>
          <a:bodyPr rtlCol="0" anchor="ctr"/>
          <a:lstStyle/>
          <a:p>
            <a:endParaRPr lang="en-GB" dirty="0"/>
          </a:p>
        </p:txBody>
      </p:sp>
      <p:grpSp>
        <p:nvGrpSpPr>
          <p:cNvPr id="429" name="Graphic 1">
            <a:extLst>
              <a:ext uri="{FF2B5EF4-FFF2-40B4-BE49-F238E27FC236}">
                <a16:creationId xmlns:a16="http://schemas.microsoft.com/office/drawing/2014/main" id="{18581D19-7F31-4923-A585-7AB791B74033}"/>
              </a:ext>
            </a:extLst>
          </p:cNvPr>
          <p:cNvGrpSpPr/>
          <p:nvPr/>
        </p:nvGrpSpPr>
        <p:grpSpPr>
          <a:xfrm>
            <a:off x="9220055" y="3664888"/>
            <a:ext cx="468630" cy="425941"/>
            <a:chOff x="9186543" y="3176255"/>
            <a:chExt cx="468630" cy="425941"/>
          </a:xfrm>
        </p:grpSpPr>
        <p:grpSp>
          <p:nvGrpSpPr>
            <p:cNvPr id="430" name="Graphic 1">
              <a:extLst>
                <a:ext uri="{FF2B5EF4-FFF2-40B4-BE49-F238E27FC236}">
                  <a16:creationId xmlns:a16="http://schemas.microsoft.com/office/drawing/2014/main" id="{18581D19-7F31-4923-A585-7AB791B74033}"/>
                </a:ext>
              </a:extLst>
            </p:cNvPr>
            <p:cNvGrpSpPr/>
            <p:nvPr/>
          </p:nvGrpSpPr>
          <p:grpSpPr>
            <a:xfrm>
              <a:off x="9335010" y="3176255"/>
              <a:ext cx="179259" cy="266873"/>
              <a:chOff x="9335010" y="3176255"/>
              <a:chExt cx="179259" cy="266873"/>
            </a:xfrm>
          </p:grpSpPr>
          <p:sp>
            <p:nvSpPr>
              <p:cNvPr id="431" name="Freeform: Shape 430">
                <a:extLst>
                  <a:ext uri="{FF2B5EF4-FFF2-40B4-BE49-F238E27FC236}">
                    <a16:creationId xmlns:a16="http://schemas.microsoft.com/office/drawing/2014/main" id="{B3933252-CD3C-4B9A-B34D-F0B1BE4C1236}"/>
                  </a:ext>
                </a:extLst>
              </p:cNvPr>
              <p:cNvSpPr/>
              <p:nvPr/>
            </p:nvSpPr>
            <p:spPr>
              <a:xfrm>
                <a:off x="9335010" y="3238608"/>
                <a:ext cx="179259" cy="204520"/>
              </a:xfrm>
              <a:custGeom>
                <a:avLst/>
                <a:gdLst>
                  <a:gd name="connsiteX0" fmla="*/ 165858 w 179259"/>
                  <a:gd name="connsiteY0" fmla="*/ 58788 h 204520"/>
                  <a:gd name="connsiteX1" fmla="*/ 157286 w 179259"/>
                  <a:gd name="connsiteY1" fmla="*/ 87363 h 204520"/>
                  <a:gd name="connsiteX2" fmla="*/ 159190 w 179259"/>
                  <a:gd name="connsiteY2" fmla="*/ 67361 h 204520"/>
                  <a:gd name="connsiteX3" fmla="*/ 159190 w 179259"/>
                  <a:gd name="connsiteY3" fmla="*/ 29261 h 204520"/>
                  <a:gd name="connsiteX4" fmla="*/ 133473 w 179259"/>
                  <a:gd name="connsiteY4" fmla="*/ 686 h 204520"/>
                  <a:gd name="connsiteX5" fmla="*/ 86801 w 179259"/>
                  <a:gd name="connsiteY5" fmla="*/ 8306 h 204520"/>
                  <a:gd name="connsiteX6" fmla="*/ 38223 w 179259"/>
                  <a:gd name="connsiteY6" fmla="*/ 2591 h 204520"/>
                  <a:gd name="connsiteX7" fmla="*/ 19173 w 179259"/>
                  <a:gd name="connsiteY7" fmla="*/ 30213 h 204520"/>
                  <a:gd name="connsiteX8" fmla="*/ 18220 w 179259"/>
                  <a:gd name="connsiteY8" fmla="*/ 66408 h 204520"/>
                  <a:gd name="connsiteX9" fmla="*/ 20126 w 179259"/>
                  <a:gd name="connsiteY9" fmla="*/ 94983 h 204520"/>
                  <a:gd name="connsiteX10" fmla="*/ 19173 w 179259"/>
                  <a:gd name="connsiteY10" fmla="*/ 94031 h 204520"/>
                  <a:gd name="connsiteX11" fmla="*/ 7743 w 179259"/>
                  <a:gd name="connsiteY11" fmla="*/ 57836 h 204520"/>
                  <a:gd name="connsiteX12" fmla="*/ 123 w 179259"/>
                  <a:gd name="connsiteY12" fmla="*/ 69266 h 204520"/>
                  <a:gd name="connsiteX13" fmla="*/ 21078 w 179259"/>
                  <a:gd name="connsiteY13" fmla="*/ 111176 h 204520"/>
                  <a:gd name="connsiteX14" fmla="*/ 34413 w 179259"/>
                  <a:gd name="connsiteY14" fmla="*/ 145466 h 204520"/>
                  <a:gd name="connsiteX15" fmla="*/ 87753 w 179259"/>
                  <a:gd name="connsiteY15" fmla="*/ 204521 h 204520"/>
                  <a:gd name="connsiteX16" fmla="*/ 139188 w 179259"/>
                  <a:gd name="connsiteY16" fmla="*/ 150228 h 204520"/>
                  <a:gd name="connsiteX17" fmla="*/ 153476 w 179259"/>
                  <a:gd name="connsiteY17" fmla="*/ 120701 h 204520"/>
                  <a:gd name="connsiteX18" fmla="*/ 155381 w 179259"/>
                  <a:gd name="connsiteY18" fmla="*/ 111176 h 204520"/>
                  <a:gd name="connsiteX19" fmla="*/ 179193 w 179259"/>
                  <a:gd name="connsiteY19" fmla="*/ 69266 h 204520"/>
                  <a:gd name="connsiteX20" fmla="*/ 165858 w 179259"/>
                  <a:gd name="connsiteY20" fmla="*/ 58788 h 20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259" h="204520">
                    <a:moveTo>
                      <a:pt x="165858" y="58788"/>
                    </a:moveTo>
                    <a:cubicBezTo>
                      <a:pt x="163001" y="69266"/>
                      <a:pt x="160143" y="79743"/>
                      <a:pt x="157286" y="87363"/>
                    </a:cubicBezTo>
                    <a:cubicBezTo>
                      <a:pt x="158238" y="80696"/>
                      <a:pt x="158238" y="74028"/>
                      <a:pt x="159190" y="67361"/>
                    </a:cubicBezTo>
                    <a:cubicBezTo>
                      <a:pt x="160143" y="54978"/>
                      <a:pt x="160143" y="41643"/>
                      <a:pt x="159190" y="29261"/>
                    </a:cubicBezTo>
                    <a:cubicBezTo>
                      <a:pt x="157286" y="-1219"/>
                      <a:pt x="144903" y="-1219"/>
                      <a:pt x="133473" y="686"/>
                    </a:cubicBezTo>
                    <a:cubicBezTo>
                      <a:pt x="123948" y="1638"/>
                      <a:pt x="91563" y="8306"/>
                      <a:pt x="86801" y="8306"/>
                    </a:cubicBezTo>
                    <a:cubicBezTo>
                      <a:pt x="81086" y="8306"/>
                      <a:pt x="47748" y="3543"/>
                      <a:pt x="38223" y="2591"/>
                    </a:cubicBezTo>
                    <a:cubicBezTo>
                      <a:pt x="26793" y="686"/>
                      <a:pt x="20126" y="-267"/>
                      <a:pt x="19173" y="30213"/>
                    </a:cubicBezTo>
                    <a:cubicBezTo>
                      <a:pt x="18220" y="44501"/>
                      <a:pt x="18220" y="55931"/>
                      <a:pt x="18220" y="66408"/>
                    </a:cubicBezTo>
                    <a:cubicBezTo>
                      <a:pt x="18220" y="75933"/>
                      <a:pt x="19173" y="85458"/>
                      <a:pt x="20126" y="94983"/>
                    </a:cubicBezTo>
                    <a:cubicBezTo>
                      <a:pt x="20126" y="94983"/>
                      <a:pt x="19173" y="94031"/>
                      <a:pt x="19173" y="94031"/>
                    </a:cubicBezTo>
                    <a:cubicBezTo>
                      <a:pt x="12506" y="87363"/>
                      <a:pt x="9648" y="73076"/>
                      <a:pt x="7743" y="57836"/>
                    </a:cubicBezTo>
                    <a:cubicBezTo>
                      <a:pt x="3933" y="55931"/>
                      <a:pt x="-830" y="56883"/>
                      <a:pt x="123" y="69266"/>
                    </a:cubicBezTo>
                    <a:cubicBezTo>
                      <a:pt x="2981" y="97841"/>
                      <a:pt x="11553" y="111176"/>
                      <a:pt x="21078" y="111176"/>
                    </a:cubicBezTo>
                    <a:cubicBezTo>
                      <a:pt x="22031" y="123558"/>
                      <a:pt x="21078" y="125463"/>
                      <a:pt x="34413" y="145466"/>
                    </a:cubicBezTo>
                    <a:cubicBezTo>
                      <a:pt x="38223" y="152133"/>
                      <a:pt x="89658" y="199758"/>
                      <a:pt x="87753" y="204521"/>
                    </a:cubicBezTo>
                    <a:cubicBezTo>
                      <a:pt x="87753" y="204521"/>
                      <a:pt x="133473" y="159753"/>
                      <a:pt x="139188" y="150228"/>
                    </a:cubicBezTo>
                    <a:cubicBezTo>
                      <a:pt x="148713" y="138798"/>
                      <a:pt x="151570" y="129273"/>
                      <a:pt x="153476" y="120701"/>
                    </a:cubicBezTo>
                    <a:cubicBezTo>
                      <a:pt x="154428" y="117843"/>
                      <a:pt x="154428" y="114033"/>
                      <a:pt x="155381" y="111176"/>
                    </a:cubicBezTo>
                    <a:cubicBezTo>
                      <a:pt x="166811" y="114033"/>
                      <a:pt x="176336" y="99746"/>
                      <a:pt x="179193" y="69266"/>
                    </a:cubicBezTo>
                    <a:cubicBezTo>
                      <a:pt x="180145" y="50216"/>
                      <a:pt x="170620" y="54978"/>
                      <a:pt x="165858" y="58788"/>
                    </a:cubicBezTo>
                    <a:close/>
                  </a:path>
                </a:pathLst>
              </a:custGeom>
              <a:solidFill>
                <a:srgbClr val="C0BCB4"/>
              </a:solidFill>
              <a:ln w="9525" cap="flat">
                <a:noFill/>
                <a:prstDash val="solid"/>
                <a:miter/>
              </a:ln>
            </p:spPr>
            <p:txBody>
              <a:bodyPr rtlCol="0" anchor="ctr"/>
              <a:lstStyle/>
              <a:p>
                <a:endParaRPr lang="en-GB" dirty="0"/>
              </a:p>
            </p:txBody>
          </p:sp>
          <p:sp>
            <p:nvSpPr>
              <p:cNvPr id="432" name="Freeform: Shape 431">
                <a:extLst>
                  <a:ext uri="{FF2B5EF4-FFF2-40B4-BE49-F238E27FC236}">
                    <a16:creationId xmlns:a16="http://schemas.microsoft.com/office/drawing/2014/main" id="{427E0C1D-F66D-4EC9-98AB-A1FA5E732943}"/>
                  </a:ext>
                </a:extLst>
              </p:cNvPr>
              <p:cNvSpPr/>
              <p:nvPr/>
            </p:nvSpPr>
            <p:spPr>
              <a:xfrm>
                <a:off x="9336699" y="3176255"/>
                <a:ext cx="173108" cy="155431"/>
              </a:xfrm>
              <a:custGeom>
                <a:avLst/>
                <a:gdLst>
                  <a:gd name="connsiteX0" fmla="*/ 83207 w 173108"/>
                  <a:gd name="connsiteY0" fmla="*/ 174 h 155431"/>
                  <a:gd name="connsiteX1" fmla="*/ 22247 w 173108"/>
                  <a:gd name="connsiteY1" fmla="*/ 30654 h 155431"/>
                  <a:gd name="connsiteX2" fmla="*/ 1292 w 173108"/>
                  <a:gd name="connsiteY2" fmla="*/ 83994 h 155431"/>
                  <a:gd name="connsiteX3" fmla="*/ 5102 w 173108"/>
                  <a:gd name="connsiteY3" fmla="*/ 118284 h 155431"/>
                  <a:gd name="connsiteX4" fmla="*/ 16532 w 173108"/>
                  <a:gd name="connsiteY4" fmla="*/ 154479 h 155431"/>
                  <a:gd name="connsiteX5" fmla="*/ 17485 w 173108"/>
                  <a:gd name="connsiteY5" fmla="*/ 155431 h 155431"/>
                  <a:gd name="connsiteX6" fmla="*/ 15579 w 173108"/>
                  <a:gd name="connsiteY6" fmla="*/ 126856 h 155431"/>
                  <a:gd name="connsiteX7" fmla="*/ 16532 w 173108"/>
                  <a:gd name="connsiteY7" fmla="*/ 90661 h 155431"/>
                  <a:gd name="connsiteX8" fmla="*/ 35582 w 173108"/>
                  <a:gd name="connsiteY8" fmla="*/ 63039 h 155431"/>
                  <a:gd name="connsiteX9" fmla="*/ 84160 w 173108"/>
                  <a:gd name="connsiteY9" fmla="*/ 68754 h 155431"/>
                  <a:gd name="connsiteX10" fmla="*/ 130832 w 173108"/>
                  <a:gd name="connsiteY10" fmla="*/ 61134 h 155431"/>
                  <a:gd name="connsiteX11" fmla="*/ 156549 w 173108"/>
                  <a:gd name="connsiteY11" fmla="*/ 89709 h 155431"/>
                  <a:gd name="connsiteX12" fmla="*/ 156549 w 173108"/>
                  <a:gd name="connsiteY12" fmla="*/ 127809 h 155431"/>
                  <a:gd name="connsiteX13" fmla="*/ 154644 w 173108"/>
                  <a:gd name="connsiteY13" fmla="*/ 147811 h 155431"/>
                  <a:gd name="connsiteX14" fmla="*/ 163217 w 173108"/>
                  <a:gd name="connsiteY14" fmla="*/ 127809 h 155431"/>
                  <a:gd name="connsiteX15" fmla="*/ 172742 w 173108"/>
                  <a:gd name="connsiteY15" fmla="*/ 68754 h 155431"/>
                  <a:gd name="connsiteX16" fmla="*/ 83207 w 173108"/>
                  <a:gd name="connsiteY16" fmla="*/ 174 h 1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108" h="155431">
                    <a:moveTo>
                      <a:pt x="83207" y="174"/>
                    </a:moveTo>
                    <a:cubicBezTo>
                      <a:pt x="29867" y="-2684"/>
                      <a:pt x="22247" y="30654"/>
                      <a:pt x="22247" y="30654"/>
                    </a:cubicBezTo>
                    <a:cubicBezTo>
                      <a:pt x="22247" y="30654"/>
                      <a:pt x="-6328" y="43036"/>
                      <a:pt x="1292" y="83994"/>
                    </a:cubicBezTo>
                    <a:cubicBezTo>
                      <a:pt x="3197" y="92566"/>
                      <a:pt x="4149" y="105901"/>
                      <a:pt x="5102" y="118284"/>
                    </a:cubicBezTo>
                    <a:cubicBezTo>
                      <a:pt x="7007" y="133524"/>
                      <a:pt x="9864" y="148764"/>
                      <a:pt x="16532" y="154479"/>
                    </a:cubicBezTo>
                    <a:cubicBezTo>
                      <a:pt x="16532" y="154479"/>
                      <a:pt x="17485" y="155431"/>
                      <a:pt x="17485" y="155431"/>
                    </a:cubicBezTo>
                    <a:cubicBezTo>
                      <a:pt x="16532" y="145906"/>
                      <a:pt x="16532" y="137334"/>
                      <a:pt x="15579" y="126856"/>
                    </a:cubicBezTo>
                    <a:cubicBezTo>
                      <a:pt x="15579" y="116379"/>
                      <a:pt x="15579" y="104949"/>
                      <a:pt x="16532" y="90661"/>
                    </a:cubicBezTo>
                    <a:cubicBezTo>
                      <a:pt x="17485" y="60181"/>
                      <a:pt x="24152" y="61134"/>
                      <a:pt x="35582" y="63039"/>
                    </a:cubicBezTo>
                    <a:cubicBezTo>
                      <a:pt x="45107" y="63991"/>
                      <a:pt x="78444" y="68754"/>
                      <a:pt x="84160" y="68754"/>
                    </a:cubicBezTo>
                    <a:cubicBezTo>
                      <a:pt x="89874" y="68754"/>
                      <a:pt x="121307" y="62086"/>
                      <a:pt x="130832" y="61134"/>
                    </a:cubicBezTo>
                    <a:cubicBezTo>
                      <a:pt x="142262" y="59229"/>
                      <a:pt x="154644" y="60181"/>
                      <a:pt x="156549" y="89709"/>
                    </a:cubicBezTo>
                    <a:cubicBezTo>
                      <a:pt x="157502" y="102091"/>
                      <a:pt x="157502" y="115426"/>
                      <a:pt x="156549" y="127809"/>
                    </a:cubicBezTo>
                    <a:cubicBezTo>
                      <a:pt x="156549" y="134476"/>
                      <a:pt x="155597" y="142096"/>
                      <a:pt x="154644" y="147811"/>
                    </a:cubicBezTo>
                    <a:cubicBezTo>
                      <a:pt x="158454" y="145906"/>
                      <a:pt x="160360" y="138286"/>
                      <a:pt x="163217" y="127809"/>
                    </a:cubicBezTo>
                    <a:cubicBezTo>
                      <a:pt x="167979" y="106854"/>
                      <a:pt x="172742" y="76374"/>
                      <a:pt x="172742" y="68754"/>
                    </a:cubicBezTo>
                    <a:cubicBezTo>
                      <a:pt x="175599" y="56371"/>
                      <a:pt x="163217" y="4936"/>
                      <a:pt x="83207" y="174"/>
                    </a:cubicBezTo>
                    <a:close/>
                  </a:path>
                </a:pathLst>
              </a:custGeom>
              <a:solidFill>
                <a:srgbClr val="5E717E"/>
              </a:solidFill>
              <a:ln w="9525" cap="flat">
                <a:noFill/>
                <a:prstDash val="solid"/>
                <a:miter/>
              </a:ln>
            </p:spPr>
            <p:txBody>
              <a:bodyPr rtlCol="0" anchor="ctr"/>
              <a:lstStyle/>
              <a:p>
                <a:endParaRPr lang="en-GB" dirty="0"/>
              </a:p>
            </p:txBody>
          </p:sp>
        </p:grpSp>
        <p:sp>
          <p:nvSpPr>
            <p:cNvPr id="433" name="Freeform: Shape 432">
              <a:extLst>
                <a:ext uri="{FF2B5EF4-FFF2-40B4-BE49-F238E27FC236}">
                  <a16:creationId xmlns:a16="http://schemas.microsoft.com/office/drawing/2014/main" id="{0F0D6455-C0C7-4AFA-B6F1-ADB91DECD0B4}"/>
                </a:ext>
              </a:extLst>
            </p:cNvPr>
            <p:cNvSpPr/>
            <p:nvPr/>
          </p:nvSpPr>
          <p:spPr>
            <a:xfrm>
              <a:off x="9364661" y="3384073"/>
              <a:ext cx="112394" cy="80010"/>
            </a:xfrm>
            <a:custGeom>
              <a:avLst/>
              <a:gdLst>
                <a:gd name="connsiteX0" fmla="*/ 107632 w 112394"/>
                <a:gd name="connsiteY0" fmla="*/ 5715 h 80010"/>
                <a:gd name="connsiteX1" fmla="*/ 78105 w 112394"/>
                <a:gd name="connsiteY1" fmla="*/ 31433 h 80010"/>
                <a:gd name="connsiteX2" fmla="*/ 39052 w 112394"/>
                <a:gd name="connsiteY2" fmla="*/ 32385 h 80010"/>
                <a:gd name="connsiteX3" fmla="*/ 16193 w 112394"/>
                <a:gd name="connsiteY3" fmla="*/ 11430 h 80010"/>
                <a:gd name="connsiteX4" fmla="*/ 5715 w 112394"/>
                <a:gd name="connsiteY4" fmla="*/ 0 h 80010"/>
                <a:gd name="connsiteX5" fmla="*/ 3810 w 112394"/>
                <a:gd name="connsiteY5" fmla="*/ 20955 h 80010"/>
                <a:gd name="connsiteX6" fmla="*/ 0 w 112394"/>
                <a:gd name="connsiteY6" fmla="*/ 38100 h 80010"/>
                <a:gd name="connsiteX7" fmla="*/ 952 w 112394"/>
                <a:gd name="connsiteY7" fmla="*/ 37148 h 80010"/>
                <a:gd name="connsiteX8" fmla="*/ 56198 w 112394"/>
                <a:gd name="connsiteY8" fmla="*/ 80010 h 80010"/>
                <a:gd name="connsiteX9" fmla="*/ 112395 w 112394"/>
                <a:gd name="connsiteY9" fmla="*/ 37148 h 80010"/>
                <a:gd name="connsiteX10" fmla="*/ 109538 w 112394"/>
                <a:gd name="connsiteY10" fmla="*/ 20955 h 80010"/>
                <a:gd name="connsiteX11" fmla="*/ 107632 w 112394"/>
                <a:gd name="connsiteY11" fmla="*/ 5715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394" h="80010">
                  <a:moveTo>
                    <a:pt x="107632" y="5715"/>
                  </a:moveTo>
                  <a:cubicBezTo>
                    <a:pt x="107632" y="5715"/>
                    <a:pt x="81915" y="29528"/>
                    <a:pt x="78105" y="31433"/>
                  </a:cubicBezTo>
                  <a:cubicBezTo>
                    <a:pt x="66675" y="37148"/>
                    <a:pt x="46673" y="36195"/>
                    <a:pt x="39052" y="32385"/>
                  </a:cubicBezTo>
                  <a:cubicBezTo>
                    <a:pt x="35243" y="29528"/>
                    <a:pt x="20955" y="17145"/>
                    <a:pt x="16193" y="11430"/>
                  </a:cubicBezTo>
                  <a:cubicBezTo>
                    <a:pt x="13335" y="7620"/>
                    <a:pt x="5715" y="0"/>
                    <a:pt x="5715" y="0"/>
                  </a:cubicBezTo>
                  <a:cubicBezTo>
                    <a:pt x="4763" y="8573"/>
                    <a:pt x="4763" y="18098"/>
                    <a:pt x="3810" y="20955"/>
                  </a:cubicBezTo>
                  <a:cubicBezTo>
                    <a:pt x="2857" y="27623"/>
                    <a:pt x="1905" y="33338"/>
                    <a:pt x="0" y="38100"/>
                  </a:cubicBezTo>
                  <a:lnTo>
                    <a:pt x="952" y="37148"/>
                  </a:lnTo>
                  <a:cubicBezTo>
                    <a:pt x="952" y="37148"/>
                    <a:pt x="25718" y="77153"/>
                    <a:pt x="56198" y="80010"/>
                  </a:cubicBezTo>
                  <a:cubicBezTo>
                    <a:pt x="85725" y="77153"/>
                    <a:pt x="111443" y="38100"/>
                    <a:pt x="112395" y="37148"/>
                  </a:cubicBezTo>
                  <a:cubicBezTo>
                    <a:pt x="110490" y="32385"/>
                    <a:pt x="109538" y="26670"/>
                    <a:pt x="109538" y="20955"/>
                  </a:cubicBezTo>
                  <a:cubicBezTo>
                    <a:pt x="108585" y="18098"/>
                    <a:pt x="108585" y="13335"/>
                    <a:pt x="107632" y="5715"/>
                  </a:cubicBezTo>
                  <a:close/>
                </a:path>
              </a:pathLst>
            </a:custGeom>
            <a:solidFill>
              <a:srgbClr val="C0BCB4"/>
            </a:solidFill>
            <a:ln w="9525" cap="flat">
              <a:noFill/>
              <a:prstDash val="solid"/>
              <a:miter/>
            </a:ln>
          </p:spPr>
          <p:txBody>
            <a:bodyPr rtlCol="0" anchor="ctr"/>
            <a:lstStyle/>
            <a:p>
              <a:endParaRPr lang="en-GB" dirty="0"/>
            </a:p>
          </p:txBody>
        </p:sp>
        <p:sp>
          <p:nvSpPr>
            <p:cNvPr id="434" name="Freeform: Shape 433">
              <a:extLst>
                <a:ext uri="{FF2B5EF4-FFF2-40B4-BE49-F238E27FC236}">
                  <a16:creationId xmlns:a16="http://schemas.microsoft.com/office/drawing/2014/main" id="{9EB1E543-CFA0-4863-AD5C-E5636A6184E3}"/>
                </a:ext>
              </a:extLst>
            </p:cNvPr>
            <p:cNvSpPr/>
            <p:nvPr/>
          </p:nvSpPr>
          <p:spPr>
            <a:xfrm>
              <a:off x="9186543" y="3432651"/>
              <a:ext cx="468630" cy="169545"/>
            </a:xfrm>
            <a:custGeom>
              <a:avLst/>
              <a:gdLst>
                <a:gd name="connsiteX0" fmla="*/ 408623 w 468630"/>
                <a:gd name="connsiteY0" fmla="*/ 39052 h 169545"/>
                <a:gd name="connsiteX1" fmla="*/ 305753 w 468630"/>
                <a:gd name="connsiteY1" fmla="*/ 0 h 169545"/>
                <a:gd name="connsiteX2" fmla="*/ 232410 w 468630"/>
                <a:gd name="connsiteY2" fmla="*/ 19050 h 169545"/>
                <a:gd name="connsiteX3" fmla="*/ 161925 w 468630"/>
                <a:gd name="connsiteY3" fmla="*/ 0 h 169545"/>
                <a:gd name="connsiteX4" fmla="*/ 59055 w 468630"/>
                <a:gd name="connsiteY4" fmla="*/ 39052 h 169545"/>
                <a:gd name="connsiteX5" fmla="*/ 19050 w 468630"/>
                <a:gd name="connsiteY5" fmla="*/ 80963 h 169545"/>
                <a:gd name="connsiteX6" fmla="*/ 0 w 468630"/>
                <a:gd name="connsiteY6" fmla="*/ 169545 h 169545"/>
                <a:gd name="connsiteX7" fmla="*/ 468630 w 468630"/>
                <a:gd name="connsiteY7" fmla="*/ 169545 h 169545"/>
                <a:gd name="connsiteX8" fmla="*/ 449580 w 468630"/>
                <a:gd name="connsiteY8" fmla="*/ 80963 h 169545"/>
                <a:gd name="connsiteX9" fmla="*/ 408623 w 468630"/>
                <a:gd name="connsiteY9" fmla="*/ 39052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630" h="169545">
                  <a:moveTo>
                    <a:pt x="408623" y="39052"/>
                  </a:moveTo>
                  <a:cubicBezTo>
                    <a:pt x="374332" y="27622"/>
                    <a:pt x="312420" y="3810"/>
                    <a:pt x="305753" y="0"/>
                  </a:cubicBezTo>
                  <a:cubicBezTo>
                    <a:pt x="302895" y="3810"/>
                    <a:pt x="232410" y="19050"/>
                    <a:pt x="232410" y="19050"/>
                  </a:cubicBezTo>
                  <a:cubicBezTo>
                    <a:pt x="232410" y="19050"/>
                    <a:pt x="164782" y="3810"/>
                    <a:pt x="161925" y="0"/>
                  </a:cubicBezTo>
                  <a:cubicBezTo>
                    <a:pt x="155257" y="3810"/>
                    <a:pt x="93345" y="27622"/>
                    <a:pt x="59055" y="39052"/>
                  </a:cubicBezTo>
                  <a:cubicBezTo>
                    <a:pt x="40005" y="45720"/>
                    <a:pt x="24765" y="60960"/>
                    <a:pt x="19050" y="80963"/>
                  </a:cubicBezTo>
                  <a:lnTo>
                    <a:pt x="0" y="169545"/>
                  </a:lnTo>
                  <a:lnTo>
                    <a:pt x="468630" y="169545"/>
                  </a:lnTo>
                  <a:lnTo>
                    <a:pt x="449580" y="80963"/>
                  </a:lnTo>
                  <a:cubicBezTo>
                    <a:pt x="442913" y="61913"/>
                    <a:pt x="428625" y="45720"/>
                    <a:pt x="408623" y="39052"/>
                  </a:cubicBezTo>
                  <a:close/>
                </a:path>
              </a:pathLst>
            </a:custGeom>
            <a:solidFill>
              <a:srgbClr val="4BBFD8"/>
            </a:solidFill>
            <a:ln w="9525" cap="flat">
              <a:noFill/>
              <a:prstDash val="solid"/>
              <a:miter/>
            </a:ln>
          </p:spPr>
          <p:txBody>
            <a:bodyPr rtlCol="0" anchor="ctr"/>
            <a:lstStyle/>
            <a:p>
              <a:endParaRPr lang="en-GB" dirty="0"/>
            </a:p>
          </p:txBody>
        </p:sp>
        <p:grpSp>
          <p:nvGrpSpPr>
            <p:cNvPr id="435" name="Graphic 1">
              <a:extLst>
                <a:ext uri="{FF2B5EF4-FFF2-40B4-BE49-F238E27FC236}">
                  <a16:creationId xmlns:a16="http://schemas.microsoft.com/office/drawing/2014/main" id="{18581D19-7F31-4923-A585-7AB791B74033}"/>
                </a:ext>
              </a:extLst>
            </p:cNvPr>
            <p:cNvGrpSpPr/>
            <p:nvPr/>
          </p:nvGrpSpPr>
          <p:grpSpPr>
            <a:xfrm>
              <a:off x="9348468" y="3408839"/>
              <a:ext cx="145732" cy="73342"/>
              <a:chOff x="9348468" y="3408839"/>
              <a:chExt cx="145732" cy="73342"/>
            </a:xfrm>
            <a:solidFill>
              <a:srgbClr val="067891"/>
            </a:solidFill>
          </p:grpSpPr>
          <p:sp>
            <p:nvSpPr>
              <p:cNvPr id="436" name="Freeform: Shape 435">
                <a:extLst>
                  <a:ext uri="{FF2B5EF4-FFF2-40B4-BE49-F238E27FC236}">
                    <a16:creationId xmlns:a16="http://schemas.microsoft.com/office/drawing/2014/main" id="{E73A27F7-AE3D-4DD6-B32B-51D930630642}"/>
                  </a:ext>
                </a:extLst>
              </p:cNvPr>
              <p:cNvSpPr/>
              <p:nvPr/>
            </p:nvSpPr>
            <p:spPr>
              <a:xfrm>
                <a:off x="9348468" y="3408839"/>
                <a:ext cx="71437" cy="73342"/>
              </a:xfrm>
              <a:custGeom>
                <a:avLst/>
                <a:gdLst>
                  <a:gd name="connsiteX0" fmla="*/ 15240 w 71437"/>
                  <a:gd name="connsiteY0" fmla="*/ 0 h 73342"/>
                  <a:gd name="connsiteX1" fmla="*/ 14288 w 71437"/>
                  <a:gd name="connsiteY1" fmla="*/ 952 h 73342"/>
                  <a:gd name="connsiteX2" fmla="*/ 0 w 71437"/>
                  <a:gd name="connsiteY2" fmla="*/ 22860 h 73342"/>
                  <a:gd name="connsiteX3" fmla="*/ 17145 w 71437"/>
                  <a:gd name="connsiteY3" fmla="*/ 46672 h 73342"/>
                  <a:gd name="connsiteX4" fmla="*/ 19050 w 71437"/>
                  <a:gd name="connsiteY4" fmla="*/ 49530 h 73342"/>
                  <a:gd name="connsiteX5" fmla="*/ 36195 w 71437"/>
                  <a:gd name="connsiteY5" fmla="*/ 73342 h 73342"/>
                  <a:gd name="connsiteX6" fmla="*/ 60007 w 71437"/>
                  <a:gd name="connsiteY6" fmla="*/ 52388 h 73342"/>
                  <a:gd name="connsiteX7" fmla="*/ 71438 w 71437"/>
                  <a:gd name="connsiteY7" fmla="*/ 41910 h 73342"/>
                  <a:gd name="connsiteX8" fmla="*/ 15240 w 71437"/>
                  <a:gd name="connsiteY8" fmla="*/ 0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342">
                    <a:moveTo>
                      <a:pt x="15240" y="0"/>
                    </a:moveTo>
                    <a:lnTo>
                      <a:pt x="14288" y="952"/>
                    </a:lnTo>
                    <a:lnTo>
                      <a:pt x="0" y="22860"/>
                    </a:lnTo>
                    <a:cubicBezTo>
                      <a:pt x="0" y="22860"/>
                      <a:pt x="10478" y="35242"/>
                      <a:pt x="17145" y="46672"/>
                    </a:cubicBezTo>
                    <a:cubicBezTo>
                      <a:pt x="18098" y="47625"/>
                      <a:pt x="18098" y="48577"/>
                      <a:pt x="19050" y="49530"/>
                    </a:cubicBezTo>
                    <a:cubicBezTo>
                      <a:pt x="22860" y="55245"/>
                      <a:pt x="36195" y="73342"/>
                      <a:pt x="36195" y="73342"/>
                    </a:cubicBezTo>
                    <a:lnTo>
                      <a:pt x="60007" y="52388"/>
                    </a:lnTo>
                    <a:lnTo>
                      <a:pt x="71438" y="41910"/>
                    </a:lnTo>
                    <a:cubicBezTo>
                      <a:pt x="40957" y="39052"/>
                      <a:pt x="15240" y="0"/>
                      <a:pt x="15240" y="0"/>
                    </a:cubicBezTo>
                    <a:close/>
                  </a:path>
                </a:pathLst>
              </a:custGeom>
              <a:solidFill>
                <a:srgbClr val="067891"/>
              </a:solidFill>
              <a:ln w="9525" cap="flat">
                <a:noFill/>
                <a:prstDash val="solid"/>
                <a:miter/>
              </a:ln>
            </p:spPr>
            <p:txBody>
              <a:bodyPr rtlCol="0" anchor="ctr"/>
              <a:lstStyle/>
              <a:p>
                <a:endParaRPr lang="en-GB" dirty="0"/>
              </a:p>
            </p:txBody>
          </p:sp>
          <p:sp>
            <p:nvSpPr>
              <p:cNvPr id="437" name="Freeform: Shape 436">
                <a:extLst>
                  <a:ext uri="{FF2B5EF4-FFF2-40B4-BE49-F238E27FC236}">
                    <a16:creationId xmlns:a16="http://schemas.microsoft.com/office/drawing/2014/main" id="{2FEB93C2-D69A-463E-A5D0-C5889986F27D}"/>
                  </a:ext>
                </a:extLst>
              </p:cNvPr>
              <p:cNvSpPr/>
              <p:nvPr/>
            </p:nvSpPr>
            <p:spPr>
              <a:xfrm>
                <a:off x="9420859" y="3408839"/>
                <a:ext cx="73342" cy="73342"/>
              </a:xfrm>
              <a:custGeom>
                <a:avLst/>
                <a:gdLst>
                  <a:gd name="connsiteX0" fmla="*/ 58102 w 73342"/>
                  <a:gd name="connsiteY0" fmla="*/ 0 h 73342"/>
                  <a:gd name="connsiteX1" fmla="*/ 0 w 73342"/>
                  <a:gd name="connsiteY1" fmla="*/ 41910 h 73342"/>
                  <a:gd name="connsiteX2" fmla="*/ 15240 w 73342"/>
                  <a:gd name="connsiteY2" fmla="*/ 54292 h 73342"/>
                  <a:gd name="connsiteX3" fmla="*/ 37147 w 73342"/>
                  <a:gd name="connsiteY3" fmla="*/ 73342 h 73342"/>
                  <a:gd name="connsiteX4" fmla="*/ 50482 w 73342"/>
                  <a:gd name="connsiteY4" fmla="*/ 55245 h 73342"/>
                  <a:gd name="connsiteX5" fmla="*/ 54292 w 73342"/>
                  <a:gd name="connsiteY5" fmla="*/ 49530 h 73342"/>
                  <a:gd name="connsiteX6" fmla="*/ 73342 w 73342"/>
                  <a:gd name="connsiteY6" fmla="*/ 22860 h 73342"/>
                  <a:gd name="connsiteX7" fmla="*/ 58102 w 73342"/>
                  <a:gd name="connsiteY7" fmla="*/ 0 h 73342"/>
                  <a:gd name="connsiteX8" fmla="*/ 58102 w 73342"/>
                  <a:gd name="connsiteY8" fmla="*/ 0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 h="73342">
                    <a:moveTo>
                      <a:pt x="58102" y="0"/>
                    </a:moveTo>
                    <a:cubicBezTo>
                      <a:pt x="57150" y="952"/>
                      <a:pt x="31432" y="39052"/>
                      <a:pt x="0" y="41910"/>
                    </a:cubicBezTo>
                    <a:lnTo>
                      <a:pt x="15240" y="54292"/>
                    </a:lnTo>
                    <a:lnTo>
                      <a:pt x="37147" y="73342"/>
                    </a:lnTo>
                    <a:cubicBezTo>
                      <a:pt x="37147" y="73342"/>
                      <a:pt x="44767" y="62865"/>
                      <a:pt x="50482" y="55245"/>
                    </a:cubicBezTo>
                    <a:cubicBezTo>
                      <a:pt x="52388" y="53340"/>
                      <a:pt x="53340" y="51435"/>
                      <a:pt x="54292" y="49530"/>
                    </a:cubicBezTo>
                    <a:cubicBezTo>
                      <a:pt x="61913" y="37147"/>
                      <a:pt x="73342" y="22860"/>
                      <a:pt x="73342" y="22860"/>
                    </a:cubicBezTo>
                    <a:lnTo>
                      <a:pt x="58102" y="0"/>
                    </a:lnTo>
                    <a:lnTo>
                      <a:pt x="58102" y="0"/>
                    </a:lnTo>
                    <a:close/>
                  </a:path>
                </a:pathLst>
              </a:custGeom>
              <a:solidFill>
                <a:srgbClr val="067891"/>
              </a:solidFill>
              <a:ln w="9525" cap="flat">
                <a:noFill/>
                <a:prstDash val="solid"/>
                <a:miter/>
              </a:ln>
            </p:spPr>
            <p:txBody>
              <a:bodyPr rtlCol="0" anchor="ctr"/>
              <a:lstStyle/>
              <a:p>
                <a:endParaRPr lang="en-GB" dirty="0"/>
              </a:p>
            </p:txBody>
          </p:sp>
        </p:grpSp>
      </p:grpSp>
      <p:sp>
        <p:nvSpPr>
          <p:cNvPr id="447" name="Freeform: Shape 446">
            <a:extLst>
              <a:ext uri="{FF2B5EF4-FFF2-40B4-BE49-F238E27FC236}">
                <a16:creationId xmlns:a16="http://schemas.microsoft.com/office/drawing/2014/main" id="{F6CCCA96-DDE3-406B-A766-9F4FFD0FE291}"/>
              </a:ext>
            </a:extLst>
          </p:cNvPr>
          <p:cNvSpPr/>
          <p:nvPr/>
        </p:nvSpPr>
        <p:spPr>
          <a:xfrm>
            <a:off x="4797598" y="3864134"/>
            <a:ext cx="372427" cy="46672"/>
          </a:xfrm>
          <a:custGeom>
            <a:avLst/>
            <a:gdLst>
              <a:gd name="connsiteX0" fmla="*/ 0 w 372427"/>
              <a:gd name="connsiteY0" fmla="*/ 0 h 46672"/>
              <a:gd name="connsiteX1" fmla="*/ 372428 w 372427"/>
              <a:gd name="connsiteY1" fmla="*/ 0 h 46672"/>
              <a:gd name="connsiteX2" fmla="*/ 372428 w 372427"/>
              <a:gd name="connsiteY2" fmla="*/ 46672 h 46672"/>
              <a:gd name="connsiteX3" fmla="*/ 0 w 372427"/>
              <a:gd name="connsiteY3" fmla="*/ 46672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2"/>
                </a:lnTo>
                <a:lnTo>
                  <a:pt x="0" y="46672"/>
                </a:lnTo>
                <a:close/>
              </a:path>
            </a:pathLst>
          </a:custGeom>
          <a:solidFill>
            <a:srgbClr val="F9B756"/>
          </a:solidFill>
          <a:ln w="9525" cap="flat">
            <a:noFill/>
            <a:prstDash val="solid"/>
            <a:miter/>
          </a:ln>
        </p:spPr>
        <p:txBody>
          <a:bodyPr rtlCol="0" anchor="ctr"/>
          <a:lstStyle/>
          <a:p>
            <a:endParaRPr lang="en-GB" dirty="0"/>
          </a:p>
        </p:txBody>
      </p:sp>
      <p:grpSp>
        <p:nvGrpSpPr>
          <p:cNvPr id="476" name="Group 475">
            <a:extLst>
              <a:ext uri="{FF2B5EF4-FFF2-40B4-BE49-F238E27FC236}">
                <a16:creationId xmlns:a16="http://schemas.microsoft.com/office/drawing/2014/main" id="{CC508155-DE91-4E9A-9315-C0E0671F50DB}"/>
              </a:ext>
            </a:extLst>
          </p:cNvPr>
          <p:cNvGrpSpPr/>
          <p:nvPr/>
        </p:nvGrpSpPr>
        <p:grpSpPr>
          <a:xfrm>
            <a:off x="4852843" y="3345683"/>
            <a:ext cx="539767" cy="518451"/>
            <a:chOff x="4819331" y="2857050"/>
            <a:chExt cx="539767" cy="518451"/>
          </a:xfrm>
        </p:grpSpPr>
        <p:grpSp>
          <p:nvGrpSpPr>
            <p:cNvPr id="439" name="Graphic 1">
              <a:extLst>
                <a:ext uri="{FF2B5EF4-FFF2-40B4-BE49-F238E27FC236}">
                  <a16:creationId xmlns:a16="http://schemas.microsoft.com/office/drawing/2014/main" id="{18581D19-7F31-4923-A585-7AB791B74033}"/>
                </a:ext>
              </a:extLst>
            </p:cNvPr>
            <p:cNvGrpSpPr/>
            <p:nvPr/>
          </p:nvGrpSpPr>
          <p:grpSpPr>
            <a:xfrm>
              <a:off x="5152965" y="2934357"/>
              <a:ext cx="206133" cy="135391"/>
              <a:chOff x="5152965" y="2934357"/>
              <a:chExt cx="206133" cy="135391"/>
            </a:xfrm>
            <a:solidFill>
              <a:srgbClr val="F9B756"/>
            </a:solidFill>
          </p:grpSpPr>
          <p:sp>
            <p:nvSpPr>
              <p:cNvPr id="440" name="Freeform: Shape 439">
                <a:extLst>
                  <a:ext uri="{FF2B5EF4-FFF2-40B4-BE49-F238E27FC236}">
                    <a16:creationId xmlns:a16="http://schemas.microsoft.com/office/drawing/2014/main" id="{EF5789BB-FB49-4C9D-B450-0B485101B775}"/>
                  </a:ext>
                </a:extLst>
              </p:cNvPr>
              <p:cNvSpPr/>
              <p:nvPr/>
            </p:nvSpPr>
            <p:spPr>
              <a:xfrm rot="-3731221">
                <a:off x="5198353" y="2911541"/>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441" name="Freeform: Shape 440">
                <a:extLst>
                  <a:ext uri="{FF2B5EF4-FFF2-40B4-BE49-F238E27FC236}">
                    <a16:creationId xmlns:a16="http://schemas.microsoft.com/office/drawing/2014/main" id="{2DD06E4E-D1D6-4498-961A-165604898E24}"/>
                  </a:ext>
                </a:extLst>
              </p:cNvPr>
              <p:cNvSpPr/>
              <p:nvPr/>
            </p:nvSpPr>
            <p:spPr>
              <a:xfrm>
                <a:off x="5272721" y="2976404"/>
                <a:ext cx="86377" cy="93344"/>
              </a:xfrm>
              <a:custGeom>
                <a:avLst/>
                <a:gdLst>
                  <a:gd name="connsiteX0" fmla="*/ 70485 w 86377"/>
                  <a:gd name="connsiteY0" fmla="*/ 12382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8 w 86377"/>
                  <a:gd name="connsiteY6" fmla="*/ 40957 h 93344"/>
                  <a:gd name="connsiteX7" fmla="*/ 47625 w 86377"/>
                  <a:gd name="connsiteY7" fmla="*/ 27623 h 93344"/>
                  <a:gd name="connsiteX8" fmla="*/ 70485 w 86377"/>
                  <a:gd name="connsiteY8" fmla="*/ 12382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2"/>
                    </a:moveTo>
                    <a:lnTo>
                      <a:pt x="47625" y="0"/>
                    </a:lnTo>
                    <a:lnTo>
                      <a:pt x="0" y="26670"/>
                    </a:lnTo>
                    <a:lnTo>
                      <a:pt x="4763" y="80963"/>
                    </a:lnTo>
                    <a:lnTo>
                      <a:pt x="27622" y="93345"/>
                    </a:lnTo>
                    <a:cubicBezTo>
                      <a:pt x="89535" y="90488"/>
                      <a:pt x="58103" y="84773"/>
                      <a:pt x="26670" y="66675"/>
                    </a:cubicBezTo>
                    <a:lnTo>
                      <a:pt x="25718" y="40957"/>
                    </a:lnTo>
                    <a:lnTo>
                      <a:pt x="47625" y="27623"/>
                    </a:lnTo>
                    <a:cubicBezTo>
                      <a:pt x="80963" y="42863"/>
                      <a:pt x="102870" y="64770"/>
                      <a:pt x="70485" y="12382"/>
                    </a:cubicBezTo>
                    <a:close/>
                  </a:path>
                </a:pathLst>
              </a:custGeom>
              <a:solidFill>
                <a:srgbClr val="F9B756"/>
              </a:solidFill>
              <a:ln w="9525" cap="flat">
                <a:noFill/>
                <a:prstDash val="solid"/>
                <a:miter/>
              </a:ln>
            </p:spPr>
            <p:txBody>
              <a:bodyPr rtlCol="0" anchor="ctr"/>
              <a:lstStyle/>
              <a:p>
                <a:endParaRPr lang="en-GB" dirty="0"/>
              </a:p>
            </p:txBody>
          </p:sp>
          <p:sp>
            <p:nvSpPr>
              <p:cNvPr id="442" name="Freeform: Shape 441">
                <a:extLst>
                  <a:ext uri="{FF2B5EF4-FFF2-40B4-BE49-F238E27FC236}">
                    <a16:creationId xmlns:a16="http://schemas.microsoft.com/office/drawing/2014/main" id="{4FFE1E34-7E65-4772-A263-07AE5EA7D523}"/>
                  </a:ext>
                </a:extLst>
              </p:cNvPr>
              <p:cNvSpPr/>
              <p:nvPr/>
            </p:nvSpPr>
            <p:spPr>
              <a:xfrm rot="-3731221">
                <a:off x="5251209" y="2973273"/>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443" name="Graphic 1">
              <a:extLst>
                <a:ext uri="{FF2B5EF4-FFF2-40B4-BE49-F238E27FC236}">
                  <a16:creationId xmlns:a16="http://schemas.microsoft.com/office/drawing/2014/main" id="{18581D19-7F31-4923-A585-7AB791B74033}"/>
                </a:ext>
              </a:extLst>
            </p:cNvPr>
            <p:cNvGrpSpPr/>
            <p:nvPr/>
          </p:nvGrpSpPr>
          <p:grpSpPr>
            <a:xfrm>
              <a:off x="5044966" y="2872707"/>
              <a:ext cx="158425" cy="106801"/>
              <a:chOff x="5044966" y="2872707"/>
              <a:chExt cx="158425" cy="106801"/>
            </a:xfrm>
          </p:grpSpPr>
          <p:sp>
            <p:nvSpPr>
              <p:cNvPr id="444" name="Freeform: Shape 443">
                <a:extLst>
                  <a:ext uri="{FF2B5EF4-FFF2-40B4-BE49-F238E27FC236}">
                    <a16:creationId xmlns:a16="http://schemas.microsoft.com/office/drawing/2014/main" id="{5B23DBBE-69A4-4922-AF0F-018ED689D07F}"/>
                  </a:ext>
                </a:extLst>
              </p:cNvPr>
              <p:cNvSpPr/>
              <p:nvPr/>
            </p:nvSpPr>
            <p:spPr>
              <a:xfrm>
                <a:off x="5044966" y="2872707"/>
                <a:ext cx="158425" cy="106801"/>
              </a:xfrm>
              <a:custGeom>
                <a:avLst/>
                <a:gdLst>
                  <a:gd name="connsiteX0" fmla="*/ 147745 w 158425"/>
                  <a:gd name="connsiteY0" fmla="*/ 64644 h 106801"/>
                  <a:gd name="connsiteX1" fmla="*/ 3917 w 158425"/>
                  <a:gd name="connsiteY1" fmla="*/ 15114 h 106801"/>
                  <a:gd name="connsiteX2" fmla="*/ 126790 w 158425"/>
                  <a:gd name="connsiteY2" fmla="*/ 104649 h 106801"/>
                  <a:gd name="connsiteX3" fmla="*/ 147745 w 158425"/>
                  <a:gd name="connsiteY3" fmla="*/ 64644 h 106801"/>
                </a:gdLst>
                <a:ahLst/>
                <a:cxnLst>
                  <a:cxn ang="0">
                    <a:pos x="connsiteX0" y="connsiteY0"/>
                  </a:cxn>
                  <a:cxn ang="0">
                    <a:pos x="connsiteX1" y="connsiteY1"/>
                  </a:cxn>
                  <a:cxn ang="0">
                    <a:pos x="connsiteX2" y="connsiteY2"/>
                  </a:cxn>
                  <a:cxn ang="0">
                    <a:pos x="connsiteX3" y="connsiteY3"/>
                  </a:cxn>
                </a:cxnLst>
                <a:rect l="l" t="t" r="r" b="b"/>
                <a:pathLst>
                  <a:path w="158425" h="106801">
                    <a:moveTo>
                      <a:pt x="147745" y="64644"/>
                    </a:moveTo>
                    <a:cubicBezTo>
                      <a:pt x="120122" y="56072"/>
                      <a:pt x="28682" y="-35368"/>
                      <a:pt x="3917" y="15114"/>
                    </a:cubicBezTo>
                    <a:cubicBezTo>
                      <a:pt x="-23705" y="63692"/>
                      <a:pt x="102977" y="87504"/>
                      <a:pt x="126790" y="104649"/>
                    </a:cubicBezTo>
                    <a:cubicBezTo>
                      <a:pt x="151555" y="116079"/>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445" name="Freeform: Shape 444">
                <a:extLst>
                  <a:ext uri="{FF2B5EF4-FFF2-40B4-BE49-F238E27FC236}">
                    <a16:creationId xmlns:a16="http://schemas.microsoft.com/office/drawing/2014/main" id="{AF02EB76-9D72-4238-82EE-9E591029B4B7}"/>
                  </a:ext>
                </a:extLst>
              </p:cNvPr>
              <p:cNvSpPr/>
              <p:nvPr/>
            </p:nvSpPr>
            <p:spPr>
              <a:xfrm>
                <a:off x="5062320" y="2888140"/>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28B43"/>
              </a:solidFill>
              <a:ln w="9525" cap="flat">
                <a:noFill/>
                <a:prstDash val="solid"/>
                <a:miter/>
              </a:ln>
            </p:spPr>
            <p:txBody>
              <a:bodyPr rtlCol="0" anchor="ctr"/>
              <a:lstStyle/>
              <a:p>
                <a:endParaRPr lang="en-GB" dirty="0"/>
              </a:p>
            </p:txBody>
          </p:sp>
          <p:sp>
            <p:nvSpPr>
              <p:cNvPr id="446" name="Freeform: Shape 445">
                <a:extLst>
                  <a:ext uri="{FF2B5EF4-FFF2-40B4-BE49-F238E27FC236}">
                    <a16:creationId xmlns:a16="http://schemas.microsoft.com/office/drawing/2014/main" id="{04B4520D-2D7C-47C2-ADE9-227ACF15A783}"/>
                  </a:ext>
                </a:extLst>
              </p:cNvPr>
              <p:cNvSpPr/>
              <p:nvPr/>
            </p:nvSpPr>
            <p:spPr>
              <a:xfrm>
                <a:off x="5165190" y="2942433"/>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448" name="Freeform: Shape 447">
              <a:extLst>
                <a:ext uri="{FF2B5EF4-FFF2-40B4-BE49-F238E27FC236}">
                  <a16:creationId xmlns:a16="http://schemas.microsoft.com/office/drawing/2014/main" id="{263712C4-F484-42E1-BB5F-D45FC2ED6D82}"/>
                </a:ext>
              </a:extLst>
            </p:cNvPr>
            <p:cNvSpPr/>
            <p:nvPr/>
          </p:nvSpPr>
          <p:spPr>
            <a:xfrm>
              <a:off x="4819331" y="3196431"/>
              <a:ext cx="265747" cy="179070"/>
            </a:xfrm>
            <a:custGeom>
              <a:avLst/>
              <a:gdLst>
                <a:gd name="connsiteX0" fmla="*/ 0 w 265747"/>
                <a:gd name="connsiteY0" fmla="*/ 0 h 179070"/>
                <a:gd name="connsiteX1" fmla="*/ 265747 w 265747"/>
                <a:gd name="connsiteY1" fmla="*/ 0 h 179070"/>
                <a:gd name="connsiteX2" fmla="*/ 265747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7" y="0"/>
                  </a:lnTo>
                  <a:lnTo>
                    <a:pt x="265747"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449" name="Graphic 1">
              <a:extLst>
                <a:ext uri="{FF2B5EF4-FFF2-40B4-BE49-F238E27FC236}">
                  <a16:creationId xmlns:a16="http://schemas.microsoft.com/office/drawing/2014/main" id="{18581D19-7F31-4923-A585-7AB791B74033}"/>
                </a:ext>
              </a:extLst>
            </p:cNvPr>
            <p:cNvGrpSpPr/>
            <p:nvPr/>
          </p:nvGrpSpPr>
          <p:grpSpPr>
            <a:xfrm>
              <a:off x="4910019" y="2857050"/>
              <a:ext cx="191199" cy="190454"/>
              <a:chOff x="4910019" y="2857050"/>
              <a:chExt cx="191199" cy="190454"/>
            </a:xfrm>
            <a:solidFill>
              <a:srgbClr val="F9B756"/>
            </a:solidFill>
          </p:grpSpPr>
          <p:sp>
            <p:nvSpPr>
              <p:cNvPr id="450" name="Freeform: Shape 449">
                <a:extLst>
                  <a:ext uri="{FF2B5EF4-FFF2-40B4-BE49-F238E27FC236}">
                    <a16:creationId xmlns:a16="http://schemas.microsoft.com/office/drawing/2014/main" id="{DBEB5698-3958-4416-B047-E94713CBC8B5}"/>
                  </a:ext>
                </a:extLst>
              </p:cNvPr>
              <p:cNvSpPr/>
              <p:nvPr/>
            </p:nvSpPr>
            <p:spPr>
              <a:xfrm>
                <a:off x="4910019" y="2857050"/>
                <a:ext cx="191199" cy="190454"/>
              </a:xfrm>
              <a:custGeom>
                <a:avLst/>
                <a:gdLst>
                  <a:gd name="connsiteX0" fmla="*/ 138864 w 191199"/>
                  <a:gd name="connsiteY0" fmla="*/ 7911 h 190454"/>
                  <a:gd name="connsiteX1" fmla="*/ 15039 w 191199"/>
                  <a:gd name="connsiteY1" fmla="*/ 114591 h 190454"/>
                  <a:gd name="connsiteX2" fmla="*/ 12182 w 191199"/>
                  <a:gd name="connsiteY2" fmla="*/ 177456 h 190454"/>
                  <a:gd name="connsiteX3" fmla="*/ 12182 w 191199"/>
                  <a:gd name="connsiteY3" fmla="*/ 177456 h 190454"/>
                  <a:gd name="connsiteX4" fmla="*/ 75047 w 191199"/>
                  <a:gd name="connsiteY4" fmla="*/ 175551 h 190454"/>
                  <a:gd name="connsiteX5" fmla="*/ 182680 w 191199"/>
                  <a:gd name="connsiteY5" fmla="*/ 52678 h 190454"/>
                  <a:gd name="connsiteX6" fmla="*/ 138864 w 191199"/>
                  <a:gd name="connsiteY6" fmla="*/ 7911 h 19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199" h="190454">
                    <a:moveTo>
                      <a:pt x="138864" y="7911"/>
                    </a:moveTo>
                    <a:lnTo>
                      <a:pt x="15039" y="114591"/>
                    </a:lnTo>
                    <a:cubicBezTo>
                      <a:pt x="-4011" y="130783"/>
                      <a:pt x="-4963" y="160311"/>
                      <a:pt x="12182" y="177456"/>
                    </a:cubicBezTo>
                    <a:lnTo>
                      <a:pt x="12182" y="177456"/>
                    </a:lnTo>
                    <a:cubicBezTo>
                      <a:pt x="30280" y="195553"/>
                      <a:pt x="58855" y="194601"/>
                      <a:pt x="75047" y="175551"/>
                    </a:cubicBezTo>
                    <a:lnTo>
                      <a:pt x="182680" y="52678"/>
                    </a:lnTo>
                    <a:cubicBezTo>
                      <a:pt x="209349" y="25056"/>
                      <a:pt x="167439" y="-17807"/>
                      <a:pt x="138864" y="7911"/>
                    </a:cubicBezTo>
                    <a:close/>
                  </a:path>
                </a:pathLst>
              </a:custGeom>
              <a:solidFill>
                <a:srgbClr val="F9B756"/>
              </a:solidFill>
              <a:ln w="9525" cap="flat">
                <a:noFill/>
                <a:prstDash val="solid"/>
                <a:miter/>
              </a:ln>
            </p:spPr>
            <p:txBody>
              <a:bodyPr rtlCol="0" anchor="ctr"/>
              <a:lstStyle/>
              <a:p>
                <a:endParaRPr lang="en-GB" dirty="0"/>
              </a:p>
            </p:txBody>
          </p:sp>
          <p:sp>
            <p:nvSpPr>
              <p:cNvPr id="451" name="Freeform: Shape 450">
                <a:extLst>
                  <a:ext uri="{FF2B5EF4-FFF2-40B4-BE49-F238E27FC236}">
                    <a16:creationId xmlns:a16="http://schemas.microsoft.com/office/drawing/2014/main" id="{0D4D7213-5E59-49AB-BF57-88DA6C201690}"/>
                  </a:ext>
                </a:extLst>
              </p:cNvPr>
              <p:cNvSpPr/>
              <p:nvPr/>
            </p:nvSpPr>
            <p:spPr>
              <a:xfrm>
                <a:off x="4933118" y="2990178"/>
                <a:ext cx="34817" cy="34817"/>
              </a:xfrm>
              <a:custGeom>
                <a:avLst/>
                <a:gdLst>
                  <a:gd name="connsiteX0" fmla="*/ 5275 w 34817"/>
                  <a:gd name="connsiteY0" fmla="*/ 5276 h 34817"/>
                  <a:gd name="connsiteX1" fmla="*/ 30040 w 34817"/>
                  <a:gd name="connsiteY1" fmla="*/ 30041 h 34817"/>
                  <a:gd name="connsiteX2" fmla="*/ 5275 w 34817"/>
                  <a:gd name="connsiteY2" fmla="*/ 5276 h 34817"/>
                </a:gdLst>
                <a:ahLst/>
                <a:cxnLst>
                  <a:cxn ang="0">
                    <a:pos x="connsiteX0" y="connsiteY0"/>
                  </a:cxn>
                  <a:cxn ang="0">
                    <a:pos x="connsiteX1" y="connsiteY1"/>
                  </a:cxn>
                  <a:cxn ang="0">
                    <a:pos x="connsiteX2" y="connsiteY2"/>
                  </a:cxn>
                </a:cxnLst>
                <a:rect l="l" t="t" r="r" b="b"/>
                <a:pathLst>
                  <a:path w="34817" h="34817">
                    <a:moveTo>
                      <a:pt x="5275" y="5276"/>
                    </a:moveTo>
                    <a:cubicBezTo>
                      <a:pt x="-10917" y="20516"/>
                      <a:pt x="13848" y="45281"/>
                      <a:pt x="30040" y="30041"/>
                    </a:cubicBezTo>
                    <a:cubicBezTo>
                      <a:pt x="45281" y="13848"/>
                      <a:pt x="20515" y="-10917"/>
                      <a:pt x="5275" y="5276"/>
                    </a:cubicBezTo>
                    <a:close/>
                  </a:path>
                </a:pathLst>
              </a:custGeom>
              <a:solidFill>
                <a:srgbClr val="F9B756"/>
              </a:solidFill>
              <a:ln w="9525" cap="flat">
                <a:noFill/>
                <a:prstDash val="solid"/>
                <a:miter/>
              </a:ln>
            </p:spPr>
            <p:txBody>
              <a:bodyPr rtlCol="0" anchor="ctr"/>
              <a:lstStyle/>
              <a:p>
                <a:endParaRPr lang="en-GB" dirty="0"/>
              </a:p>
            </p:txBody>
          </p:sp>
          <p:sp>
            <p:nvSpPr>
              <p:cNvPr id="452" name="Freeform: Shape 451">
                <a:extLst>
                  <a:ext uri="{FF2B5EF4-FFF2-40B4-BE49-F238E27FC236}">
                    <a16:creationId xmlns:a16="http://schemas.microsoft.com/office/drawing/2014/main" id="{BD466180-F8D5-4AE0-9C10-9221CDE73616}"/>
                  </a:ext>
                </a:extLst>
              </p:cNvPr>
              <p:cNvSpPr/>
              <p:nvPr/>
            </p:nvSpPr>
            <p:spPr>
              <a:xfrm>
                <a:off x="5048370" y="2875424"/>
                <a:ext cx="35316" cy="34319"/>
              </a:xfrm>
              <a:custGeom>
                <a:avLst/>
                <a:gdLst>
                  <a:gd name="connsiteX0" fmla="*/ 5275 w 35316"/>
                  <a:gd name="connsiteY0" fmla="*/ 4777 h 34319"/>
                  <a:gd name="connsiteX1" fmla="*/ 30041 w 35316"/>
                  <a:gd name="connsiteY1" fmla="*/ 29542 h 34319"/>
                  <a:gd name="connsiteX2" fmla="*/ 5275 w 35316"/>
                  <a:gd name="connsiteY2" fmla="*/ 4777 h 34319"/>
                </a:gdLst>
                <a:ahLst/>
                <a:cxnLst>
                  <a:cxn ang="0">
                    <a:pos x="connsiteX0" y="connsiteY0"/>
                  </a:cxn>
                  <a:cxn ang="0">
                    <a:pos x="connsiteX1" y="connsiteY1"/>
                  </a:cxn>
                  <a:cxn ang="0">
                    <a:pos x="connsiteX2" y="connsiteY2"/>
                  </a:cxn>
                </a:cxnLst>
                <a:rect l="l" t="t" r="r" b="b"/>
                <a:pathLst>
                  <a:path w="35316" h="34319">
                    <a:moveTo>
                      <a:pt x="5275" y="4777"/>
                    </a:moveTo>
                    <a:cubicBezTo>
                      <a:pt x="-10917" y="20017"/>
                      <a:pt x="13848" y="44782"/>
                      <a:pt x="30041" y="29542"/>
                    </a:cubicBezTo>
                    <a:cubicBezTo>
                      <a:pt x="46233" y="14302"/>
                      <a:pt x="21468" y="-10463"/>
                      <a:pt x="5275" y="4777"/>
                    </a:cubicBezTo>
                    <a:close/>
                  </a:path>
                </a:pathLst>
              </a:custGeom>
              <a:solidFill>
                <a:srgbClr val="F9B756"/>
              </a:solidFill>
              <a:ln w="9525" cap="flat">
                <a:noFill/>
                <a:prstDash val="solid"/>
                <a:miter/>
              </a:ln>
            </p:spPr>
            <p:txBody>
              <a:bodyPr rtlCol="0" anchor="ctr"/>
              <a:lstStyle/>
              <a:p>
                <a:endParaRPr lang="en-GB" dirty="0"/>
              </a:p>
            </p:txBody>
          </p:sp>
        </p:grpSp>
        <p:grpSp>
          <p:nvGrpSpPr>
            <p:cNvPr id="453" name="Graphic 1">
              <a:extLst>
                <a:ext uri="{FF2B5EF4-FFF2-40B4-BE49-F238E27FC236}">
                  <a16:creationId xmlns:a16="http://schemas.microsoft.com/office/drawing/2014/main" id="{18581D19-7F31-4923-A585-7AB791B74033}"/>
                </a:ext>
              </a:extLst>
            </p:cNvPr>
            <p:cNvGrpSpPr/>
            <p:nvPr/>
          </p:nvGrpSpPr>
          <p:grpSpPr>
            <a:xfrm>
              <a:off x="4888666" y="2954020"/>
              <a:ext cx="124219" cy="322421"/>
              <a:chOff x="4888666" y="2954020"/>
              <a:chExt cx="124219" cy="322421"/>
            </a:xfrm>
          </p:grpSpPr>
          <p:sp>
            <p:nvSpPr>
              <p:cNvPr id="454" name="Freeform: Shape 453">
                <a:extLst>
                  <a:ext uri="{FF2B5EF4-FFF2-40B4-BE49-F238E27FC236}">
                    <a16:creationId xmlns:a16="http://schemas.microsoft.com/office/drawing/2014/main" id="{D1C7F271-6933-4D29-81AF-916711550054}"/>
                  </a:ext>
                </a:extLst>
              </p:cNvPr>
              <p:cNvSpPr/>
              <p:nvPr/>
            </p:nvSpPr>
            <p:spPr>
              <a:xfrm>
                <a:off x="4888666" y="2954020"/>
                <a:ext cx="124219" cy="322421"/>
              </a:xfrm>
              <a:custGeom>
                <a:avLst/>
                <a:gdLst>
                  <a:gd name="connsiteX0" fmla="*/ 108782 w 124219"/>
                  <a:gd name="connsiteY0" fmla="*/ 41434 h 322421"/>
                  <a:gd name="connsiteX1" fmla="*/ 16389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89" y="41434"/>
                    </a:cubicBezTo>
                    <a:cubicBezTo>
                      <a:pt x="16389" y="41434"/>
                      <a:pt x="197" y="254794"/>
                      <a:pt x="197" y="254794"/>
                    </a:cubicBezTo>
                    <a:cubicBezTo>
                      <a:pt x="-2661" y="290989"/>
                      <a:pt x="25914"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455" name="Freeform: Shape 454">
                <a:extLst>
                  <a:ext uri="{FF2B5EF4-FFF2-40B4-BE49-F238E27FC236}">
                    <a16:creationId xmlns:a16="http://schemas.microsoft.com/office/drawing/2014/main" id="{3278088D-5E41-4929-8FA7-553F6904BEA2}"/>
                  </a:ext>
                </a:extLst>
              </p:cNvPr>
              <p:cNvSpPr/>
              <p:nvPr/>
            </p:nvSpPr>
            <p:spPr>
              <a:xfrm>
                <a:off x="4926487" y="3193560"/>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456" name="Freeform: Shape 455">
                <a:extLst>
                  <a:ext uri="{FF2B5EF4-FFF2-40B4-BE49-F238E27FC236}">
                    <a16:creationId xmlns:a16="http://schemas.microsoft.com/office/drawing/2014/main" id="{955F6729-B003-4CCF-8547-6A5BA6818086}"/>
                  </a:ext>
                </a:extLst>
              </p:cNvPr>
              <p:cNvSpPr/>
              <p:nvPr/>
            </p:nvSpPr>
            <p:spPr>
              <a:xfrm>
                <a:off x="4926487" y="2981153"/>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grpSp>
        <p:nvGrpSpPr>
          <p:cNvPr id="482" name="Group 481">
            <a:extLst>
              <a:ext uri="{FF2B5EF4-FFF2-40B4-BE49-F238E27FC236}">
                <a16:creationId xmlns:a16="http://schemas.microsoft.com/office/drawing/2014/main" id="{7A784D21-8C79-469E-94B9-675E9EE5ABA4}"/>
              </a:ext>
            </a:extLst>
          </p:cNvPr>
          <p:cNvGrpSpPr/>
          <p:nvPr/>
        </p:nvGrpSpPr>
        <p:grpSpPr>
          <a:xfrm>
            <a:off x="7290283" y="3361340"/>
            <a:ext cx="313487" cy="197041"/>
            <a:chOff x="7290283" y="3361340"/>
            <a:chExt cx="313487" cy="197041"/>
          </a:xfrm>
        </p:grpSpPr>
        <p:grpSp>
          <p:nvGrpSpPr>
            <p:cNvPr id="458" name="Graphic 1">
              <a:extLst>
                <a:ext uri="{FF2B5EF4-FFF2-40B4-BE49-F238E27FC236}">
                  <a16:creationId xmlns:a16="http://schemas.microsoft.com/office/drawing/2014/main" id="{18581D19-7F31-4923-A585-7AB791B74033}"/>
                </a:ext>
              </a:extLst>
            </p:cNvPr>
            <p:cNvGrpSpPr/>
            <p:nvPr/>
          </p:nvGrpSpPr>
          <p:grpSpPr>
            <a:xfrm>
              <a:off x="7290283" y="3423262"/>
              <a:ext cx="206142" cy="135119"/>
              <a:chOff x="7256771" y="2934629"/>
              <a:chExt cx="206142" cy="135119"/>
            </a:xfrm>
            <a:solidFill>
              <a:srgbClr val="F9B756"/>
            </a:solidFill>
          </p:grpSpPr>
          <p:sp>
            <p:nvSpPr>
              <p:cNvPr id="459" name="Freeform: Shape 458">
                <a:extLst>
                  <a:ext uri="{FF2B5EF4-FFF2-40B4-BE49-F238E27FC236}">
                    <a16:creationId xmlns:a16="http://schemas.microsoft.com/office/drawing/2014/main" id="{249C0E16-2429-4F26-8CF1-FFD4713724F7}"/>
                  </a:ext>
                </a:extLst>
              </p:cNvPr>
              <p:cNvSpPr/>
              <p:nvPr/>
            </p:nvSpPr>
            <p:spPr>
              <a:xfrm rot="-1668779">
                <a:off x="7353229" y="2959915"/>
                <a:ext cx="112398" cy="16192"/>
              </a:xfrm>
              <a:custGeom>
                <a:avLst/>
                <a:gdLst>
                  <a:gd name="connsiteX0" fmla="*/ 0 w 112398"/>
                  <a:gd name="connsiteY0" fmla="*/ 0 h 16192"/>
                  <a:gd name="connsiteX1" fmla="*/ 112398 w 112398"/>
                  <a:gd name="connsiteY1" fmla="*/ 0 h 16192"/>
                  <a:gd name="connsiteX2" fmla="*/ 112398 w 112398"/>
                  <a:gd name="connsiteY2" fmla="*/ 16193 h 16192"/>
                  <a:gd name="connsiteX3" fmla="*/ 0 w 112398"/>
                  <a:gd name="connsiteY3" fmla="*/ 16193 h 16192"/>
                </a:gdLst>
                <a:ahLst/>
                <a:cxnLst>
                  <a:cxn ang="0">
                    <a:pos x="connsiteX0" y="connsiteY0"/>
                  </a:cxn>
                  <a:cxn ang="0">
                    <a:pos x="connsiteX1" y="connsiteY1"/>
                  </a:cxn>
                  <a:cxn ang="0">
                    <a:pos x="connsiteX2" y="connsiteY2"/>
                  </a:cxn>
                  <a:cxn ang="0">
                    <a:pos x="connsiteX3" y="connsiteY3"/>
                  </a:cxn>
                </a:cxnLst>
                <a:rect l="l" t="t" r="r" b="b"/>
                <a:pathLst>
                  <a:path w="112398" h="16192">
                    <a:moveTo>
                      <a:pt x="0" y="0"/>
                    </a:moveTo>
                    <a:lnTo>
                      <a:pt x="112398" y="0"/>
                    </a:lnTo>
                    <a:lnTo>
                      <a:pt x="112398" y="16193"/>
                    </a:lnTo>
                    <a:lnTo>
                      <a:pt x="0" y="16193"/>
                    </a:lnTo>
                    <a:close/>
                  </a:path>
                </a:pathLst>
              </a:custGeom>
              <a:solidFill>
                <a:srgbClr val="F9B756"/>
              </a:solidFill>
              <a:ln w="9525" cap="flat">
                <a:noFill/>
                <a:prstDash val="solid"/>
                <a:miter/>
              </a:ln>
            </p:spPr>
            <p:txBody>
              <a:bodyPr rtlCol="0" anchor="ctr"/>
              <a:lstStyle/>
              <a:p>
                <a:endParaRPr lang="en-GB" dirty="0"/>
              </a:p>
            </p:txBody>
          </p:sp>
          <p:sp>
            <p:nvSpPr>
              <p:cNvPr id="460" name="Freeform: Shape 459">
                <a:extLst>
                  <a:ext uri="{FF2B5EF4-FFF2-40B4-BE49-F238E27FC236}">
                    <a16:creationId xmlns:a16="http://schemas.microsoft.com/office/drawing/2014/main" id="{A308FADA-65DA-4DA4-9090-6D3FAF0CFBE2}"/>
                  </a:ext>
                </a:extLst>
              </p:cNvPr>
              <p:cNvSpPr/>
              <p:nvPr/>
            </p:nvSpPr>
            <p:spPr>
              <a:xfrm>
                <a:off x="7256771" y="2976404"/>
                <a:ext cx="85732" cy="93344"/>
              </a:xfrm>
              <a:custGeom>
                <a:avLst/>
                <a:gdLst>
                  <a:gd name="connsiteX0" fmla="*/ 15248 w 85732"/>
                  <a:gd name="connsiteY0" fmla="*/ 12382 h 93344"/>
                  <a:gd name="connsiteX1" fmla="*/ 38108 w 85732"/>
                  <a:gd name="connsiteY1" fmla="*/ 0 h 93344"/>
                  <a:gd name="connsiteX2" fmla="*/ 85733 w 85732"/>
                  <a:gd name="connsiteY2" fmla="*/ 26670 h 93344"/>
                  <a:gd name="connsiteX3" fmla="*/ 80970 w 85732"/>
                  <a:gd name="connsiteY3" fmla="*/ 80963 h 93344"/>
                  <a:gd name="connsiteX4" fmla="*/ 58110 w 85732"/>
                  <a:gd name="connsiteY4" fmla="*/ 93345 h 93344"/>
                  <a:gd name="connsiteX5" fmla="*/ 59063 w 85732"/>
                  <a:gd name="connsiteY5" fmla="*/ 66675 h 93344"/>
                  <a:gd name="connsiteX6" fmla="*/ 60015 w 85732"/>
                  <a:gd name="connsiteY6" fmla="*/ 40957 h 93344"/>
                  <a:gd name="connsiteX7" fmla="*/ 38108 w 85732"/>
                  <a:gd name="connsiteY7" fmla="*/ 27623 h 93344"/>
                  <a:gd name="connsiteX8" fmla="*/ 15248 w 85732"/>
                  <a:gd name="connsiteY8" fmla="*/ 12382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32" h="93344">
                    <a:moveTo>
                      <a:pt x="15248" y="12382"/>
                    </a:moveTo>
                    <a:lnTo>
                      <a:pt x="38108" y="0"/>
                    </a:lnTo>
                    <a:lnTo>
                      <a:pt x="85733" y="26670"/>
                    </a:lnTo>
                    <a:lnTo>
                      <a:pt x="80970" y="80963"/>
                    </a:lnTo>
                    <a:lnTo>
                      <a:pt x="58110" y="93345"/>
                    </a:lnTo>
                    <a:cubicBezTo>
                      <a:pt x="-3802" y="90488"/>
                      <a:pt x="27630" y="84773"/>
                      <a:pt x="59063" y="66675"/>
                    </a:cubicBezTo>
                    <a:lnTo>
                      <a:pt x="60015" y="40957"/>
                    </a:lnTo>
                    <a:lnTo>
                      <a:pt x="38108" y="27623"/>
                    </a:lnTo>
                    <a:cubicBezTo>
                      <a:pt x="5723" y="42863"/>
                      <a:pt x="-16185" y="64770"/>
                      <a:pt x="15248" y="12382"/>
                    </a:cubicBezTo>
                    <a:close/>
                  </a:path>
                </a:pathLst>
              </a:custGeom>
              <a:solidFill>
                <a:srgbClr val="F9B756"/>
              </a:solidFill>
              <a:ln w="9525" cap="flat">
                <a:noFill/>
                <a:prstDash val="solid"/>
                <a:miter/>
              </a:ln>
            </p:spPr>
            <p:txBody>
              <a:bodyPr rtlCol="0" anchor="ctr"/>
              <a:lstStyle/>
              <a:p>
                <a:endParaRPr lang="en-GB" dirty="0"/>
              </a:p>
            </p:txBody>
          </p:sp>
          <p:sp>
            <p:nvSpPr>
              <p:cNvPr id="461" name="Freeform: Shape 460">
                <a:extLst>
                  <a:ext uri="{FF2B5EF4-FFF2-40B4-BE49-F238E27FC236}">
                    <a16:creationId xmlns:a16="http://schemas.microsoft.com/office/drawing/2014/main" id="{8936DBFE-715E-4253-8F79-8BED3F093DB4}"/>
                  </a:ext>
                </a:extLst>
              </p:cNvPr>
              <p:cNvSpPr/>
              <p:nvPr/>
            </p:nvSpPr>
            <p:spPr>
              <a:xfrm rot="-1668779">
                <a:off x="7325550" y="2984441"/>
                <a:ext cx="51436" cy="28575"/>
              </a:xfrm>
              <a:custGeom>
                <a:avLst/>
                <a:gdLst>
                  <a:gd name="connsiteX0" fmla="*/ 0 w 51436"/>
                  <a:gd name="connsiteY0" fmla="*/ 0 h 28575"/>
                  <a:gd name="connsiteX1" fmla="*/ 51437 w 51436"/>
                  <a:gd name="connsiteY1" fmla="*/ 0 h 28575"/>
                  <a:gd name="connsiteX2" fmla="*/ 51437 w 51436"/>
                  <a:gd name="connsiteY2" fmla="*/ 28576 h 28575"/>
                  <a:gd name="connsiteX3" fmla="*/ 0 w 51436"/>
                  <a:gd name="connsiteY3" fmla="*/ 28576 h 28575"/>
                </a:gdLst>
                <a:ahLst/>
                <a:cxnLst>
                  <a:cxn ang="0">
                    <a:pos x="connsiteX0" y="connsiteY0"/>
                  </a:cxn>
                  <a:cxn ang="0">
                    <a:pos x="connsiteX1" y="connsiteY1"/>
                  </a:cxn>
                  <a:cxn ang="0">
                    <a:pos x="connsiteX2" y="connsiteY2"/>
                  </a:cxn>
                  <a:cxn ang="0">
                    <a:pos x="connsiteX3" y="connsiteY3"/>
                  </a:cxn>
                </a:cxnLst>
                <a:rect l="l" t="t" r="r" b="b"/>
                <a:pathLst>
                  <a:path w="51436" h="28575">
                    <a:moveTo>
                      <a:pt x="0" y="0"/>
                    </a:moveTo>
                    <a:lnTo>
                      <a:pt x="51437" y="0"/>
                    </a:lnTo>
                    <a:lnTo>
                      <a:pt x="51437" y="28576"/>
                    </a:lnTo>
                    <a:lnTo>
                      <a:pt x="0" y="28576"/>
                    </a:lnTo>
                    <a:close/>
                  </a:path>
                </a:pathLst>
              </a:custGeom>
              <a:solidFill>
                <a:srgbClr val="F9B756"/>
              </a:solidFill>
              <a:ln w="9525" cap="flat">
                <a:noFill/>
                <a:prstDash val="solid"/>
                <a:miter/>
              </a:ln>
            </p:spPr>
            <p:txBody>
              <a:bodyPr rtlCol="0" anchor="ctr"/>
              <a:lstStyle/>
              <a:p>
                <a:endParaRPr lang="en-GB" dirty="0"/>
              </a:p>
            </p:txBody>
          </p:sp>
        </p:grpSp>
        <p:grpSp>
          <p:nvGrpSpPr>
            <p:cNvPr id="462" name="Graphic 1">
              <a:extLst>
                <a:ext uri="{FF2B5EF4-FFF2-40B4-BE49-F238E27FC236}">
                  <a16:creationId xmlns:a16="http://schemas.microsoft.com/office/drawing/2014/main" id="{18581D19-7F31-4923-A585-7AB791B74033}"/>
                </a:ext>
              </a:extLst>
            </p:cNvPr>
            <p:cNvGrpSpPr/>
            <p:nvPr/>
          </p:nvGrpSpPr>
          <p:grpSpPr>
            <a:xfrm>
              <a:off x="7445344" y="3361340"/>
              <a:ext cx="158426" cy="106801"/>
              <a:chOff x="7411832" y="2872707"/>
              <a:chExt cx="158426" cy="106801"/>
            </a:xfrm>
          </p:grpSpPr>
          <p:sp>
            <p:nvSpPr>
              <p:cNvPr id="463" name="Freeform: Shape 462">
                <a:extLst>
                  <a:ext uri="{FF2B5EF4-FFF2-40B4-BE49-F238E27FC236}">
                    <a16:creationId xmlns:a16="http://schemas.microsoft.com/office/drawing/2014/main" id="{6A8CB3AC-350B-4901-A2A1-CD64D8530916}"/>
                  </a:ext>
                </a:extLst>
              </p:cNvPr>
              <p:cNvSpPr/>
              <p:nvPr/>
            </p:nvSpPr>
            <p:spPr>
              <a:xfrm>
                <a:off x="7411832" y="2872707"/>
                <a:ext cx="158426" cy="106801"/>
              </a:xfrm>
              <a:custGeom>
                <a:avLst/>
                <a:gdLst>
                  <a:gd name="connsiteX0" fmla="*/ 10681 w 158426"/>
                  <a:gd name="connsiteY0" fmla="*/ 64644 h 106801"/>
                  <a:gd name="connsiteX1" fmla="*/ 154509 w 158426"/>
                  <a:gd name="connsiteY1" fmla="*/ 15114 h 106801"/>
                  <a:gd name="connsiteX2" fmla="*/ 31636 w 158426"/>
                  <a:gd name="connsiteY2" fmla="*/ 104649 h 106801"/>
                  <a:gd name="connsiteX3" fmla="*/ 10681 w 158426"/>
                  <a:gd name="connsiteY3" fmla="*/ 64644 h 106801"/>
                </a:gdLst>
                <a:ahLst/>
                <a:cxnLst>
                  <a:cxn ang="0">
                    <a:pos x="connsiteX0" y="connsiteY0"/>
                  </a:cxn>
                  <a:cxn ang="0">
                    <a:pos x="connsiteX1" y="connsiteY1"/>
                  </a:cxn>
                  <a:cxn ang="0">
                    <a:pos x="connsiteX2" y="connsiteY2"/>
                  </a:cxn>
                  <a:cxn ang="0">
                    <a:pos x="connsiteX3" y="connsiteY3"/>
                  </a:cxn>
                </a:cxnLst>
                <a:rect l="l" t="t" r="r" b="b"/>
                <a:pathLst>
                  <a:path w="158426" h="106801">
                    <a:moveTo>
                      <a:pt x="10681" y="64644"/>
                    </a:moveTo>
                    <a:cubicBezTo>
                      <a:pt x="38304" y="56072"/>
                      <a:pt x="129743" y="-35368"/>
                      <a:pt x="154509" y="15114"/>
                    </a:cubicBezTo>
                    <a:cubicBezTo>
                      <a:pt x="182131" y="63692"/>
                      <a:pt x="55449" y="87504"/>
                      <a:pt x="31636" y="104649"/>
                    </a:cubicBezTo>
                    <a:cubicBezTo>
                      <a:pt x="6871" y="116079"/>
                      <a:pt x="-13132" y="78932"/>
                      <a:pt x="10681" y="64644"/>
                    </a:cubicBezTo>
                    <a:close/>
                  </a:path>
                </a:pathLst>
              </a:custGeom>
              <a:solidFill>
                <a:srgbClr val="FFFFFF"/>
              </a:solidFill>
              <a:ln w="9525" cap="flat">
                <a:noFill/>
                <a:prstDash val="solid"/>
                <a:miter/>
              </a:ln>
            </p:spPr>
            <p:txBody>
              <a:bodyPr rtlCol="0" anchor="ctr"/>
              <a:lstStyle/>
              <a:p>
                <a:endParaRPr lang="en-GB" dirty="0"/>
              </a:p>
            </p:txBody>
          </p:sp>
          <p:sp>
            <p:nvSpPr>
              <p:cNvPr id="464" name="Freeform: Shape 463">
                <a:extLst>
                  <a:ext uri="{FF2B5EF4-FFF2-40B4-BE49-F238E27FC236}">
                    <a16:creationId xmlns:a16="http://schemas.microsoft.com/office/drawing/2014/main" id="{37907D5E-0B8E-4434-9160-AA9D2539C9BE}"/>
                  </a:ext>
                </a:extLst>
              </p:cNvPr>
              <p:cNvSpPr/>
              <p:nvPr/>
            </p:nvSpPr>
            <p:spPr>
              <a:xfrm>
                <a:off x="7528542" y="2888140"/>
                <a:ext cx="24362" cy="25079"/>
              </a:xfrm>
              <a:custGeom>
                <a:avLst/>
                <a:gdLst>
                  <a:gd name="connsiteX0" fmla="*/ 6367 w 24362"/>
                  <a:gd name="connsiteY0" fmla="*/ 1586 h 25079"/>
                  <a:gd name="connsiteX1" fmla="*/ 17796 w 24362"/>
                  <a:gd name="connsiteY1" fmla="*/ 23493 h 25079"/>
                  <a:gd name="connsiteX2" fmla="*/ 6367 w 24362"/>
                  <a:gd name="connsiteY2" fmla="*/ 1586 h 25079"/>
                </a:gdLst>
                <a:ahLst/>
                <a:cxnLst>
                  <a:cxn ang="0">
                    <a:pos x="connsiteX0" y="connsiteY0"/>
                  </a:cxn>
                  <a:cxn ang="0">
                    <a:pos x="connsiteX1" y="connsiteY1"/>
                  </a:cxn>
                  <a:cxn ang="0">
                    <a:pos x="connsiteX2" y="connsiteY2"/>
                  </a:cxn>
                </a:cxnLst>
                <a:rect l="l" t="t" r="r" b="b"/>
                <a:pathLst>
                  <a:path w="24362" h="25079">
                    <a:moveTo>
                      <a:pt x="6367" y="1586"/>
                    </a:moveTo>
                    <a:cubicBezTo>
                      <a:pt x="20654" y="-6034"/>
                      <a:pt x="32084" y="15873"/>
                      <a:pt x="17796" y="23493"/>
                    </a:cubicBezTo>
                    <a:cubicBezTo>
                      <a:pt x="4461" y="31113"/>
                      <a:pt x="-7921" y="9206"/>
                      <a:pt x="6367" y="1586"/>
                    </a:cubicBezTo>
                    <a:close/>
                  </a:path>
                </a:pathLst>
              </a:custGeom>
              <a:solidFill>
                <a:srgbClr val="F28B43"/>
              </a:solidFill>
              <a:ln w="9525" cap="flat">
                <a:noFill/>
                <a:prstDash val="solid"/>
                <a:miter/>
              </a:ln>
            </p:spPr>
            <p:txBody>
              <a:bodyPr rtlCol="0" anchor="ctr"/>
              <a:lstStyle/>
              <a:p>
                <a:endParaRPr lang="en-GB" dirty="0"/>
              </a:p>
            </p:txBody>
          </p:sp>
          <p:sp>
            <p:nvSpPr>
              <p:cNvPr id="465" name="Freeform: Shape 464">
                <a:extLst>
                  <a:ext uri="{FF2B5EF4-FFF2-40B4-BE49-F238E27FC236}">
                    <a16:creationId xmlns:a16="http://schemas.microsoft.com/office/drawing/2014/main" id="{FFAEF630-FC98-4094-8CEB-AE946B52F79C}"/>
                  </a:ext>
                </a:extLst>
              </p:cNvPr>
              <p:cNvSpPr/>
              <p:nvPr/>
            </p:nvSpPr>
            <p:spPr>
              <a:xfrm>
                <a:off x="7425472" y="2942433"/>
                <a:ext cx="24561" cy="25079"/>
              </a:xfrm>
              <a:custGeom>
                <a:avLst/>
                <a:gdLst>
                  <a:gd name="connsiteX0" fmla="*/ 6566 w 24561"/>
                  <a:gd name="connsiteY0" fmla="*/ 1586 h 25079"/>
                  <a:gd name="connsiteX1" fmla="*/ 17996 w 24561"/>
                  <a:gd name="connsiteY1" fmla="*/ 23493 h 25079"/>
                  <a:gd name="connsiteX2" fmla="*/ 6566 w 24561"/>
                  <a:gd name="connsiteY2" fmla="*/ 1586 h 25079"/>
                </a:gdLst>
                <a:ahLst/>
                <a:cxnLst>
                  <a:cxn ang="0">
                    <a:pos x="connsiteX0" y="connsiteY0"/>
                  </a:cxn>
                  <a:cxn ang="0">
                    <a:pos x="connsiteX1" y="connsiteY1"/>
                  </a:cxn>
                  <a:cxn ang="0">
                    <a:pos x="connsiteX2" y="connsiteY2"/>
                  </a:cxn>
                </a:cxnLst>
                <a:rect l="l" t="t" r="r" b="b"/>
                <a:pathLst>
                  <a:path w="24561" h="25079">
                    <a:moveTo>
                      <a:pt x="6566" y="1586"/>
                    </a:moveTo>
                    <a:cubicBezTo>
                      <a:pt x="20853" y="-6034"/>
                      <a:pt x="32283" y="15873"/>
                      <a:pt x="17996" y="23493"/>
                    </a:cubicBezTo>
                    <a:cubicBezTo>
                      <a:pt x="3708" y="31113"/>
                      <a:pt x="-7722" y="9206"/>
                      <a:pt x="6566" y="1586"/>
                    </a:cubicBezTo>
                    <a:close/>
                  </a:path>
                </a:pathLst>
              </a:custGeom>
              <a:solidFill>
                <a:srgbClr val="F9B756"/>
              </a:solidFill>
              <a:ln w="9525" cap="flat">
                <a:noFill/>
                <a:prstDash val="solid"/>
                <a:miter/>
              </a:ln>
            </p:spPr>
            <p:txBody>
              <a:bodyPr rtlCol="0" anchor="ctr"/>
              <a:lstStyle/>
              <a:p>
                <a:endParaRPr lang="en-GB" dirty="0"/>
              </a:p>
            </p:txBody>
          </p:sp>
        </p:grpSp>
      </p:grpSp>
      <p:sp>
        <p:nvSpPr>
          <p:cNvPr id="466" name="Freeform: Shape 465">
            <a:extLst>
              <a:ext uri="{FF2B5EF4-FFF2-40B4-BE49-F238E27FC236}">
                <a16:creationId xmlns:a16="http://schemas.microsoft.com/office/drawing/2014/main" id="{70EEED56-770D-4AAF-A9AC-3275A7548D44}"/>
              </a:ext>
            </a:extLst>
          </p:cNvPr>
          <p:cNvSpPr/>
          <p:nvPr/>
        </p:nvSpPr>
        <p:spPr>
          <a:xfrm>
            <a:off x="7512223" y="3864134"/>
            <a:ext cx="372427" cy="46672"/>
          </a:xfrm>
          <a:custGeom>
            <a:avLst/>
            <a:gdLst>
              <a:gd name="connsiteX0" fmla="*/ 0 w 372427"/>
              <a:gd name="connsiteY0" fmla="*/ 0 h 46672"/>
              <a:gd name="connsiteX1" fmla="*/ 372427 w 372427"/>
              <a:gd name="connsiteY1" fmla="*/ 0 h 46672"/>
              <a:gd name="connsiteX2" fmla="*/ 372427 w 372427"/>
              <a:gd name="connsiteY2" fmla="*/ 46672 h 46672"/>
              <a:gd name="connsiteX3" fmla="*/ 0 w 372427"/>
              <a:gd name="connsiteY3" fmla="*/ 46672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7" y="0"/>
                </a:lnTo>
                <a:lnTo>
                  <a:pt x="372427" y="46672"/>
                </a:lnTo>
                <a:lnTo>
                  <a:pt x="0" y="46672"/>
                </a:lnTo>
                <a:close/>
              </a:path>
            </a:pathLst>
          </a:custGeom>
          <a:solidFill>
            <a:srgbClr val="F9B756"/>
          </a:solidFill>
          <a:ln w="9525" cap="flat">
            <a:noFill/>
            <a:prstDash val="solid"/>
            <a:miter/>
          </a:ln>
        </p:spPr>
        <p:txBody>
          <a:bodyPr rtlCol="0" anchor="ctr"/>
          <a:lstStyle/>
          <a:p>
            <a:endParaRPr lang="en-GB" dirty="0"/>
          </a:p>
        </p:txBody>
      </p:sp>
      <p:sp>
        <p:nvSpPr>
          <p:cNvPr id="467" name="Freeform: Shape 466">
            <a:extLst>
              <a:ext uri="{FF2B5EF4-FFF2-40B4-BE49-F238E27FC236}">
                <a16:creationId xmlns:a16="http://schemas.microsoft.com/office/drawing/2014/main" id="{ACE09267-2B11-4746-BC36-26F769D18341}"/>
              </a:ext>
            </a:extLst>
          </p:cNvPr>
          <p:cNvSpPr/>
          <p:nvPr/>
        </p:nvSpPr>
        <p:spPr>
          <a:xfrm>
            <a:off x="7563658" y="3685064"/>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468" name="Graphic 1">
            <a:extLst>
              <a:ext uri="{FF2B5EF4-FFF2-40B4-BE49-F238E27FC236}">
                <a16:creationId xmlns:a16="http://schemas.microsoft.com/office/drawing/2014/main" id="{18581D19-7F31-4923-A585-7AB791B74033}"/>
              </a:ext>
            </a:extLst>
          </p:cNvPr>
          <p:cNvGrpSpPr/>
          <p:nvPr/>
        </p:nvGrpSpPr>
        <p:grpSpPr>
          <a:xfrm>
            <a:off x="7547079" y="3345693"/>
            <a:ext cx="192590" cy="190444"/>
            <a:chOff x="7513567" y="2857060"/>
            <a:chExt cx="192590" cy="190444"/>
          </a:xfrm>
          <a:solidFill>
            <a:srgbClr val="F9B756"/>
          </a:solidFill>
        </p:grpSpPr>
        <p:sp>
          <p:nvSpPr>
            <p:cNvPr id="469" name="Freeform: Shape 468">
              <a:extLst>
                <a:ext uri="{FF2B5EF4-FFF2-40B4-BE49-F238E27FC236}">
                  <a16:creationId xmlns:a16="http://schemas.microsoft.com/office/drawing/2014/main" id="{6E59B464-6D73-4868-8ACD-108C17B517A8}"/>
                </a:ext>
              </a:extLst>
            </p:cNvPr>
            <p:cNvSpPr/>
            <p:nvPr/>
          </p:nvSpPr>
          <p:spPr>
            <a:xfrm>
              <a:off x="7513567" y="2857060"/>
              <a:ext cx="192590" cy="190444"/>
            </a:xfrm>
            <a:custGeom>
              <a:avLst/>
              <a:gdLst>
                <a:gd name="connsiteX0" fmla="*/ 53726 w 192590"/>
                <a:gd name="connsiteY0" fmla="*/ 7901 h 190444"/>
                <a:gd name="connsiteX1" fmla="*/ 177551 w 192590"/>
                <a:gd name="connsiteY1" fmla="*/ 114581 h 190444"/>
                <a:gd name="connsiteX2" fmla="*/ 180409 w 192590"/>
                <a:gd name="connsiteY2" fmla="*/ 177446 h 190444"/>
                <a:gd name="connsiteX3" fmla="*/ 180409 w 192590"/>
                <a:gd name="connsiteY3" fmla="*/ 177446 h 190444"/>
                <a:gd name="connsiteX4" fmla="*/ 117544 w 192590"/>
                <a:gd name="connsiteY4" fmla="*/ 175541 h 190444"/>
                <a:gd name="connsiteX5" fmla="*/ 8006 w 192590"/>
                <a:gd name="connsiteY5" fmla="*/ 53621 h 190444"/>
                <a:gd name="connsiteX6" fmla="*/ 53726 w 192590"/>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590" h="190444">
                  <a:moveTo>
                    <a:pt x="53726" y="7901"/>
                  </a:moveTo>
                  <a:lnTo>
                    <a:pt x="177551" y="114581"/>
                  </a:lnTo>
                  <a:cubicBezTo>
                    <a:pt x="196601" y="130774"/>
                    <a:pt x="197554" y="160301"/>
                    <a:pt x="180409" y="177446"/>
                  </a:cubicBezTo>
                  <a:lnTo>
                    <a:pt x="180409" y="177446"/>
                  </a:lnTo>
                  <a:cubicBezTo>
                    <a:pt x="162312" y="195544"/>
                    <a:pt x="133737" y="194591"/>
                    <a:pt x="117544" y="175541"/>
                  </a:cubicBezTo>
                  <a:lnTo>
                    <a:pt x="8006" y="53621"/>
                  </a:lnTo>
                  <a:cubicBezTo>
                    <a:pt x="-17711" y="25046"/>
                    <a:pt x="24199" y="-17816"/>
                    <a:pt x="53726" y="7901"/>
                  </a:cubicBezTo>
                  <a:close/>
                </a:path>
              </a:pathLst>
            </a:custGeom>
            <a:solidFill>
              <a:srgbClr val="F9B756"/>
            </a:solidFill>
            <a:ln w="9525" cap="flat">
              <a:noFill/>
              <a:prstDash val="solid"/>
              <a:miter/>
            </a:ln>
          </p:spPr>
          <p:txBody>
            <a:bodyPr rtlCol="0" anchor="ctr"/>
            <a:lstStyle/>
            <a:p>
              <a:endParaRPr lang="en-GB" dirty="0"/>
            </a:p>
          </p:txBody>
        </p:sp>
        <p:sp>
          <p:nvSpPr>
            <p:cNvPr id="470" name="Freeform: Shape 469">
              <a:extLst>
                <a:ext uri="{FF2B5EF4-FFF2-40B4-BE49-F238E27FC236}">
                  <a16:creationId xmlns:a16="http://schemas.microsoft.com/office/drawing/2014/main" id="{23C1CCA5-510C-4C64-8B19-1BD130E957C3}"/>
                </a:ext>
              </a:extLst>
            </p:cNvPr>
            <p:cNvSpPr/>
            <p:nvPr/>
          </p:nvSpPr>
          <p:spPr>
            <a:xfrm>
              <a:off x="7647289" y="2990178"/>
              <a:ext cx="34817" cy="34817"/>
            </a:xfrm>
            <a:custGeom>
              <a:avLst/>
              <a:gdLst>
                <a:gd name="connsiteX0" fmla="*/ 29542 w 34817"/>
                <a:gd name="connsiteY0" fmla="*/ 5276 h 34817"/>
                <a:gd name="connsiteX1" fmla="*/ 4777 w 34817"/>
                <a:gd name="connsiteY1" fmla="*/ 30041 h 34817"/>
                <a:gd name="connsiteX2" fmla="*/ 29542 w 34817"/>
                <a:gd name="connsiteY2" fmla="*/ 5276 h 34817"/>
              </a:gdLst>
              <a:ahLst/>
              <a:cxnLst>
                <a:cxn ang="0">
                  <a:pos x="connsiteX0" y="connsiteY0"/>
                </a:cxn>
                <a:cxn ang="0">
                  <a:pos x="connsiteX1" y="connsiteY1"/>
                </a:cxn>
                <a:cxn ang="0">
                  <a:pos x="connsiteX2" y="connsiteY2"/>
                </a:cxn>
              </a:cxnLst>
              <a:rect l="l" t="t" r="r" b="b"/>
              <a:pathLst>
                <a:path w="34817" h="34817">
                  <a:moveTo>
                    <a:pt x="29542" y="5276"/>
                  </a:moveTo>
                  <a:cubicBezTo>
                    <a:pt x="45735" y="20516"/>
                    <a:pt x="20970" y="45281"/>
                    <a:pt x="4777" y="30041"/>
                  </a:cubicBezTo>
                  <a:cubicBezTo>
                    <a:pt x="-10463" y="13848"/>
                    <a:pt x="14302" y="-10917"/>
                    <a:pt x="29542" y="5276"/>
                  </a:cubicBezTo>
                  <a:close/>
                </a:path>
              </a:pathLst>
            </a:custGeom>
            <a:solidFill>
              <a:srgbClr val="F9B756"/>
            </a:solidFill>
            <a:ln w="9525" cap="flat">
              <a:noFill/>
              <a:prstDash val="solid"/>
              <a:miter/>
            </a:ln>
          </p:spPr>
          <p:txBody>
            <a:bodyPr rtlCol="0" anchor="ctr"/>
            <a:lstStyle/>
            <a:p>
              <a:endParaRPr lang="en-GB" dirty="0"/>
            </a:p>
          </p:txBody>
        </p:sp>
        <p:sp>
          <p:nvSpPr>
            <p:cNvPr id="471" name="Freeform: Shape 470">
              <a:extLst>
                <a:ext uri="{FF2B5EF4-FFF2-40B4-BE49-F238E27FC236}">
                  <a16:creationId xmlns:a16="http://schemas.microsoft.com/office/drawing/2014/main" id="{B6EEC050-4CC9-49CB-8D9E-57AB292B5B25}"/>
                </a:ext>
              </a:extLst>
            </p:cNvPr>
            <p:cNvSpPr/>
            <p:nvPr/>
          </p:nvSpPr>
          <p:spPr>
            <a:xfrm>
              <a:off x="7532036" y="2875424"/>
              <a:ext cx="34817" cy="34319"/>
            </a:xfrm>
            <a:custGeom>
              <a:avLst/>
              <a:gdLst>
                <a:gd name="connsiteX0" fmla="*/ 29542 w 34817"/>
                <a:gd name="connsiteY0" fmla="*/ 4777 h 34319"/>
                <a:gd name="connsiteX1" fmla="*/ 4777 w 34817"/>
                <a:gd name="connsiteY1" fmla="*/ 29542 h 34319"/>
                <a:gd name="connsiteX2" fmla="*/ 29542 w 34817"/>
                <a:gd name="connsiteY2" fmla="*/ 4777 h 34319"/>
              </a:gdLst>
              <a:ahLst/>
              <a:cxnLst>
                <a:cxn ang="0">
                  <a:pos x="connsiteX0" y="connsiteY0"/>
                </a:cxn>
                <a:cxn ang="0">
                  <a:pos x="connsiteX1" y="connsiteY1"/>
                </a:cxn>
                <a:cxn ang="0">
                  <a:pos x="connsiteX2" y="connsiteY2"/>
                </a:cxn>
              </a:cxnLst>
              <a:rect l="l" t="t" r="r" b="b"/>
              <a:pathLst>
                <a:path w="34817" h="34319">
                  <a:moveTo>
                    <a:pt x="29542" y="4777"/>
                  </a:moveTo>
                  <a:cubicBezTo>
                    <a:pt x="45735" y="20017"/>
                    <a:pt x="20970" y="44782"/>
                    <a:pt x="4777" y="29542"/>
                  </a:cubicBezTo>
                  <a:cubicBezTo>
                    <a:pt x="-10463" y="14302"/>
                    <a:pt x="14302" y="-10463"/>
                    <a:pt x="29542" y="4777"/>
                  </a:cubicBezTo>
                  <a:close/>
                </a:path>
              </a:pathLst>
            </a:custGeom>
            <a:solidFill>
              <a:srgbClr val="F9B756"/>
            </a:solidFill>
            <a:ln w="9525" cap="flat">
              <a:noFill/>
              <a:prstDash val="solid"/>
              <a:miter/>
            </a:ln>
          </p:spPr>
          <p:txBody>
            <a:bodyPr rtlCol="0" anchor="ctr"/>
            <a:lstStyle/>
            <a:p>
              <a:endParaRPr lang="en-GB" dirty="0"/>
            </a:p>
          </p:txBody>
        </p:sp>
      </p:grpSp>
      <p:grpSp>
        <p:nvGrpSpPr>
          <p:cNvPr id="472" name="Graphic 1">
            <a:extLst>
              <a:ext uri="{FF2B5EF4-FFF2-40B4-BE49-F238E27FC236}">
                <a16:creationId xmlns:a16="http://schemas.microsoft.com/office/drawing/2014/main" id="{18581D19-7F31-4923-A585-7AB791B74033}"/>
              </a:ext>
            </a:extLst>
          </p:cNvPr>
          <p:cNvGrpSpPr/>
          <p:nvPr/>
        </p:nvGrpSpPr>
        <p:grpSpPr>
          <a:xfrm>
            <a:off x="7635851" y="3442653"/>
            <a:ext cx="124219" cy="322421"/>
            <a:chOff x="7602339" y="2954020"/>
            <a:chExt cx="124219" cy="322421"/>
          </a:xfrm>
        </p:grpSpPr>
        <p:sp>
          <p:nvSpPr>
            <p:cNvPr id="473" name="Freeform: Shape 472">
              <a:extLst>
                <a:ext uri="{FF2B5EF4-FFF2-40B4-BE49-F238E27FC236}">
                  <a16:creationId xmlns:a16="http://schemas.microsoft.com/office/drawing/2014/main" id="{28AD4960-C66E-41FF-BFF2-3EC5296BFAF4}"/>
                </a:ext>
              </a:extLst>
            </p:cNvPr>
            <p:cNvSpPr/>
            <p:nvPr/>
          </p:nvSpPr>
          <p:spPr>
            <a:xfrm>
              <a:off x="7602339" y="2954020"/>
              <a:ext cx="124219" cy="322421"/>
            </a:xfrm>
            <a:custGeom>
              <a:avLst/>
              <a:gdLst>
                <a:gd name="connsiteX0" fmla="*/ 15437 w 124219"/>
                <a:gd name="connsiteY0" fmla="*/ 41434 h 322421"/>
                <a:gd name="connsiteX1" fmla="*/ 107829 w 124219"/>
                <a:gd name="connsiteY1" fmla="*/ 41434 h 322421"/>
                <a:gd name="connsiteX2" fmla="*/ 124022 w 124219"/>
                <a:gd name="connsiteY2" fmla="*/ 254794 h 322421"/>
                <a:gd name="connsiteX3" fmla="*/ 62110 w 124219"/>
                <a:gd name="connsiteY3" fmla="*/ 322421 h 322421"/>
                <a:gd name="connsiteX4" fmla="*/ 197 w 124219"/>
                <a:gd name="connsiteY4" fmla="*/ 254794 h 322421"/>
                <a:gd name="connsiteX5" fmla="*/ 15437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5437" y="41434"/>
                  </a:moveTo>
                  <a:cubicBezTo>
                    <a:pt x="18295" y="-13811"/>
                    <a:pt x="104972" y="-13811"/>
                    <a:pt x="107829" y="41434"/>
                  </a:cubicBezTo>
                  <a:cubicBezTo>
                    <a:pt x="107829" y="41434"/>
                    <a:pt x="124022" y="254794"/>
                    <a:pt x="124022" y="254794"/>
                  </a:cubicBezTo>
                  <a:cubicBezTo>
                    <a:pt x="126879" y="290989"/>
                    <a:pt x="98304" y="322421"/>
                    <a:pt x="62110" y="322421"/>
                  </a:cubicBezTo>
                  <a:cubicBezTo>
                    <a:pt x="25915" y="322421"/>
                    <a:pt x="-2660" y="291941"/>
                    <a:pt x="197" y="254794"/>
                  </a:cubicBezTo>
                  <a:lnTo>
                    <a:pt x="15437" y="41434"/>
                  </a:lnTo>
                  <a:close/>
                </a:path>
              </a:pathLst>
            </a:custGeom>
            <a:solidFill>
              <a:srgbClr val="FFFFFF"/>
            </a:solidFill>
            <a:ln w="9525" cap="flat">
              <a:noFill/>
              <a:prstDash val="solid"/>
              <a:miter/>
            </a:ln>
          </p:spPr>
          <p:txBody>
            <a:bodyPr rtlCol="0" anchor="ctr"/>
            <a:lstStyle/>
            <a:p>
              <a:endParaRPr lang="en-GB" dirty="0"/>
            </a:p>
          </p:txBody>
        </p:sp>
        <p:sp>
          <p:nvSpPr>
            <p:cNvPr id="474" name="Freeform: Shape 473">
              <a:extLst>
                <a:ext uri="{FF2B5EF4-FFF2-40B4-BE49-F238E27FC236}">
                  <a16:creationId xmlns:a16="http://schemas.microsoft.com/office/drawing/2014/main" id="{290E7BD0-26DE-4D1B-8D8E-CF1F089B3FD0}"/>
                </a:ext>
              </a:extLst>
            </p:cNvPr>
            <p:cNvSpPr/>
            <p:nvPr/>
          </p:nvSpPr>
          <p:spPr>
            <a:xfrm>
              <a:off x="7640160" y="3193560"/>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56674" y="13"/>
                    <a:pt x="56674" y="50496"/>
                    <a:pt x="24289" y="50496"/>
                  </a:cubicBezTo>
                  <a:cubicBezTo>
                    <a:pt x="-8096" y="50496"/>
                    <a:pt x="-8096" y="-939"/>
                    <a:pt x="24289" y="13"/>
                  </a:cubicBezTo>
                  <a:close/>
                </a:path>
              </a:pathLst>
            </a:custGeom>
            <a:solidFill>
              <a:srgbClr val="F9B756"/>
            </a:solidFill>
            <a:ln w="9525" cap="flat">
              <a:noFill/>
              <a:prstDash val="solid"/>
              <a:miter/>
            </a:ln>
          </p:spPr>
          <p:txBody>
            <a:bodyPr rtlCol="0" anchor="ctr"/>
            <a:lstStyle/>
            <a:p>
              <a:endParaRPr lang="en-GB" dirty="0"/>
            </a:p>
          </p:txBody>
        </p:sp>
        <p:sp>
          <p:nvSpPr>
            <p:cNvPr id="475" name="Freeform: Shape 474">
              <a:extLst>
                <a:ext uri="{FF2B5EF4-FFF2-40B4-BE49-F238E27FC236}">
                  <a16:creationId xmlns:a16="http://schemas.microsoft.com/office/drawing/2014/main" id="{32292A27-02A9-40E4-A444-FCD76E8960F2}"/>
                </a:ext>
              </a:extLst>
            </p:cNvPr>
            <p:cNvSpPr/>
            <p:nvPr/>
          </p:nvSpPr>
          <p:spPr>
            <a:xfrm>
              <a:off x="7640160" y="2981153"/>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56674" y="13"/>
                    <a:pt x="56674" y="50496"/>
                    <a:pt x="24289" y="50496"/>
                  </a:cubicBezTo>
                  <a:cubicBezTo>
                    <a:pt x="-8096" y="50496"/>
                    <a:pt x="-8096" y="-939"/>
                    <a:pt x="24289" y="13"/>
                  </a:cubicBezTo>
                  <a:close/>
                </a:path>
              </a:pathLst>
            </a:custGeom>
            <a:solidFill>
              <a:srgbClr val="F9B756"/>
            </a:solidFill>
            <a:ln w="9525" cap="flat">
              <a:noFill/>
              <a:prstDash val="solid"/>
              <a:miter/>
            </a:ln>
          </p:spPr>
          <p:txBody>
            <a:bodyPr rtlCol="0" anchor="ctr"/>
            <a:lstStyle/>
            <a:p>
              <a:endParaRPr lang="en-GB" dirty="0"/>
            </a:p>
          </p:txBody>
        </p:sp>
      </p:grpSp>
      <p:sp>
        <p:nvSpPr>
          <p:cNvPr id="480" name="Freeform: Shape 479">
            <a:extLst>
              <a:ext uri="{FF2B5EF4-FFF2-40B4-BE49-F238E27FC236}">
                <a16:creationId xmlns:a16="http://schemas.microsoft.com/office/drawing/2014/main" id="{706ECE9A-67A2-4FFC-995A-689730C4DF0D}"/>
              </a:ext>
            </a:extLst>
          </p:cNvPr>
          <p:cNvSpPr/>
          <p:nvPr/>
        </p:nvSpPr>
        <p:spPr>
          <a:xfrm>
            <a:off x="2484915" y="3535461"/>
            <a:ext cx="713429" cy="135375"/>
          </a:xfrm>
          <a:custGeom>
            <a:avLst/>
            <a:gdLst>
              <a:gd name="connsiteX0" fmla="*/ 0 w 1071033"/>
              <a:gd name="connsiteY0" fmla="*/ 190500 h 203231"/>
              <a:gd name="connsiteX1" fmla="*/ 351367 w 1071033"/>
              <a:gd name="connsiteY1" fmla="*/ 16934 h 203231"/>
              <a:gd name="connsiteX2" fmla="*/ 706967 w 1071033"/>
              <a:gd name="connsiteY2" fmla="*/ 203200 h 203231"/>
              <a:gd name="connsiteX3" fmla="*/ 1071033 w 1071033"/>
              <a:gd name="connsiteY3" fmla="*/ 0 h 203231"/>
            </a:gdLst>
            <a:ahLst/>
            <a:cxnLst>
              <a:cxn ang="0">
                <a:pos x="connsiteX0" y="connsiteY0"/>
              </a:cxn>
              <a:cxn ang="0">
                <a:pos x="connsiteX1" y="connsiteY1"/>
              </a:cxn>
              <a:cxn ang="0">
                <a:pos x="connsiteX2" y="connsiteY2"/>
              </a:cxn>
              <a:cxn ang="0">
                <a:pos x="connsiteX3" y="connsiteY3"/>
              </a:cxn>
            </a:cxnLst>
            <a:rect l="l" t="t" r="r" b="b"/>
            <a:pathLst>
              <a:path w="1071033" h="203231">
                <a:moveTo>
                  <a:pt x="0" y="190500"/>
                </a:moveTo>
                <a:cubicBezTo>
                  <a:pt x="116769" y="102658"/>
                  <a:pt x="233539" y="14817"/>
                  <a:pt x="351367" y="16934"/>
                </a:cubicBezTo>
                <a:cubicBezTo>
                  <a:pt x="469195" y="19051"/>
                  <a:pt x="587023" y="206022"/>
                  <a:pt x="706967" y="203200"/>
                </a:cubicBezTo>
                <a:cubicBezTo>
                  <a:pt x="826911" y="200378"/>
                  <a:pt x="948972" y="100189"/>
                  <a:pt x="1071033" y="0"/>
                </a:cubicBezTo>
              </a:path>
            </a:pathLst>
          </a:custGeom>
          <a:noFill/>
          <a:ln w="28575">
            <a:solidFill>
              <a:srgbClr val="D132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2564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wipe(left)">
                                      <p:cBhvr>
                                        <p:cTn id="7" dur="500"/>
                                        <p:tgtEl>
                                          <p:spTgt spid="480"/>
                                        </p:tgtEl>
                                      </p:cBhvr>
                                    </p:animEffect>
                                  </p:childTnLst>
                                </p:cTn>
                              </p:par>
                              <p:par>
                                <p:cTn id="8" presetID="63" presetClass="path" presetSubtype="0" accel="50000" decel="50000" fill="hold" nodeType="withEffect">
                                  <p:stCondLst>
                                    <p:cond delay="0"/>
                                  </p:stCondLst>
                                  <p:childTnLst>
                                    <p:animMotion origin="layout" path="M 0.02135 -0.00092 L 0.10557 -0.00509 " pathEditMode="relative" rAng="0" ptsTypes="AA">
                                      <p:cBhvr>
                                        <p:cTn id="9" dur="2000" fill="hold"/>
                                        <p:tgtEl>
                                          <p:spTgt spid="161"/>
                                        </p:tgtEl>
                                        <p:attrNameLst>
                                          <p:attrName>ppt_x</p:attrName>
                                          <p:attrName>ppt_y</p:attrName>
                                        </p:attrNameLst>
                                      </p:cBhvr>
                                      <p:rCtr x="4205" y="-208"/>
                                    </p:animMotion>
                                  </p:childTnLst>
                                </p:cTn>
                              </p:par>
                              <p:par>
                                <p:cTn id="10" presetID="10" presetClass="entr" presetSubtype="0" fill="hold" nodeType="withEffect">
                                  <p:stCondLst>
                                    <p:cond delay="0"/>
                                  </p:stCondLst>
                                  <p:childTnLst>
                                    <p:set>
                                      <p:cBhvr>
                                        <p:cTn id="11" dur="1" fill="hold">
                                          <p:stCondLst>
                                            <p:cond delay="0"/>
                                          </p:stCondLst>
                                        </p:cTn>
                                        <p:tgtEl>
                                          <p:spTgt spid="397"/>
                                        </p:tgtEl>
                                        <p:attrNameLst>
                                          <p:attrName>style.visibility</p:attrName>
                                        </p:attrNameLst>
                                      </p:cBhvr>
                                      <p:to>
                                        <p:strVal val="visible"/>
                                      </p:to>
                                    </p:set>
                                    <p:animEffect transition="in" filter="fade">
                                      <p:cBhvr>
                                        <p:cTn id="12" dur="500"/>
                                        <p:tgtEl>
                                          <p:spTgt spid="397"/>
                                        </p:tgtEl>
                                      </p:cBhvr>
                                    </p:animEffect>
                                  </p:childTnLst>
                                </p:cTn>
                              </p:par>
                              <p:par>
                                <p:cTn id="13" presetID="8" presetClass="emph" presetSubtype="0" fill="hold" grpId="0" nodeType="withEffect">
                                  <p:stCondLst>
                                    <p:cond delay="0"/>
                                  </p:stCondLst>
                                  <p:childTnLst>
                                    <p:animRot by="21600000">
                                      <p:cBhvr>
                                        <p:cTn id="14" dur="2000" fill="hold"/>
                                        <p:tgtEl>
                                          <p:spTgt spid="57"/>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58"/>
                                        </p:tgtEl>
                                        <p:attrNameLst>
                                          <p:attrName>r</p:attrName>
                                        </p:attrNameLst>
                                      </p:cBhvr>
                                    </p:animRot>
                                  </p:childTnLst>
                                </p:cTn>
                              </p:par>
                              <p:par>
                                <p:cTn id="17" presetID="8" presetClass="emph" presetSubtype="0" fill="hold" grpId="0" nodeType="withEffect">
                                  <p:stCondLst>
                                    <p:cond delay="0"/>
                                  </p:stCondLst>
                                  <p:childTnLst>
                                    <p:animRot by="43200000">
                                      <p:cBhvr>
                                        <p:cTn id="18" dur="2000" fill="hold"/>
                                        <p:tgtEl>
                                          <p:spTgt spid="59"/>
                                        </p:tgtEl>
                                        <p:attrNameLst>
                                          <p:attrName>r</p:attrName>
                                        </p:attrNameLst>
                                      </p:cBhvr>
                                    </p:animRot>
                                  </p:childTnLst>
                                </p:cTn>
                              </p:par>
                              <p:par>
                                <p:cTn id="19" presetID="22" presetClass="entr" presetSubtype="4" fill="hold" nodeType="withEffect">
                                  <p:stCondLst>
                                    <p:cond delay="250"/>
                                  </p:stCondLst>
                                  <p:childTnLst>
                                    <p:set>
                                      <p:cBhvr>
                                        <p:cTn id="20" dur="1" fill="hold">
                                          <p:stCondLst>
                                            <p:cond delay="0"/>
                                          </p:stCondLst>
                                        </p:cTn>
                                        <p:tgtEl>
                                          <p:spTgt spid="157"/>
                                        </p:tgtEl>
                                        <p:attrNameLst>
                                          <p:attrName>style.visibility</p:attrName>
                                        </p:attrNameLst>
                                      </p:cBhvr>
                                      <p:to>
                                        <p:strVal val="visible"/>
                                      </p:to>
                                    </p:set>
                                    <p:animEffect transition="in" filter="wipe(down)">
                                      <p:cBhvr>
                                        <p:cTn id="21" dur="1500"/>
                                        <p:tgtEl>
                                          <p:spTgt spid="157"/>
                                        </p:tgtEl>
                                      </p:cBhvr>
                                    </p:animEffect>
                                  </p:childTnLst>
                                </p:cTn>
                              </p:par>
                              <p:par>
                                <p:cTn id="22" presetID="63" presetClass="path" presetSubtype="0" accel="50000" decel="50000" fill="hold" nodeType="withEffect">
                                  <p:stCondLst>
                                    <p:cond delay="250"/>
                                  </p:stCondLst>
                                  <p:childTnLst>
                                    <p:animMotion origin="layout" path="M 4.71231E-7 2.17542E-6 L 0.07654 0.0037 " pathEditMode="relative" rAng="0" ptsTypes="AA">
                                      <p:cBhvr>
                                        <p:cTn id="23" dur="2000" fill="hold"/>
                                        <p:tgtEl>
                                          <p:spTgt spid="342"/>
                                        </p:tgtEl>
                                        <p:attrNameLst>
                                          <p:attrName>ppt_x</p:attrName>
                                          <p:attrName>ppt_y</p:attrName>
                                        </p:attrNameLst>
                                      </p:cBhvr>
                                      <p:rCtr x="3827"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48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lumn Content A">
    <p:spTree>
      <p:nvGrpSpPr>
        <p:cNvPr id="1" name=""/>
        <p:cNvGrpSpPr/>
        <p:nvPr/>
      </p:nvGrpSpPr>
      <p:grpSpPr>
        <a:xfrm>
          <a:off x="0" y="0"/>
          <a:ext cx="0" cy="0"/>
          <a:chOff x="0" y="0"/>
          <a:chExt cx="0" cy="0"/>
        </a:xfrm>
      </p:grpSpPr>
      <p:sp>
        <p:nvSpPr>
          <p:cNvPr id="7" name="Content Placeholder 2"/>
          <p:cNvSpPr>
            <a:spLocks noGrp="1"/>
          </p:cNvSpPr>
          <p:nvPr>
            <p:ph idx="18"/>
          </p:nvPr>
        </p:nvSpPr>
        <p:spPr>
          <a:xfrm>
            <a:off x="737769" y="1521178"/>
            <a:ext cx="2554706" cy="4646100"/>
          </a:xfrm>
        </p:spPr>
        <p:txBody>
          <a:bodyPr numCol="1" spcCol="180000">
            <a:noAutofit/>
          </a:bodyPr>
          <a:lstStyle>
            <a:lvl1pPr>
              <a:defRPr cap="none"/>
            </a:lvl1pPr>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idx="19"/>
          </p:nvPr>
        </p:nvSpPr>
        <p:spPr>
          <a:xfrm>
            <a:off x="3452336" y="1521178"/>
            <a:ext cx="6194902" cy="4646100"/>
          </a:xfrm>
        </p:spPr>
        <p:txBody>
          <a:bodyPr numCol="1" spcCol="180000">
            <a:noAutofit/>
          </a:bodyPr>
          <a:lstStyle>
            <a:lvl1pPr>
              <a:defRPr cap="none"/>
            </a:lvl1pPr>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2DB5F871-5128-4965-A84E-54705332418D}"/>
              </a:ext>
            </a:extLst>
          </p:cNvPr>
          <p:cNvSpPr>
            <a:spLocks noGrp="1"/>
          </p:cNvSpPr>
          <p:nvPr>
            <p:ph type="title" hasCustomPrompt="1"/>
          </p:nvPr>
        </p:nvSpPr>
        <p:spPr/>
        <p:txBody>
          <a:bodyPr/>
          <a:lstStyle/>
          <a:p>
            <a:r>
              <a:rPr lang="en-US"/>
              <a:t>Click to edit master title style</a:t>
            </a:r>
            <a:endParaRPr lang="en-GB"/>
          </a:p>
        </p:txBody>
      </p:sp>
      <p:sp>
        <p:nvSpPr>
          <p:cNvPr id="116" name="Rectangle 115">
            <a:extLst>
              <a:ext uri="{FF2B5EF4-FFF2-40B4-BE49-F238E27FC236}">
                <a16:creationId xmlns:a16="http://schemas.microsoft.com/office/drawing/2014/main" id="{0237B39C-B532-4B6B-81EF-5D7F6D403199}"/>
              </a:ext>
            </a:extLst>
          </p:cNvPr>
          <p:cNvSpPr/>
          <p:nvPr userDrawn="1"/>
        </p:nvSpPr>
        <p:spPr>
          <a:xfrm>
            <a:off x="9802813" y="0"/>
            <a:ext cx="2392362"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125" name="Group 124">
            <a:extLst>
              <a:ext uri="{FF2B5EF4-FFF2-40B4-BE49-F238E27FC236}">
                <a16:creationId xmlns:a16="http://schemas.microsoft.com/office/drawing/2014/main" id="{91F9E5DE-46C0-4839-A338-E7B7E011E33A}"/>
              </a:ext>
            </a:extLst>
          </p:cNvPr>
          <p:cNvGrpSpPr/>
          <p:nvPr userDrawn="1"/>
        </p:nvGrpSpPr>
        <p:grpSpPr>
          <a:xfrm>
            <a:off x="9802813" y="6215577"/>
            <a:ext cx="2392362" cy="485259"/>
            <a:chOff x="9802813" y="6126842"/>
            <a:chExt cx="2392362" cy="485259"/>
          </a:xfrm>
        </p:grpSpPr>
        <p:cxnSp>
          <p:nvCxnSpPr>
            <p:cNvPr id="140" name="Straight Connector 139">
              <a:extLst>
                <a:ext uri="{FF2B5EF4-FFF2-40B4-BE49-F238E27FC236}">
                  <a16:creationId xmlns:a16="http://schemas.microsoft.com/office/drawing/2014/main" id="{C9833B96-2CC0-4B06-A52C-0358BAD462DE}"/>
                </a:ext>
              </a:extLst>
            </p:cNvPr>
            <p:cNvCxnSpPr>
              <a:cxnSpLocks/>
            </p:cNvCxnSpPr>
            <p:nvPr userDrawn="1"/>
          </p:nvCxnSpPr>
          <p:spPr>
            <a:xfrm>
              <a:off x="9802813" y="6534715"/>
              <a:ext cx="23923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1" name="Graphic 140">
              <a:extLst>
                <a:ext uri="{FF2B5EF4-FFF2-40B4-BE49-F238E27FC236}">
                  <a16:creationId xmlns:a16="http://schemas.microsoft.com/office/drawing/2014/main" id="{CAA5F928-D001-4124-8250-5543B066E4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10217670" y="6442723"/>
              <a:ext cx="1599680" cy="169378"/>
            </a:xfrm>
            <a:prstGeom prst="rect">
              <a:avLst/>
            </a:prstGeom>
          </p:spPr>
        </p:pic>
        <p:grpSp>
          <p:nvGrpSpPr>
            <p:cNvPr id="142" name="Graphic 37">
              <a:extLst>
                <a:ext uri="{FF2B5EF4-FFF2-40B4-BE49-F238E27FC236}">
                  <a16:creationId xmlns:a16="http://schemas.microsoft.com/office/drawing/2014/main" id="{89E93110-A8AE-4514-B877-6C646FC5F8D2}"/>
                </a:ext>
              </a:extLst>
            </p:cNvPr>
            <p:cNvGrpSpPr/>
            <p:nvPr userDrawn="1"/>
          </p:nvGrpSpPr>
          <p:grpSpPr>
            <a:xfrm>
              <a:off x="10305406" y="6133797"/>
              <a:ext cx="146685" cy="268605"/>
              <a:chOff x="5104129" y="3315493"/>
              <a:chExt cx="146685" cy="268605"/>
            </a:xfrm>
          </p:grpSpPr>
          <p:sp>
            <p:nvSpPr>
              <p:cNvPr id="183" name="Freeform: Shape 182">
                <a:extLst>
                  <a:ext uri="{FF2B5EF4-FFF2-40B4-BE49-F238E27FC236}">
                    <a16:creationId xmlns:a16="http://schemas.microsoft.com/office/drawing/2014/main" id="{BF83D92C-88F6-44B5-BC45-9A7D07940001}"/>
                  </a:ext>
                </a:extLst>
              </p:cNvPr>
              <p:cNvSpPr/>
              <p:nvPr/>
            </p:nvSpPr>
            <p:spPr>
              <a:xfrm>
                <a:off x="5104129" y="3315493"/>
                <a:ext cx="145837" cy="268605"/>
              </a:xfrm>
              <a:custGeom>
                <a:avLst/>
                <a:gdLst>
                  <a:gd name="connsiteX0" fmla="*/ 135255 w 145837"/>
                  <a:gd name="connsiteY0" fmla="*/ 0 h 268605"/>
                  <a:gd name="connsiteX1" fmla="*/ 11430 w 145837"/>
                  <a:gd name="connsiteY1" fmla="*/ 0 h 268605"/>
                  <a:gd name="connsiteX2" fmla="*/ 0 w 145837"/>
                  <a:gd name="connsiteY2" fmla="*/ 11430 h 268605"/>
                  <a:gd name="connsiteX3" fmla="*/ 0 w 145837"/>
                  <a:gd name="connsiteY3" fmla="*/ 257175 h 268605"/>
                  <a:gd name="connsiteX4" fmla="*/ 11430 w 145837"/>
                  <a:gd name="connsiteY4" fmla="*/ 268605 h 268605"/>
                  <a:gd name="connsiteX5" fmla="*/ 134303 w 145837"/>
                  <a:gd name="connsiteY5" fmla="*/ 268605 h 268605"/>
                  <a:gd name="connsiteX6" fmla="*/ 145733 w 145837"/>
                  <a:gd name="connsiteY6" fmla="*/ 257175 h 268605"/>
                  <a:gd name="connsiteX7" fmla="*/ 145733 w 145837"/>
                  <a:gd name="connsiteY7" fmla="*/ 11430 h 268605"/>
                  <a:gd name="connsiteX8" fmla="*/ 135255 w 145837"/>
                  <a:gd name="connsiteY8"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7" h="268605">
                    <a:moveTo>
                      <a:pt x="135255" y="0"/>
                    </a:moveTo>
                    <a:lnTo>
                      <a:pt x="11430" y="0"/>
                    </a:lnTo>
                    <a:cubicBezTo>
                      <a:pt x="4763" y="0"/>
                      <a:pt x="0" y="4763"/>
                      <a:pt x="0" y="11430"/>
                    </a:cubicBezTo>
                    <a:lnTo>
                      <a:pt x="0" y="257175"/>
                    </a:lnTo>
                    <a:cubicBezTo>
                      <a:pt x="0" y="263843"/>
                      <a:pt x="4763" y="268605"/>
                      <a:pt x="11430" y="268605"/>
                    </a:cubicBezTo>
                    <a:lnTo>
                      <a:pt x="134303" y="268605"/>
                    </a:lnTo>
                    <a:cubicBezTo>
                      <a:pt x="140970" y="268605"/>
                      <a:pt x="145733" y="263843"/>
                      <a:pt x="145733" y="257175"/>
                    </a:cubicBezTo>
                    <a:lnTo>
                      <a:pt x="145733" y="11430"/>
                    </a:lnTo>
                    <a:cubicBezTo>
                      <a:pt x="146685" y="5715"/>
                      <a:pt x="140970" y="0"/>
                      <a:pt x="135255" y="0"/>
                    </a:cubicBezTo>
                    <a:close/>
                  </a:path>
                </a:pathLst>
              </a:custGeom>
              <a:solidFill>
                <a:srgbClr val="FFFFFF"/>
              </a:solidFill>
              <a:ln w="9525"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1F9C68DF-503C-48F5-8A67-765F0C4148C6}"/>
                  </a:ext>
                </a:extLst>
              </p:cNvPr>
              <p:cNvSpPr/>
              <p:nvPr/>
            </p:nvSpPr>
            <p:spPr>
              <a:xfrm>
                <a:off x="5177472" y="3315493"/>
                <a:ext cx="73342" cy="268605"/>
              </a:xfrm>
              <a:custGeom>
                <a:avLst/>
                <a:gdLst>
                  <a:gd name="connsiteX0" fmla="*/ 61913 w 73342"/>
                  <a:gd name="connsiteY0" fmla="*/ 0 h 268605"/>
                  <a:gd name="connsiteX1" fmla="*/ 0 w 73342"/>
                  <a:gd name="connsiteY1" fmla="*/ 0 h 268605"/>
                  <a:gd name="connsiteX2" fmla="*/ 0 w 73342"/>
                  <a:gd name="connsiteY2" fmla="*/ 268605 h 268605"/>
                  <a:gd name="connsiteX3" fmla="*/ 61913 w 73342"/>
                  <a:gd name="connsiteY3" fmla="*/ 268605 h 268605"/>
                  <a:gd name="connsiteX4" fmla="*/ 73342 w 73342"/>
                  <a:gd name="connsiteY4" fmla="*/ 257175 h 268605"/>
                  <a:gd name="connsiteX5" fmla="*/ 73342 w 73342"/>
                  <a:gd name="connsiteY5" fmla="*/ 11430 h 268605"/>
                  <a:gd name="connsiteX6" fmla="*/ 61913 w 73342"/>
                  <a:gd name="connsiteY6"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268605">
                    <a:moveTo>
                      <a:pt x="61913" y="0"/>
                    </a:moveTo>
                    <a:lnTo>
                      <a:pt x="0" y="0"/>
                    </a:lnTo>
                    <a:lnTo>
                      <a:pt x="0" y="268605"/>
                    </a:lnTo>
                    <a:lnTo>
                      <a:pt x="61913" y="268605"/>
                    </a:lnTo>
                    <a:cubicBezTo>
                      <a:pt x="68580" y="268605"/>
                      <a:pt x="73342" y="263843"/>
                      <a:pt x="73342" y="257175"/>
                    </a:cubicBezTo>
                    <a:lnTo>
                      <a:pt x="73342" y="11430"/>
                    </a:lnTo>
                    <a:cubicBezTo>
                      <a:pt x="73342" y="5715"/>
                      <a:pt x="67627" y="0"/>
                      <a:pt x="61913" y="0"/>
                    </a:cubicBezTo>
                    <a:close/>
                  </a:path>
                </a:pathLst>
              </a:custGeom>
              <a:solidFill>
                <a:srgbClr val="E5E6E8"/>
              </a:solidFill>
              <a:ln w="9525" cap="flat">
                <a:noFill/>
                <a:prstDash val="solid"/>
                <a:miter/>
              </a:ln>
            </p:spPr>
            <p:txBody>
              <a:bodyPr rtlCol="0" anchor="ctr"/>
              <a:lstStyle/>
              <a:p>
                <a:endParaRPr lang="en-GB" dirty="0"/>
              </a:p>
            </p:txBody>
          </p:sp>
          <p:sp>
            <p:nvSpPr>
              <p:cNvPr id="185" name="Freeform: Shape 184">
                <a:extLst>
                  <a:ext uri="{FF2B5EF4-FFF2-40B4-BE49-F238E27FC236}">
                    <a16:creationId xmlns:a16="http://schemas.microsoft.com/office/drawing/2014/main" id="{5889DFE9-AA08-400C-95BD-8A1863F9D46E}"/>
                  </a:ext>
                </a:extLst>
              </p:cNvPr>
              <p:cNvSpPr/>
              <p:nvPr/>
            </p:nvSpPr>
            <p:spPr>
              <a:xfrm>
                <a:off x="5165089" y="3557428"/>
                <a:ext cx="24764" cy="19050"/>
              </a:xfrm>
              <a:custGeom>
                <a:avLst/>
                <a:gdLst>
                  <a:gd name="connsiteX0" fmla="*/ 20002 w 24764"/>
                  <a:gd name="connsiteY0" fmla="*/ 0 h 19050"/>
                  <a:gd name="connsiteX1" fmla="*/ 4763 w 24764"/>
                  <a:gd name="connsiteY1" fmla="*/ 0 h 19050"/>
                  <a:gd name="connsiteX2" fmla="*/ 0 w 24764"/>
                  <a:gd name="connsiteY2" fmla="*/ 4763 h 19050"/>
                  <a:gd name="connsiteX3" fmla="*/ 0 w 24764"/>
                  <a:gd name="connsiteY3" fmla="*/ 14288 h 19050"/>
                  <a:gd name="connsiteX4" fmla="*/ 4763 w 24764"/>
                  <a:gd name="connsiteY4" fmla="*/ 19050 h 19050"/>
                  <a:gd name="connsiteX5" fmla="*/ 20002 w 24764"/>
                  <a:gd name="connsiteY5" fmla="*/ 19050 h 19050"/>
                  <a:gd name="connsiteX6" fmla="*/ 24765 w 24764"/>
                  <a:gd name="connsiteY6" fmla="*/ 14288 h 19050"/>
                  <a:gd name="connsiteX7" fmla="*/ 24765 w 24764"/>
                  <a:gd name="connsiteY7" fmla="*/ 4763 h 19050"/>
                  <a:gd name="connsiteX8" fmla="*/ 20002 w 24764"/>
                  <a:gd name="connsiteY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9050">
                    <a:moveTo>
                      <a:pt x="20002" y="0"/>
                    </a:moveTo>
                    <a:lnTo>
                      <a:pt x="4763" y="0"/>
                    </a:lnTo>
                    <a:cubicBezTo>
                      <a:pt x="1905" y="0"/>
                      <a:pt x="0" y="1905"/>
                      <a:pt x="0" y="4763"/>
                    </a:cubicBezTo>
                    <a:lnTo>
                      <a:pt x="0" y="14288"/>
                    </a:lnTo>
                    <a:cubicBezTo>
                      <a:pt x="0" y="17145"/>
                      <a:pt x="1905" y="19050"/>
                      <a:pt x="4763" y="19050"/>
                    </a:cubicBezTo>
                    <a:lnTo>
                      <a:pt x="20002" y="19050"/>
                    </a:lnTo>
                    <a:cubicBezTo>
                      <a:pt x="22860" y="19050"/>
                      <a:pt x="24765" y="17145"/>
                      <a:pt x="24765" y="14288"/>
                    </a:cubicBezTo>
                    <a:lnTo>
                      <a:pt x="24765" y="4763"/>
                    </a:lnTo>
                    <a:cubicBezTo>
                      <a:pt x="24765" y="1905"/>
                      <a:pt x="21908" y="0"/>
                      <a:pt x="20002" y="0"/>
                    </a:cubicBezTo>
                    <a:close/>
                  </a:path>
                </a:pathLst>
              </a:custGeom>
              <a:solidFill>
                <a:srgbClr val="CDCDD1"/>
              </a:solidFill>
              <a:ln w="9525" cap="flat">
                <a:noFill/>
                <a:prstDash val="solid"/>
                <a:miter/>
              </a:ln>
            </p:spPr>
            <p:txBody>
              <a:bodyPr rtlCol="0" anchor="ctr"/>
              <a:lstStyle/>
              <a:p>
                <a:endParaRPr lang="en-GB" dirty="0"/>
              </a:p>
            </p:txBody>
          </p:sp>
          <p:sp>
            <p:nvSpPr>
              <p:cNvPr id="186" name="Freeform: Shape 185">
                <a:extLst>
                  <a:ext uri="{FF2B5EF4-FFF2-40B4-BE49-F238E27FC236}">
                    <a16:creationId xmlns:a16="http://schemas.microsoft.com/office/drawing/2014/main" id="{8D0EA727-A44F-47D1-A131-1E4687B95A7F}"/>
                  </a:ext>
                </a:extLst>
              </p:cNvPr>
              <p:cNvSpPr/>
              <p:nvPr/>
            </p:nvSpPr>
            <p:spPr>
              <a:xfrm>
                <a:off x="5158422" y="3327875"/>
                <a:ext cx="38100" cy="5715"/>
              </a:xfrm>
              <a:custGeom>
                <a:avLst/>
                <a:gdLst>
                  <a:gd name="connsiteX0" fmla="*/ 36195 w 38100"/>
                  <a:gd name="connsiteY0" fmla="*/ 0 h 5715"/>
                  <a:gd name="connsiteX1" fmla="*/ 1905 w 38100"/>
                  <a:gd name="connsiteY1" fmla="*/ 0 h 5715"/>
                  <a:gd name="connsiteX2" fmla="*/ 0 w 38100"/>
                  <a:gd name="connsiteY2" fmla="*/ 1905 h 5715"/>
                  <a:gd name="connsiteX3" fmla="*/ 0 w 38100"/>
                  <a:gd name="connsiteY3" fmla="*/ 3810 h 5715"/>
                  <a:gd name="connsiteX4" fmla="*/ 1905 w 38100"/>
                  <a:gd name="connsiteY4" fmla="*/ 5715 h 5715"/>
                  <a:gd name="connsiteX5" fmla="*/ 36195 w 38100"/>
                  <a:gd name="connsiteY5" fmla="*/ 5715 h 5715"/>
                  <a:gd name="connsiteX6" fmla="*/ 38100 w 38100"/>
                  <a:gd name="connsiteY6" fmla="*/ 3810 h 5715"/>
                  <a:gd name="connsiteX7" fmla="*/ 38100 w 38100"/>
                  <a:gd name="connsiteY7" fmla="*/ 1905 h 5715"/>
                  <a:gd name="connsiteX8" fmla="*/ 36195 w 38100"/>
                  <a:gd name="connsiteY8"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
                    <a:moveTo>
                      <a:pt x="36195" y="0"/>
                    </a:moveTo>
                    <a:lnTo>
                      <a:pt x="1905" y="0"/>
                    </a:lnTo>
                    <a:cubicBezTo>
                      <a:pt x="952" y="0"/>
                      <a:pt x="0" y="953"/>
                      <a:pt x="0" y="1905"/>
                    </a:cubicBezTo>
                    <a:lnTo>
                      <a:pt x="0" y="3810"/>
                    </a:lnTo>
                    <a:cubicBezTo>
                      <a:pt x="0" y="4763"/>
                      <a:pt x="952" y="5715"/>
                      <a:pt x="1905" y="5715"/>
                    </a:cubicBezTo>
                    <a:lnTo>
                      <a:pt x="36195" y="5715"/>
                    </a:lnTo>
                    <a:cubicBezTo>
                      <a:pt x="37148" y="5715"/>
                      <a:pt x="38100" y="4763"/>
                      <a:pt x="38100" y="3810"/>
                    </a:cubicBezTo>
                    <a:lnTo>
                      <a:pt x="38100" y="1905"/>
                    </a:lnTo>
                    <a:cubicBezTo>
                      <a:pt x="38100" y="953"/>
                      <a:pt x="37148" y="0"/>
                      <a:pt x="36195" y="0"/>
                    </a:cubicBezTo>
                    <a:close/>
                  </a:path>
                </a:pathLst>
              </a:custGeom>
              <a:solidFill>
                <a:srgbClr val="CDCDD1"/>
              </a:solidFill>
              <a:ln w="9525" cap="flat">
                <a:noFill/>
                <a:prstDash val="solid"/>
                <a:miter/>
              </a:ln>
            </p:spPr>
            <p:txBody>
              <a:bodyPr rtlCol="0" anchor="ctr"/>
              <a:lstStyle/>
              <a:p>
                <a:endParaRPr lang="en-GB" dirty="0"/>
              </a:p>
            </p:txBody>
          </p:sp>
          <p:sp>
            <p:nvSpPr>
              <p:cNvPr id="187" name="Freeform: Shape 186">
                <a:extLst>
                  <a:ext uri="{FF2B5EF4-FFF2-40B4-BE49-F238E27FC236}">
                    <a16:creationId xmlns:a16="http://schemas.microsoft.com/office/drawing/2014/main" id="{805581DC-99AC-4376-B05C-F43CF0B5F3C2}"/>
                  </a:ext>
                </a:extLst>
              </p:cNvPr>
              <p:cNvSpPr/>
              <p:nvPr/>
            </p:nvSpPr>
            <p:spPr>
              <a:xfrm>
                <a:off x="5177472" y="3327875"/>
                <a:ext cx="19050" cy="6667"/>
              </a:xfrm>
              <a:custGeom>
                <a:avLst/>
                <a:gdLst>
                  <a:gd name="connsiteX0" fmla="*/ 17145 w 19050"/>
                  <a:gd name="connsiteY0" fmla="*/ 0 h 6667"/>
                  <a:gd name="connsiteX1" fmla="*/ 0 w 19050"/>
                  <a:gd name="connsiteY1" fmla="*/ 0 h 6667"/>
                  <a:gd name="connsiteX2" fmla="*/ 0 w 19050"/>
                  <a:gd name="connsiteY2" fmla="*/ 6668 h 6667"/>
                  <a:gd name="connsiteX3" fmla="*/ 17145 w 19050"/>
                  <a:gd name="connsiteY3" fmla="*/ 6668 h 6667"/>
                  <a:gd name="connsiteX4" fmla="*/ 19050 w 19050"/>
                  <a:gd name="connsiteY4" fmla="*/ 4763 h 6667"/>
                  <a:gd name="connsiteX5" fmla="*/ 19050 w 19050"/>
                  <a:gd name="connsiteY5" fmla="*/ 1905 h 6667"/>
                  <a:gd name="connsiteX6" fmla="*/ 17145 w 19050"/>
                  <a:gd name="connsiteY6"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
                    <a:moveTo>
                      <a:pt x="17145" y="0"/>
                    </a:moveTo>
                    <a:lnTo>
                      <a:pt x="0" y="0"/>
                    </a:lnTo>
                    <a:lnTo>
                      <a:pt x="0" y="6668"/>
                    </a:lnTo>
                    <a:lnTo>
                      <a:pt x="17145" y="6668"/>
                    </a:lnTo>
                    <a:cubicBezTo>
                      <a:pt x="18098" y="6668"/>
                      <a:pt x="19050" y="5715"/>
                      <a:pt x="19050" y="4763"/>
                    </a:cubicBezTo>
                    <a:lnTo>
                      <a:pt x="19050" y="1905"/>
                    </a:lnTo>
                    <a:cubicBezTo>
                      <a:pt x="19050" y="953"/>
                      <a:pt x="18098" y="0"/>
                      <a:pt x="17145" y="0"/>
                    </a:cubicBezTo>
                    <a:close/>
                  </a:path>
                </a:pathLst>
              </a:custGeom>
              <a:solidFill>
                <a:srgbClr val="B6B7BB"/>
              </a:solidFill>
              <a:ln w="9525" cap="flat">
                <a:noFill/>
                <a:prstDash val="solid"/>
                <a:miter/>
              </a:ln>
            </p:spPr>
            <p:txBody>
              <a:bodyPr rtlCol="0" anchor="ctr"/>
              <a:lstStyle/>
              <a:p>
                <a:endParaRPr lang="en-GB" dirty="0"/>
              </a:p>
            </p:txBody>
          </p:sp>
          <p:sp>
            <p:nvSpPr>
              <p:cNvPr id="188" name="Freeform: Shape 187">
                <a:extLst>
                  <a:ext uri="{FF2B5EF4-FFF2-40B4-BE49-F238E27FC236}">
                    <a16:creationId xmlns:a16="http://schemas.microsoft.com/office/drawing/2014/main" id="{5BB7D314-C791-4832-8209-49DC66ED3976}"/>
                  </a:ext>
                </a:extLst>
              </p:cNvPr>
              <p:cNvSpPr/>
              <p:nvPr/>
            </p:nvSpPr>
            <p:spPr>
              <a:xfrm>
                <a:off x="5177472" y="3557428"/>
                <a:ext cx="12382" cy="18097"/>
              </a:xfrm>
              <a:custGeom>
                <a:avLst/>
                <a:gdLst>
                  <a:gd name="connsiteX0" fmla="*/ 7620 w 12382"/>
                  <a:gd name="connsiteY0" fmla="*/ 0 h 18097"/>
                  <a:gd name="connsiteX1" fmla="*/ 0 w 12382"/>
                  <a:gd name="connsiteY1" fmla="*/ 0 h 18097"/>
                  <a:gd name="connsiteX2" fmla="*/ 0 w 12382"/>
                  <a:gd name="connsiteY2" fmla="*/ 18097 h 18097"/>
                  <a:gd name="connsiteX3" fmla="*/ 7620 w 12382"/>
                  <a:gd name="connsiteY3" fmla="*/ 18097 h 18097"/>
                  <a:gd name="connsiteX4" fmla="*/ 12382 w 12382"/>
                  <a:gd name="connsiteY4" fmla="*/ 13335 h 18097"/>
                  <a:gd name="connsiteX5" fmla="*/ 12382 w 12382"/>
                  <a:gd name="connsiteY5" fmla="*/ 3810 h 18097"/>
                  <a:gd name="connsiteX6" fmla="*/ 7620 w 12382"/>
                  <a:gd name="connsiteY6"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 h="18097">
                    <a:moveTo>
                      <a:pt x="7620" y="0"/>
                    </a:moveTo>
                    <a:lnTo>
                      <a:pt x="0" y="0"/>
                    </a:lnTo>
                    <a:lnTo>
                      <a:pt x="0" y="18097"/>
                    </a:lnTo>
                    <a:lnTo>
                      <a:pt x="7620" y="18097"/>
                    </a:lnTo>
                    <a:cubicBezTo>
                      <a:pt x="10477" y="18097"/>
                      <a:pt x="12382" y="16192"/>
                      <a:pt x="12382" y="13335"/>
                    </a:cubicBezTo>
                    <a:lnTo>
                      <a:pt x="12382" y="3810"/>
                    </a:lnTo>
                    <a:cubicBezTo>
                      <a:pt x="12382" y="1905"/>
                      <a:pt x="9525" y="0"/>
                      <a:pt x="7620" y="0"/>
                    </a:cubicBezTo>
                    <a:close/>
                  </a:path>
                </a:pathLst>
              </a:custGeom>
              <a:solidFill>
                <a:srgbClr val="B6B7BB"/>
              </a:solidFill>
              <a:ln w="9525" cap="flat">
                <a:noFill/>
                <a:prstDash val="solid"/>
                <a:miter/>
              </a:ln>
            </p:spPr>
            <p:txBody>
              <a:bodyPr rtlCol="0" anchor="ctr"/>
              <a:lstStyle/>
              <a:p>
                <a:endParaRPr lang="en-GB" dirty="0"/>
              </a:p>
            </p:txBody>
          </p:sp>
          <p:grpSp>
            <p:nvGrpSpPr>
              <p:cNvPr id="189" name="Graphic 37">
                <a:extLst>
                  <a:ext uri="{FF2B5EF4-FFF2-40B4-BE49-F238E27FC236}">
                    <a16:creationId xmlns:a16="http://schemas.microsoft.com/office/drawing/2014/main" id="{B54A6624-D2DA-4021-8736-97D4D6464026}"/>
                  </a:ext>
                </a:extLst>
              </p:cNvPr>
              <p:cNvGrpSpPr/>
              <p:nvPr/>
            </p:nvGrpSpPr>
            <p:grpSpPr>
              <a:xfrm>
                <a:off x="5177472" y="3432650"/>
                <a:ext cx="9525" cy="9525"/>
                <a:chOff x="5177472" y="3432650"/>
                <a:chExt cx="9525" cy="9525"/>
              </a:xfrm>
              <a:solidFill>
                <a:srgbClr val="4E5B63"/>
              </a:solidFill>
            </p:grpSpPr>
            <p:sp>
              <p:nvSpPr>
                <p:cNvPr id="199" name="Freeform: Shape 198">
                  <a:extLst>
                    <a:ext uri="{FF2B5EF4-FFF2-40B4-BE49-F238E27FC236}">
                      <a16:creationId xmlns:a16="http://schemas.microsoft.com/office/drawing/2014/main" id="{A3B254AC-9DCB-4E32-885D-AB0BE04DA2B5}"/>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sp>
              <p:nvSpPr>
                <p:cNvPr id="200" name="Freeform: Shape 199">
                  <a:extLst>
                    <a:ext uri="{FF2B5EF4-FFF2-40B4-BE49-F238E27FC236}">
                      <a16:creationId xmlns:a16="http://schemas.microsoft.com/office/drawing/2014/main" id="{42124551-4B7F-4D08-88FD-C09CCD64E3FF}"/>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grpSp>
          <p:grpSp>
            <p:nvGrpSpPr>
              <p:cNvPr id="190" name="Graphic 37">
                <a:extLst>
                  <a:ext uri="{FF2B5EF4-FFF2-40B4-BE49-F238E27FC236}">
                    <a16:creationId xmlns:a16="http://schemas.microsoft.com/office/drawing/2014/main" id="{F2624C5D-FDB9-4B4C-A9CF-E4CEA8576632}"/>
                  </a:ext>
                </a:extLst>
              </p:cNvPr>
              <p:cNvGrpSpPr/>
              <p:nvPr/>
            </p:nvGrpSpPr>
            <p:grpSpPr>
              <a:xfrm>
                <a:off x="5104129" y="3349783"/>
                <a:ext cx="146685" cy="201929"/>
                <a:chOff x="5104129" y="3349783"/>
                <a:chExt cx="146685" cy="201929"/>
              </a:xfrm>
            </p:grpSpPr>
            <p:sp>
              <p:nvSpPr>
                <p:cNvPr id="197" name="Freeform: Shape 196">
                  <a:extLst>
                    <a:ext uri="{FF2B5EF4-FFF2-40B4-BE49-F238E27FC236}">
                      <a16:creationId xmlns:a16="http://schemas.microsoft.com/office/drawing/2014/main" id="{77731D8E-BD7F-4CA0-AF90-6DF3034D1AF2}"/>
                    </a:ext>
                  </a:extLst>
                </p:cNvPr>
                <p:cNvSpPr/>
                <p:nvPr/>
              </p:nvSpPr>
              <p:spPr>
                <a:xfrm>
                  <a:off x="5104129" y="3349783"/>
                  <a:ext cx="145732" cy="201929"/>
                </a:xfrm>
                <a:custGeom>
                  <a:avLst/>
                  <a:gdLst>
                    <a:gd name="connsiteX0" fmla="*/ 0 w 145732"/>
                    <a:gd name="connsiteY0" fmla="*/ 0 h 201929"/>
                    <a:gd name="connsiteX1" fmla="*/ 145733 w 145732"/>
                    <a:gd name="connsiteY1" fmla="*/ 0 h 201929"/>
                    <a:gd name="connsiteX2" fmla="*/ 145733 w 145732"/>
                    <a:gd name="connsiteY2" fmla="*/ 201930 h 201929"/>
                    <a:gd name="connsiteX3" fmla="*/ 0 w 14573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145732" h="201929">
                      <a:moveTo>
                        <a:pt x="0" y="0"/>
                      </a:moveTo>
                      <a:lnTo>
                        <a:pt x="145733" y="0"/>
                      </a:lnTo>
                      <a:lnTo>
                        <a:pt x="145733" y="201930"/>
                      </a:lnTo>
                      <a:lnTo>
                        <a:pt x="0" y="201930"/>
                      </a:lnTo>
                      <a:close/>
                    </a:path>
                  </a:pathLst>
                </a:custGeom>
                <a:solidFill>
                  <a:srgbClr val="40B3BC"/>
                </a:solidFill>
                <a:ln w="9525" cap="flat">
                  <a:noFill/>
                  <a:prstDash val="solid"/>
                  <a:miter/>
                </a:ln>
              </p:spPr>
              <p:txBody>
                <a:bodyPr rtlCol="0" anchor="ctr"/>
                <a:lstStyle/>
                <a:p>
                  <a:endParaRPr lang="en-GB" dirty="0"/>
                </a:p>
              </p:txBody>
            </p:sp>
            <p:sp>
              <p:nvSpPr>
                <p:cNvPr id="198" name="Freeform: Shape 197">
                  <a:extLst>
                    <a:ext uri="{FF2B5EF4-FFF2-40B4-BE49-F238E27FC236}">
                      <a16:creationId xmlns:a16="http://schemas.microsoft.com/office/drawing/2014/main" id="{C23E3EE9-F1BC-4805-91EC-A393BF0025D6}"/>
                    </a:ext>
                  </a:extLst>
                </p:cNvPr>
                <p:cNvSpPr/>
                <p:nvPr/>
              </p:nvSpPr>
              <p:spPr>
                <a:xfrm>
                  <a:off x="5177472" y="3349783"/>
                  <a:ext cx="73342" cy="201929"/>
                </a:xfrm>
                <a:custGeom>
                  <a:avLst/>
                  <a:gdLst>
                    <a:gd name="connsiteX0" fmla="*/ 0 w 73342"/>
                    <a:gd name="connsiteY0" fmla="*/ 0 h 201929"/>
                    <a:gd name="connsiteX1" fmla="*/ 73342 w 73342"/>
                    <a:gd name="connsiteY1" fmla="*/ 0 h 201929"/>
                    <a:gd name="connsiteX2" fmla="*/ 73342 w 73342"/>
                    <a:gd name="connsiteY2" fmla="*/ 201930 h 201929"/>
                    <a:gd name="connsiteX3" fmla="*/ 0 w 7334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73342" h="201929">
                      <a:moveTo>
                        <a:pt x="0" y="0"/>
                      </a:moveTo>
                      <a:lnTo>
                        <a:pt x="73342" y="0"/>
                      </a:lnTo>
                      <a:lnTo>
                        <a:pt x="73342" y="201930"/>
                      </a:lnTo>
                      <a:lnTo>
                        <a:pt x="0" y="201930"/>
                      </a:lnTo>
                      <a:close/>
                    </a:path>
                  </a:pathLst>
                </a:custGeom>
                <a:solidFill>
                  <a:srgbClr val="23939D"/>
                </a:solidFill>
                <a:ln w="9525" cap="flat">
                  <a:noFill/>
                  <a:prstDash val="solid"/>
                  <a:miter/>
                </a:ln>
              </p:spPr>
              <p:txBody>
                <a:bodyPr rtlCol="0" anchor="ctr"/>
                <a:lstStyle/>
                <a:p>
                  <a:endParaRPr lang="en-GB" dirty="0"/>
                </a:p>
              </p:txBody>
            </p:sp>
          </p:grpSp>
          <p:grpSp>
            <p:nvGrpSpPr>
              <p:cNvPr id="191" name="Graphic 37">
                <a:extLst>
                  <a:ext uri="{FF2B5EF4-FFF2-40B4-BE49-F238E27FC236}">
                    <a16:creationId xmlns:a16="http://schemas.microsoft.com/office/drawing/2014/main" id="{8CA08D36-0ACD-430F-9E6C-0C9F28968B38}"/>
                  </a:ext>
                </a:extLst>
              </p:cNvPr>
              <p:cNvGrpSpPr/>
              <p:nvPr/>
            </p:nvGrpSpPr>
            <p:grpSpPr>
              <a:xfrm>
                <a:off x="5115559" y="3385025"/>
                <a:ext cx="123825" cy="123825"/>
                <a:chOff x="5115559" y="3385025"/>
                <a:chExt cx="123825" cy="123825"/>
              </a:xfrm>
            </p:grpSpPr>
            <p:grpSp>
              <p:nvGrpSpPr>
                <p:cNvPr id="192" name="Graphic 37">
                  <a:extLst>
                    <a:ext uri="{FF2B5EF4-FFF2-40B4-BE49-F238E27FC236}">
                      <a16:creationId xmlns:a16="http://schemas.microsoft.com/office/drawing/2014/main" id="{87A90DAA-5344-464C-8100-08C4893C693C}"/>
                    </a:ext>
                  </a:extLst>
                </p:cNvPr>
                <p:cNvGrpSpPr/>
                <p:nvPr/>
              </p:nvGrpSpPr>
              <p:grpSpPr>
                <a:xfrm>
                  <a:off x="5115559" y="3385025"/>
                  <a:ext cx="123825" cy="123825"/>
                  <a:chOff x="5115559" y="3385025"/>
                  <a:chExt cx="123825" cy="123825"/>
                </a:xfrm>
              </p:grpSpPr>
              <p:sp>
                <p:nvSpPr>
                  <p:cNvPr id="195" name="Freeform: Shape 194">
                    <a:extLst>
                      <a:ext uri="{FF2B5EF4-FFF2-40B4-BE49-F238E27FC236}">
                        <a16:creationId xmlns:a16="http://schemas.microsoft.com/office/drawing/2014/main" id="{9FBAB2B8-8069-4288-9164-AA57658B6AE0}"/>
                      </a:ext>
                    </a:extLst>
                  </p:cNvPr>
                  <p:cNvSpPr/>
                  <p:nvPr/>
                </p:nvSpPr>
                <p:spPr>
                  <a:xfrm>
                    <a:off x="5115559" y="3385026"/>
                    <a:ext cx="123825" cy="123824"/>
                  </a:xfrm>
                  <a:custGeom>
                    <a:avLst/>
                    <a:gdLst>
                      <a:gd name="connsiteX0" fmla="*/ 123825 w 123825"/>
                      <a:gd name="connsiteY0" fmla="*/ 61912 h 123824"/>
                      <a:gd name="connsiteX1" fmla="*/ 61913 w 123825"/>
                      <a:gd name="connsiteY1" fmla="*/ 123825 h 123824"/>
                      <a:gd name="connsiteX2" fmla="*/ 0 w 123825"/>
                      <a:gd name="connsiteY2" fmla="*/ 61912 h 123824"/>
                      <a:gd name="connsiteX3" fmla="*/ 61913 w 123825"/>
                      <a:gd name="connsiteY3" fmla="*/ 0 h 123824"/>
                      <a:gd name="connsiteX4" fmla="*/ 123825 w 123825"/>
                      <a:gd name="connsiteY4" fmla="*/ 61912 h 12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4">
                        <a:moveTo>
                          <a:pt x="123825" y="61912"/>
                        </a:moveTo>
                        <a:cubicBezTo>
                          <a:pt x="123825" y="96106"/>
                          <a:pt x="96106" y="123825"/>
                          <a:pt x="61913" y="123825"/>
                        </a:cubicBezTo>
                        <a:cubicBezTo>
                          <a:pt x="27719" y="123825"/>
                          <a:pt x="0" y="96106"/>
                          <a:pt x="0" y="61912"/>
                        </a:cubicBezTo>
                        <a:cubicBezTo>
                          <a:pt x="0" y="27719"/>
                          <a:pt x="27719" y="0"/>
                          <a:pt x="61913" y="0"/>
                        </a:cubicBezTo>
                        <a:cubicBezTo>
                          <a:pt x="96106" y="0"/>
                          <a:pt x="123825" y="27719"/>
                          <a:pt x="123825" y="61912"/>
                        </a:cubicBezTo>
                        <a:close/>
                      </a:path>
                    </a:pathLst>
                  </a:custGeom>
                  <a:solidFill>
                    <a:srgbClr val="FFFFFF"/>
                  </a:solidFill>
                  <a:ln w="9525" cap="flat">
                    <a:noFill/>
                    <a:prstDash val="solid"/>
                    <a:miter/>
                  </a:ln>
                </p:spPr>
                <p:txBody>
                  <a:bodyPr rtlCol="0" anchor="ctr"/>
                  <a:lstStyle/>
                  <a:p>
                    <a:endParaRPr lang="en-GB" dirty="0"/>
                  </a:p>
                </p:txBody>
              </p:sp>
              <p:sp>
                <p:nvSpPr>
                  <p:cNvPr id="196" name="Freeform: Shape 195">
                    <a:extLst>
                      <a:ext uri="{FF2B5EF4-FFF2-40B4-BE49-F238E27FC236}">
                        <a16:creationId xmlns:a16="http://schemas.microsoft.com/office/drawing/2014/main" id="{517759A0-8535-4B71-B6E5-987C99827A02}"/>
                      </a:ext>
                    </a:extLst>
                  </p:cNvPr>
                  <p:cNvSpPr/>
                  <p:nvPr/>
                </p:nvSpPr>
                <p:spPr>
                  <a:xfrm>
                    <a:off x="5177472" y="3385025"/>
                    <a:ext cx="61912" cy="123825"/>
                  </a:xfrm>
                  <a:custGeom>
                    <a:avLst/>
                    <a:gdLst>
                      <a:gd name="connsiteX0" fmla="*/ 0 w 61912"/>
                      <a:gd name="connsiteY0" fmla="*/ 0 h 123825"/>
                      <a:gd name="connsiteX1" fmla="*/ 0 w 61912"/>
                      <a:gd name="connsiteY1" fmla="*/ 123825 h 123825"/>
                      <a:gd name="connsiteX2" fmla="*/ 61913 w 61912"/>
                      <a:gd name="connsiteY2" fmla="*/ 61913 h 123825"/>
                      <a:gd name="connsiteX3" fmla="*/ 0 w 61912"/>
                      <a:gd name="connsiteY3" fmla="*/ 0 h 123825"/>
                    </a:gdLst>
                    <a:ahLst/>
                    <a:cxnLst>
                      <a:cxn ang="0">
                        <a:pos x="connsiteX0" y="connsiteY0"/>
                      </a:cxn>
                      <a:cxn ang="0">
                        <a:pos x="connsiteX1" y="connsiteY1"/>
                      </a:cxn>
                      <a:cxn ang="0">
                        <a:pos x="connsiteX2" y="connsiteY2"/>
                      </a:cxn>
                      <a:cxn ang="0">
                        <a:pos x="connsiteX3" y="connsiteY3"/>
                      </a:cxn>
                    </a:cxnLst>
                    <a:rect l="l" t="t" r="r" b="b"/>
                    <a:pathLst>
                      <a:path w="61912" h="123825">
                        <a:moveTo>
                          <a:pt x="0" y="0"/>
                        </a:moveTo>
                        <a:lnTo>
                          <a:pt x="0" y="123825"/>
                        </a:lnTo>
                        <a:cubicBezTo>
                          <a:pt x="34290" y="123825"/>
                          <a:pt x="61913" y="96203"/>
                          <a:pt x="61913" y="61913"/>
                        </a:cubicBezTo>
                        <a:cubicBezTo>
                          <a:pt x="61913" y="27623"/>
                          <a:pt x="34290" y="0"/>
                          <a:pt x="0" y="0"/>
                        </a:cubicBezTo>
                        <a:close/>
                      </a:path>
                    </a:pathLst>
                  </a:custGeom>
                  <a:solidFill>
                    <a:srgbClr val="E5E6E8"/>
                  </a:solidFill>
                  <a:ln w="9525" cap="flat">
                    <a:noFill/>
                    <a:prstDash val="solid"/>
                    <a:miter/>
                  </a:ln>
                </p:spPr>
                <p:txBody>
                  <a:bodyPr rtlCol="0" anchor="ctr"/>
                  <a:lstStyle/>
                  <a:p>
                    <a:endParaRPr lang="en-GB" dirty="0"/>
                  </a:p>
                </p:txBody>
              </p:sp>
            </p:grpSp>
            <p:sp>
              <p:nvSpPr>
                <p:cNvPr id="193" name="Freeform: Shape 192">
                  <a:extLst>
                    <a:ext uri="{FF2B5EF4-FFF2-40B4-BE49-F238E27FC236}">
                      <a16:creationId xmlns:a16="http://schemas.microsoft.com/office/drawing/2014/main" id="{B1CF1B1D-2F00-4528-BADD-8BFDB9DDDC5D}"/>
                    </a:ext>
                  </a:extLst>
                </p:cNvPr>
                <p:cNvSpPr/>
                <p:nvPr/>
              </p:nvSpPr>
              <p:spPr>
                <a:xfrm>
                  <a:off x="5143181" y="3397408"/>
                  <a:ext cx="69532" cy="89534"/>
                </a:xfrm>
                <a:custGeom>
                  <a:avLst/>
                  <a:gdLst>
                    <a:gd name="connsiteX0" fmla="*/ 63818 w 69532"/>
                    <a:gd name="connsiteY0" fmla="*/ 32385 h 89534"/>
                    <a:gd name="connsiteX1" fmla="*/ 58103 w 69532"/>
                    <a:gd name="connsiteY1" fmla="*/ 32385 h 89534"/>
                    <a:gd name="connsiteX2" fmla="*/ 58103 w 69532"/>
                    <a:gd name="connsiteY2" fmla="*/ 19050 h 89534"/>
                    <a:gd name="connsiteX3" fmla="*/ 39053 w 69532"/>
                    <a:gd name="connsiteY3" fmla="*/ 0 h 89534"/>
                    <a:gd name="connsiteX4" fmla="*/ 30480 w 69532"/>
                    <a:gd name="connsiteY4" fmla="*/ 0 h 89534"/>
                    <a:gd name="connsiteX5" fmla="*/ 11430 w 69532"/>
                    <a:gd name="connsiteY5" fmla="*/ 19050 h 89534"/>
                    <a:gd name="connsiteX6" fmla="*/ 11430 w 69532"/>
                    <a:gd name="connsiteY6" fmla="*/ 32385 h 89534"/>
                    <a:gd name="connsiteX7" fmla="*/ 5715 w 69532"/>
                    <a:gd name="connsiteY7" fmla="*/ 32385 h 89534"/>
                    <a:gd name="connsiteX8" fmla="*/ 0 w 69532"/>
                    <a:gd name="connsiteY8" fmla="*/ 38100 h 89534"/>
                    <a:gd name="connsiteX9" fmla="*/ 0 w 69532"/>
                    <a:gd name="connsiteY9" fmla="*/ 83820 h 89534"/>
                    <a:gd name="connsiteX10" fmla="*/ 5715 w 69532"/>
                    <a:gd name="connsiteY10" fmla="*/ 89535 h 89534"/>
                    <a:gd name="connsiteX11" fmla="*/ 63818 w 69532"/>
                    <a:gd name="connsiteY11" fmla="*/ 89535 h 89534"/>
                    <a:gd name="connsiteX12" fmla="*/ 69532 w 69532"/>
                    <a:gd name="connsiteY12" fmla="*/ 83820 h 89534"/>
                    <a:gd name="connsiteX13" fmla="*/ 69532 w 69532"/>
                    <a:gd name="connsiteY13" fmla="*/ 38100 h 89534"/>
                    <a:gd name="connsiteX14" fmla="*/ 63818 w 69532"/>
                    <a:gd name="connsiteY14" fmla="*/ 32385 h 89534"/>
                    <a:gd name="connsiteX15" fmla="*/ 44768 w 69532"/>
                    <a:gd name="connsiteY15" fmla="*/ 77153 h 89534"/>
                    <a:gd name="connsiteX16" fmla="*/ 42863 w 69532"/>
                    <a:gd name="connsiteY16" fmla="*/ 80010 h 89534"/>
                    <a:gd name="connsiteX17" fmla="*/ 27622 w 69532"/>
                    <a:gd name="connsiteY17" fmla="*/ 80010 h 89534"/>
                    <a:gd name="connsiteX18" fmla="*/ 25718 w 69532"/>
                    <a:gd name="connsiteY18" fmla="*/ 77153 h 89534"/>
                    <a:gd name="connsiteX19" fmla="*/ 29528 w 69532"/>
                    <a:gd name="connsiteY19" fmla="*/ 61912 h 89534"/>
                    <a:gd name="connsiteX20" fmla="*/ 29528 w 69532"/>
                    <a:gd name="connsiteY20" fmla="*/ 60960 h 89534"/>
                    <a:gd name="connsiteX21" fmla="*/ 24765 w 69532"/>
                    <a:gd name="connsiteY21" fmla="*/ 49530 h 89534"/>
                    <a:gd name="connsiteX22" fmla="*/ 33338 w 69532"/>
                    <a:gd name="connsiteY22" fmla="*/ 40957 h 89534"/>
                    <a:gd name="connsiteX23" fmla="*/ 46672 w 69532"/>
                    <a:gd name="connsiteY23" fmla="*/ 51435 h 89534"/>
                    <a:gd name="connsiteX24" fmla="*/ 41910 w 69532"/>
                    <a:gd name="connsiteY24" fmla="*/ 60960 h 89534"/>
                    <a:gd name="connsiteX25" fmla="*/ 41910 w 69532"/>
                    <a:gd name="connsiteY25" fmla="*/ 61912 h 89534"/>
                    <a:gd name="connsiteX26" fmla="*/ 44768 w 69532"/>
                    <a:gd name="connsiteY26" fmla="*/ 77153 h 89534"/>
                    <a:gd name="connsiteX27" fmla="*/ 47625 w 69532"/>
                    <a:gd name="connsiteY27" fmla="*/ 32385 h 89534"/>
                    <a:gd name="connsiteX28" fmla="*/ 20955 w 69532"/>
                    <a:gd name="connsiteY28" fmla="*/ 32385 h 89534"/>
                    <a:gd name="connsiteX29" fmla="*/ 20955 w 69532"/>
                    <a:gd name="connsiteY29" fmla="*/ 19050 h 89534"/>
                    <a:gd name="connsiteX30" fmla="*/ 29528 w 69532"/>
                    <a:gd name="connsiteY30" fmla="*/ 10478 h 89534"/>
                    <a:gd name="connsiteX31" fmla="*/ 38100 w 69532"/>
                    <a:gd name="connsiteY31" fmla="*/ 10478 h 89534"/>
                    <a:gd name="connsiteX32" fmla="*/ 46672 w 69532"/>
                    <a:gd name="connsiteY32" fmla="*/ 19050 h 89534"/>
                    <a:gd name="connsiteX33" fmla="*/ 46672 w 69532"/>
                    <a:gd name="connsiteY33" fmla="*/ 3238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532" h="89534">
                      <a:moveTo>
                        <a:pt x="63818" y="32385"/>
                      </a:moveTo>
                      <a:lnTo>
                        <a:pt x="58103" y="32385"/>
                      </a:lnTo>
                      <a:lnTo>
                        <a:pt x="58103" y="19050"/>
                      </a:lnTo>
                      <a:cubicBezTo>
                        <a:pt x="58103" y="8572"/>
                        <a:pt x="49530" y="0"/>
                        <a:pt x="39053" y="0"/>
                      </a:cubicBezTo>
                      <a:lnTo>
                        <a:pt x="30480" y="0"/>
                      </a:lnTo>
                      <a:cubicBezTo>
                        <a:pt x="20003" y="0"/>
                        <a:pt x="11430" y="8572"/>
                        <a:pt x="11430" y="19050"/>
                      </a:cubicBezTo>
                      <a:lnTo>
                        <a:pt x="11430" y="32385"/>
                      </a:lnTo>
                      <a:lnTo>
                        <a:pt x="5715" y="32385"/>
                      </a:lnTo>
                      <a:cubicBezTo>
                        <a:pt x="2857" y="32385"/>
                        <a:pt x="0" y="35242"/>
                        <a:pt x="0" y="38100"/>
                      </a:cubicBezTo>
                      <a:lnTo>
                        <a:pt x="0" y="83820"/>
                      </a:lnTo>
                      <a:cubicBezTo>
                        <a:pt x="0" y="86678"/>
                        <a:pt x="2857" y="89535"/>
                        <a:pt x="5715" y="89535"/>
                      </a:cubicBezTo>
                      <a:lnTo>
                        <a:pt x="63818" y="89535"/>
                      </a:lnTo>
                      <a:cubicBezTo>
                        <a:pt x="66675" y="89535"/>
                        <a:pt x="69532" y="86678"/>
                        <a:pt x="69532" y="83820"/>
                      </a:cubicBezTo>
                      <a:lnTo>
                        <a:pt x="69532" y="38100"/>
                      </a:lnTo>
                      <a:cubicBezTo>
                        <a:pt x="68580" y="35242"/>
                        <a:pt x="66675" y="32385"/>
                        <a:pt x="63818" y="32385"/>
                      </a:cubicBezTo>
                      <a:close/>
                      <a:moveTo>
                        <a:pt x="44768" y="77153"/>
                      </a:moveTo>
                      <a:cubicBezTo>
                        <a:pt x="44768" y="78105"/>
                        <a:pt x="43815" y="80010"/>
                        <a:pt x="42863" y="80010"/>
                      </a:cubicBezTo>
                      <a:lnTo>
                        <a:pt x="27622" y="80010"/>
                      </a:lnTo>
                      <a:cubicBezTo>
                        <a:pt x="26670" y="80010"/>
                        <a:pt x="24765" y="79058"/>
                        <a:pt x="25718" y="77153"/>
                      </a:cubicBezTo>
                      <a:lnTo>
                        <a:pt x="29528" y="61912"/>
                      </a:lnTo>
                      <a:cubicBezTo>
                        <a:pt x="29528" y="61912"/>
                        <a:pt x="29528" y="60960"/>
                        <a:pt x="29528" y="60960"/>
                      </a:cubicBezTo>
                      <a:cubicBezTo>
                        <a:pt x="25718" y="59055"/>
                        <a:pt x="23813" y="54292"/>
                        <a:pt x="24765" y="49530"/>
                      </a:cubicBezTo>
                      <a:cubicBezTo>
                        <a:pt x="25718" y="44767"/>
                        <a:pt x="29528" y="40957"/>
                        <a:pt x="33338" y="40957"/>
                      </a:cubicBezTo>
                      <a:cubicBezTo>
                        <a:pt x="40005" y="40005"/>
                        <a:pt x="46672" y="44767"/>
                        <a:pt x="46672" y="51435"/>
                      </a:cubicBezTo>
                      <a:cubicBezTo>
                        <a:pt x="46672" y="55245"/>
                        <a:pt x="44768" y="59055"/>
                        <a:pt x="41910" y="60960"/>
                      </a:cubicBezTo>
                      <a:cubicBezTo>
                        <a:pt x="41910" y="60960"/>
                        <a:pt x="40957" y="61912"/>
                        <a:pt x="41910" y="61912"/>
                      </a:cubicBezTo>
                      <a:lnTo>
                        <a:pt x="44768" y="77153"/>
                      </a:lnTo>
                      <a:close/>
                      <a:moveTo>
                        <a:pt x="47625" y="32385"/>
                      </a:moveTo>
                      <a:lnTo>
                        <a:pt x="20955" y="32385"/>
                      </a:lnTo>
                      <a:lnTo>
                        <a:pt x="20955" y="19050"/>
                      </a:lnTo>
                      <a:cubicBezTo>
                        <a:pt x="20955" y="14288"/>
                        <a:pt x="24765" y="10478"/>
                        <a:pt x="29528" y="10478"/>
                      </a:cubicBezTo>
                      <a:lnTo>
                        <a:pt x="38100" y="10478"/>
                      </a:lnTo>
                      <a:cubicBezTo>
                        <a:pt x="42863" y="10478"/>
                        <a:pt x="46672" y="14288"/>
                        <a:pt x="46672" y="19050"/>
                      </a:cubicBezTo>
                      <a:lnTo>
                        <a:pt x="46672" y="32385"/>
                      </a:lnTo>
                      <a:close/>
                    </a:path>
                  </a:pathLst>
                </a:custGeom>
                <a:solidFill>
                  <a:srgbClr val="2B4149"/>
                </a:solidFill>
                <a:ln w="9525" cap="flat">
                  <a:noFill/>
                  <a:prstDash val="solid"/>
                  <a:miter/>
                </a:ln>
              </p:spPr>
              <p:txBody>
                <a:bodyPr rtlCol="0" anchor="ctr"/>
                <a:lstStyle/>
                <a:p>
                  <a:endParaRPr lang="en-GB" dirty="0"/>
                </a:p>
              </p:txBody>
            </p:sp>
            <p:sp>
              <p:nvSpPr>
                <p:cNvPr id="194" name="Freeform: Shape 193">
                  <a:extLst>
                    <a:ext uri="{FF2B5EF4-FFF2-40B4-BE49-F238E27FC236}">
                      <a16:creationId xmlns:a16="http://schemas.microsoft.com/office/drawing/2014/main" id="{80A647C1-FEF1-4E77-82C7-C33CC1327582}"/>
                    </a:ext>
                  </a:extLst>
                </p:cNvPr>
                <p:cNvSpPr/>
                <p:nvPr/>
              </p:nvSpPr>
              <p:spPr>
                <a:xfrm>
                  <a:off x="5177472" y="3397408"/>
                  <a:ext cx="36194" cy="90487"/>
                </a:xfrm>
                <a:custGeom>
                  <a:avLst/>
                  <a:gdLst>
                    <a:gd name="connsiteX0" fmla="*/ 29527 w 36194"/>
                    <a:gd name="connsiteY0" fmla="*/ 32385 h 90487"/>
                    <a:gd name="connsiteX1" fmla="*/ 23813 w 36194"/>
                    <a:gd name="connsiteY1" fmla="*/ 32385 h 90487"/>
                    <a:gd name="connsiteX2" fmla="*/ 23813 w 36194"/>
                    <a:gd name="connsiteY2" fmla="*/ 19050 h 90487"/>
                    <a:gd name="connsiteX3" fmla="*/ 4763 w 36194"/>
                    <a:gd name="connsiteY3" fmla="*/ 0 h 90487"/>
                    <a:gd name="connsiteX4" fmla="*/ 0 w 36194"/>
                    <a:gd name="connsiteY4" fmla="*/ 0 h 90487"/>
                    <a:gd name="connsiteX5" fmla="*/ 0 w 36194"/>
                    <a:gd name="connsiteY5" fmla="*/ 11430 h 90487"/>
                    <a:gd name="connsiteX6" fmla="*/ 4763 w 36194"/>
                    <a:gd name="connsiteY6" fmla="*/ 11430 h 90487"/>
                    <a:gd name="connsiteX7" fmla="*/ 13335 w 36194"/>
                    <a:gd name="connsiteY7" fmla="*/ 20003 h 90487"/>
                    <a:gd name="connsiteX8" fmla="*/ 13335 w 36194"/>
                    <a:gd name="connsiteY8" fmla="*/ 33338 h 90487"/>
                    <a:gd name="connsiteX9" fmla="*/ 0 w 36194"/>
                    <a:gd name="connsiteY9" fmla="*/ 33338 h 90487"/>
                    <a:gd name="connsiteX10" fmla="*/ 0 w 36194"/>
                    <a:gd name="connsiteY10" fmla="*/ 40957 h 90487"/>
                    <a:gd name="connsiteX11" fmla="*/ 11430 w 36194"/>
                    <a:gd name="connsiteY11" fmla="*/ 52388 h 90487"/>
                    <a:gd name="connsiteX12" fmla="*/ 6667 w 36194"/>
                    <a:gd name="connsiteY12" fmla="*/ 61912 h 90487"/>
                    <a:gd name="connsiteX13" fmla="*/ 6667 w 36194"/>
                    <a:gd name="connsiteY13" fmla="*/ 62865 h 90487"/>
                    <a:gd name="connsiteX14" fmla="*/ 10477 w 36194"/>
                    <a:gd name="connsiteY14" fmla="*/ 78105 h 90487"/>
                    <a:gd name="connsiteX15" fmla="*/ 8573 w 36194"/>
                    <a:gd name="connsiteY15" fmla="*/ 80962 h 90487"/>
                    <a:gd name="connsiteX16" fmla="*/ 952 w 36194"/>
                    <a:gd name="connsiteY16" fmla="*/ 80962 h 90487"/>
                    <a:gd name="connsiteX17" fmla="*/ 952 w 36194"/>
                    <a:gd name="connsiteY17" fmla="*/ 90487 h 90487"/>
                    <a:gd name="connsiteX18" fmla="*/ 30480 w 36194"/>
                    <a:gd name="connsiteY18" fmla="*/ 90487 h 90487"/>
                    <a:gd name="connsiteX19" fmla="*/ 36195 w 36194"/>
                    <a:gd name="connsiteY19" fmla="*/ 84773 h 90487"/>
                    <a:gd name="connsiteX20" fmla="*/ 36195 w 36194"/>
                    <a:gd name="connsiteY20" fmla="*/ 39053 h 90487"/>
                    <a:gd name="connsiteX21" fmla="*/ 29527 w 36194"/>
                    <a:gd name="connsiteY21" fmla="*/ 3238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4" h="90487">
                      <a:moveTo>
                        <a:pt x="29527" y="32385"/>
                      </a:moveTo>
                      <a:lnTo>
                        <a:pt x="23813" y="32385"/>
                      </a:lnTo>
                      <a:lnTo>
                        <a:pt x="23813" y="19050"/>
                      </a:lnTo>
                      <a:cubicBezTo>
                        <a:pt x="23813" y="8572"/>
                        <a:pt x="15240" y="0"/>
                        <a:pt x="4763" y="0"/>
                      </a:cubicBezTo>
                      <a:lnTo>
                        <a:pt x="0" y="0"/>
                      </a:lnTo>
                      <a:lnTo>
                        <a:pt x="0" y="11430"/>
                      </a:lnTo>
                      <a:lnTo>
                        <a:pt x="4763" y="11430"/>
                      </a:lnTo>
                      <a:cubicBezTo>
                        <a:pt x="9525" y="11430"/>
                        <a:pt x="13335" y="15240"/>
                        <a:pt x="13335" y="20003"/>
                      </a:cubicBezTo>
                      <a:lnTo>
                        <a:pt x="13335" y="33338"/>
                      </a:lnTo>
                      <a:lnTo>
                        <a:pt x="0" y="33338"/>
                      </a:lnTo>
                      <a:lnTo>
                        <a:pt x="0" y="40957"/>
                      </a:lnTo>
                      <a:cubicBezTo>
                        <a:pt x="5715" y="40957"/>
                        <a:pt x="11430" y="45720"/>
                        <a:pt x="11430" y="52388"/>
                      </a:cubicBezTo>
                      <a:cubicBezTo>
                        <a:pt x="11430" y="56197"/>
                        <a:pt x="9525" y="60008"/>
                        <a:pt x="6667" y="61912"/>
                      </a:cubicBezTo>
                      <a:cubicBezTo>
                        <a:pt x="6667" y="61912"/>
                        <a:pt x="5715" y="62865"/>
                        <a:pt x="6667" y="62865"/>
                      </a:cubicBezTo>
                      <a:lnTo>
                        <a:pt x="10477" y="78105"/>
                      </a:lnTo>
                      <a:cubicBezTo>
                        <a:pt x="10477" y="79058"/>
                        <a:pt x="9525" y="80962"/>
                        <a:pt x="8573" y="80962"/>
                      </a:cubicBezTo>
                      <a:lnTo>
                        <a:pt x="952" y="80962"/>
                      </a:lnTo>
                      <a:lnTo>
                        <a:pt x="952" y="90487"/>
                      </a:lnTo>
                      <a:lnTo>
                        <a:pt x="30480" y="90487"/>
                      </a:lnTo>
                      <a:cubicBezTo>
                        <a:pt x="33338" y="90487"/>
                        <a:pt x="36195" y="87630"/>
                        <a:pt x="36195" y="84773"/>
                      </a:cubicBezTo>
                      <a:lnTo>
                        <a:pt x="36195" y="39053"/>
                      </a:lnTo>
                      <a:cubicBezTo>
                        <a:pt x="34290" y="35242"/>
                        <a:pt x="32385" y="32385"/>
                        <a:pt x="29527" y="32385"/>
                      </a:cubicBezTo>
                      <a:close/>
                    </a:path>
                  </a:pathLst>
                </a:custGeom>
                <a:solidFill>
                  <a:srgbClr val="192228"/>
                </a:solidFill>
                <a:ln w="9525" cap="flat">
                  <a:noFill/>
                  <a:prstDash val="solid"/>
                  <a:miter/>
                </a:ln>
              </p:spPr>
              <p:txBody>
                <a:bodyPr rtlCol="0" anchor="ctr"/>
                <a:lstStyle/>
                <a:p>
                  <a:endParaRPr lang="en-GB" dirty="0"/>
                </a:p>
              </p:txBody>
            </p:sp>
          </p:grpSp>
        </p:grpSp>
        <p:grpSp>
          <p:nvGrpSpPr>
            <p:cNvPr id="143" name="Group 142">
              <a:extLst>
                <a:ext uri="{FF2B5EF4-FFF2-40B4-BE49-F238E27FC236}">
                  <a16:creationId xmlns:a16="http://schemas.microsoft.com/office/drawing/2014/main" id="{BC9A60C0-0681-4EE5-8BEC-119E2687108D}"/>
                </a:ext>
              </a:extLst>
            </p:cNvPr>
            <p:cNvGrpSpPr/>
            <p:nvPr userDrawn="1"/>
          </p:nvGrpSpPr>
          <p:grpSpPr>
            <a:xfrm>
              <a:off x="9928021" y="6140149"/>
              <a:ext cx="403217" cy="382957"/>
              <a:chOff x="9729389" y="5896293"/>
              <a:chExt cx="595011" cy="565114"/>
            </a:xfrm>
          </p:grpSpPr>
          <p:grpSp>
            <p:nvGrpSpPr>
              <p:cNvPr id="165" name="Graphic 37">
                <a:extLst>
                  <a:ext uri="{FF2B5EF4-FFF2-40B4-BE49-F238E27FC236}">
                    <a16:creationId xmlns:a16="http://schemas.microsoft.com/office/drawing/2014/main" id="{8A0AFE4E-F0A7-43F7-BF3D-C1F6C152C5C0}"/>
                  </a:ext>
                </a:extLst>
              </p:cNvPr>
              <p:cNvGrpSpPr/>
              <p:nvPr/>
            </p:nvGrpSpPr>
            <p:grpSpPr>
              <a:xfrm>
                <a:off x="10118198" y="5973692"/>
                <a:ext cx="206202" cy="135289"/>
                <a:chOff x="4943346" y="3225923"/>
                <a:chExt cx="206202" cy="135289"/>
              </a:xfrm>
              <a:solidFill>
                <a:srgbClr val="F9B756"/>
              </a:solidFill>
            </p:grpSpPr>
            <p:sp>
              <p:nvSpPr>
                <p:cNvPr id="180" name="Freeform: Shape 179">
                  <a:extLst>
                    <a:ext uri="{FF2B5EF4-FFF2-40B4-BE49-F238E27FC236}">
                      <a16:creationId xmlns:a16="http://schemas.microsoft.com/office/drawing/2014/main" id="{B8B21427-90BA-404A-B625-B21DAB2C9C26}"/>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181" name="Freeform: Shape 180">
                  <a:extLst>
                    <a:ext uri="{FF2B5EF4-FFF2-40B4-BE49-F238E27FC236}">
                      <a16:creationId xmlns:a16="http://schemas.microsoft.com/office/drawing/2014/main" id="{ED8EC4FD-58BF-4CB6-97DE-D672D1BA82BE}"/>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182" name="Freeform: Shape 181">
                  <a:extLst>
                    <a:ext uri="{FF2B5EF4-FFF2-40B4-BE49-F238E27FC236}">
                      <a16:creationId xmlns:a16="http://schemas.microsoft.com/office/drawing/2014/main" id="{5A8F3F8B-1722-4145-9353-A72B32787D61}"/>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66" name="Graphic 37">
                <a:extLst>
                  <a:ext uri="{FF2B5EF4-FFF2-40B4-BE49-F238E27FC236}">
                    <a16:creationId xmlns:a16="http://schemas.microsoft.com/office/drawing/2014/main" id="{22F4A9CF-20F1-45E2-8A40-9B0084ED4CF2}"/>
                  </a:ext>
                </a:extLst>
              </p:cNvPr>
              <p:cNvGrpSpPr/>
              <p:nvPr/>
            </p:nvGrpSpPr>
            <p:grpSpPr>
              <a:xfrm>
                <a:off x="10010269" y="5911940"/>
                <a:ext cx="158425" cy="107087"/>
                <a:chOff x="4835417" y="3164171"/>
                <a:chExt cx="158425" cy="107087"/>
              </a:xfrm>
            </p:grpSpPr>
            <p:sp>
              <p:nvSpPr>
                <p:cNvPr id="177" name="Freeform: Shape 176">
                  <a:extLst>
                    <a:ext uri="{FF2B5EF4-FFF2-40B4-BE49-F238E27FC236}">
                      <a16:creationId xmlns:a16="http://schemas.microsoft.com/office/drawing/2014/main" id="{2899BAF1-1285-454B-B56D-9D824795419C}"/>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78" name="Freeform: Shape 177">
                  <a:extLst>
                    <a:ext uri="{FF2B5EF4-FFF2-40B4-BE49-F238E27FC236}">
                      <a16:creationId xmlns:a16="http://schemas.microsoft.com/office/drawing/2014/main" id="{DC86BA4D-49CB-404A-9476-EB1885E3A236}"/>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79" name="Freeform: Shape 178">
                  <a:extLst>
                    <a:ext uri="{FF2B5EF4-FFF2-40B4-BE49-F238E27FC236}">
                      <a16:creationId xmlns:a16="http://schemas.microsoft.com/office/drawing/2014/main" id="{A7CC707A-D021-4A85-90DD-2BBE35CA2674}"/>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67" name="Freeform: Shape 166">
                <a:extLst>
                  <a:ext uri="{FF2B5EF4-FFF2-40B4-BE49-F238E27FC236}">
                    <a16:creationId xmlns:a16="http://schemas.microsoft.com/office/drawing/2014/main" id="{95E07A17-0EC4-4915-9CFD-1CE7E9D3D6CD}"/>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68" name="Freeform: Shape 167">
                <a:extLst>
                  <a:ext uri="{FF2B5EF4-FFF2-40B4-BE49-F238E27FC236}">
                    <a16:creationId xmlns:a16="http://schemas.microsoft.com/office/drawing/2014/main" id="{C0BA7A05-CBA8-4CB3-84D9-97AC9104A313}"/>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69" name="Graphic 37">
                <a:extLst>
                  <a:ext uri="{FF2B5EF4-FFF2-40B4-BE49-F238E27FC236}">
                    <a16:creationId xmlns:a16="http://schemas.microsoft.com/office/drawing/2014/main" id="{429EC648-1C6C-4502-9E53-3C08B339BD97}"/>
                  </a:ext>
                </a:extLst>
              </p:cNvPr>
              <p:cNvGrpSpPr/>
              <p:nvPr/>
            </p:nvGrpSpPr>
            <p:grpSpPr>
              <a:xfrm>
                <a:off x="9875322" y="5896293"/>
                <a:ext cx="191648" cy="190444"/>
                <a:chOff x="4700470" y="3148524"/>
                <a:chExt cx="191648" cy="190444"/>
              </a:xfrm>
              <a:solidFill>
                <a:srgbClr val="F9B756"/>
              </a:solidFill>
            </p:grpSpPr>
            <p:sp>
              <p:nvSpPr>
                <p:cNvPr id="174" name="Freeform: Shape 173">
                  <a:extLst>
                    <a:ext uri="{FF2B5EF4-FFF2-40B4-BE49-F238E27FC236}">
                      <a16:creationId xmlns:a16="http://schemas.microsoft.com/office/drawing/2014/main" id="{6FEFF4DB-83DA-401B-97E2-6E6F8B24C162}"/>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75" name="Freeform: Shape 174">
                  <a:extLst>
                    <a:ext uri="{FF2B5EF4-FFF2-40B4-BE49-F238E27FC236}">
                      <a16:creationId xmlns:a16="http://schemas.microsoft.com/office/drawing/2014/main" id="{C41FAC63-043F-446D-BA2D-E8DAACED90D8}"/>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76" name="Freeform: Shape 175">
                  <a:extLst>
                    <a:ext uri="{FF2B5EF4-FFF2-40B4-BE49-F238E27FC236}">
                      <a16:creationId xmlns:a16="http://schemas.microsoft.com/office/drawing/2014/main" id="{A9AACF97-9763-45A7-B67E-5BCDCE980446}"/>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70" name="Graphic 37">
                <a:extLst>
                  <a:ext uri="{FF2B5EF4-FFF2-40B4-BE49-F238E27FC236}">
                    <a16:creationId xmlns:a16="http://schemas.microsoft.com/office/drawing/2014/main" id="{F79FC7B2-F4B3-40F8-A4AB-4A99BB1CBCAA}"/>
                  </a:ext>
                </a:extLst>
              </p:cNvPr>
              <p:cNvGrpSpPr/>
              <p:nvPr/>
            </p:nvGrpSpPr>
            <p:grpSpPr>
              <a:xfrm>
                <a:off x="9853969" y="5993253"/>
                <a:ext cx="124219" cy="322421"/>
                <a:chOff x="4679117" y="3245484"/>
                <a:chExt cx="124219" cy="322421"/>
              </a:xfrm>
            </p:grpSpPr>
            <p:sp>
              <p:nvSpPr>
                <p:cNvPr id="171" name="Freeform: Shape 170">
                  <a:extLst>
                    <a:ext uri="{FF2B5EF4-FFF2-40B4-BE49-F238E27FC236}">
                      <a16:creationId xmlns:a16="http://schemas.microsoft.com/office/drawing/2014/main" id="{67AA43E5-3978-4A00-81A2-E955888A8E53}"/>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72" name="Freeform: Shape 171">
                  <a:extLst>
                    <a:ext uri="{FF2B5EF4-FFF2-40B4-BE49-F238E27FC236}">
                      <a16:creationId xmlns:a16="http://schemas.microsoft.com/office/drawing/2014/main" id="{549F73C2-264B-44A6-8773-8167CED63672}"/>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73" name="Freeform: Shape 172">
                  <a:extLst>
                    <a:ext uri="{FF2B5EF4-FFF2-40B4-BE49-F238E27FC236}">
                      <a16:creationId xmlns:a16="http://schemas.microsoft.com/office/drawing/2014/main" id="{F72D9741-7F20-4DB0-8690-B0E36BFD67FA}"/>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44" name="Graphic 143">
              <a:extLst>
                <a:ext uri="{FF2B5EF4-FFF2-40B4-BE49-F238E27FC236}">
                  <a16:creationId xmlns:a16="http://schemas.microsoft.com/office/drawing/2014/main" id="{3F1BB76B-D524-45AA-BE8A-CEA073398C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98879" y="6164391"/>
              <a:ext cx="436880" cy="275924"/>
            </a:xfrm>
            <a:prstGeom prst="rect">
              <a:avLst/>
            </a:prstGeom>
          </p:spPr>
        </p:pic>
        <p:grpSp>
          <p:nvGrpSpPr>
            <p:cNvPr id="145" name="Group 144">
              <a:extLst>
                <a:ext uri="{FF2B5EF4-FFF2-40B4-BE49-F238E27FC236}">
                  <a16:creationId xmlns:a16="http://schemas.microsoft.com/office/drawing/2014/main" id="{D8623EC3-99A2-41CA-B226-114D13BFD8FB}"/>
                </a:ext>
              </a:extLst>
            </p:cNvPr>
            <p:cNvGrpSpPr/>
            <p:nvPr userDrawn="1"/>
          </p:nvGrpSpPr>
          <p:grpSpPr>
            <a:xfrm flipH="1">
              <a:off x="11693394" y="6145838"/>
              <a:ext cx="403217" cy="382957"/>
              <a:chOff x="9729389" y="5896293"/>
              <a:chExt cx="595011" cy="565114"/>
            </a:xfrm>
          </p:grpSpPr>
          <p:grpSp>
            <p:nvGrpSpPr>
              <p:cNvPr id="147" name="Graphic 37">
                <a:extLst>
                  <a:ext uri="{FF2B5EF4-FFF2-40B4-BE49-F238E27FC236}">
                    <a16:creationId xmlns:a16="http://schemas.microsoft.com/office/drawing/2014/main" id="{67B4D6AE-C099-4DB7-8D75-AF8A399F8F72}"/>
                  </a:ext>
                </a:extLst>
              </p:cNvPr>
              <p:cNvGrpSpPr/>
              <p:nvPr/>
            </p:nvGrpSpPr>
            <p:grpSpPr>
              <a:xfrm>
                <a:off x="10118198" y="5973692"/>
                <a:ext cx="206202" cy="135289"/>
                <a:chOff x="4943346" y="3225923"/>
                <a:chExt cx="206202" cy="135289"/>
              </a:xfrm>
              <a:solidFill>
                <a:srgbClr val="F9B756"/>
              </a:solidFill>
            </p:grpSpPr>
            <p:sp>
              <p:nvSpPr>
                <p:cNvPr id="162" name="Freeform: Shape 161">
                  <a:extLst>
                    <a:ext uri="{FF2B5EF4-FFF2-40B4-BE49-F238E27FC236}">
                      <a16:creationId xmlns:a16="http://schemas.microsoft.com/office/drawing/2014/main" id="{DE0598AD-2457-4FA2-A83B-0D7AFB1770B8}"/>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163" name="Freeform: Shape 162">
                  <a:extLst>
                    <a:ext uri="{FF2B5EF4-FFF2-40B4-BE49-F238E27FC236}">
                      <a16:creationId xmlns:a16="http://schemas.microsoft.com/office/drawing/2014/main" id="{5A52D7E8-46A4-419A-B368-06409884B3A1}"/>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164" name="Freeform: Shape 163">
                  <a:extLst>
                    <a:ext uri="{FF2B5EF4-FFF2-40B4-BE49-F238E27FC236}">
                      <a16:creationId xmlns:a16="http://schemas.microsoft.com/office/drawing/2014/main" id="{AC4880A0-6E3C-45F7-B10F-FF1CAC7615C7}"/>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48" name="Graphic 37">
                <a:extLst>
                  <a:ext uri="{FF2B5EF4-FFF2-40B4-BE49-F238E27FC236}">
                    <a16:creationId xmlns:a16="http://schemas.microsoft.com/office/drawing/2014/main" id="{6D3E0447-7579-45BB-8EF0-B4C5FB98B40E}"/>
                  </a:ext>
                </a:extLst>
              </p:cNvPr>
              <p:cNvGrpSpPr/>
              <p:nvPr/>
            </p:nvGrpSpPr>
            <p:grpSpPr>
              <a:xfrm>
                <a:off x="10010269" y="5911940"/>
                <a:ext cx="158425" cy="107087"/>
                <a:chOff x="4835417" y="3164171"/>
                <a:chExt cx="158425" cy="107087"/>
              </a:xfrm>
            </p:grpSpPr>
            <p:sp>
              <p:nvSpPr>
                <p:cNvPr id="159" name="Freeform: Shape 158">
                  <a:extLst>
                    <a:ext uri="{FF2B5EF4-FFF2-40B4-BE49-F238E27FC236}">
                      <a16:creationId xmlns:a16="http://schemas.microsoft.com/office/drawing/2014/main" id="{B645DED6-1DF6-4201-B718-0E2BBB7AE981}"/>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60" name="Freeform: Shape 159">
                  <a:extLst>
                    <a:ext uri="{FF2B5EF4-FFF2-40B4-BE49-F238E27FC236}">
                      <a16:creationId xmlns:a16="http://schemas.microsoft.com/office/drawing/2014/main" id="{FD312786-0B60-48CC-B155-0F576644E837}"/>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61" name="Freeform: Shape 160">
                  <a:extLst>
                    <a:ext uri="{FF2B5EF4-FFF2-40B4-BE49-F238E27FC236}">
                      <a16:creationId xmlns:a16="http://schemas.microsoft.com/office/drawing/2014/main" id="{EBC073AD-75F3-4C53-880F-DE5CC571C6E2}"/>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49" name="Freeform: Shape 148">
                <a:extLst>
                  <a:ext uri="{FF2B5EF4-FFF2-40B4-BE49-F238E27FC236}">
                    <a16:creationId xmlns:a16="http://schemas.microsoft.com/office/drawing/2014/main" id="{A39AB558-B319-4983-AA42-EA5FCF3C34E5}"/>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50" name="Freeform: Shape 149">
                <a:extLst>
                  <a:ext uri="{FF2B5EF4-FFF2-40B4-BE49-F238E27FC236}">
                    <a16:creationId xmlns:a16="http://schemas.microsoft.com/office/drawing/2014/main" id="{F71583B3-5232-45C8-B987-6EB583D7519F}"/>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51" name="Graphic 37">
                <a:extLst>
                  <a:ext uri="{FF2B5EF4-FFF2-40B4-BE49-F238E27FC236}">
                    <a16:creationId xmlns:a16="http://schemas.microsoft.com/office/drawing/2014/main" id="{BF448E58-4A36-4AA1-889C-CB45A90A41FC}"/>
                  </a:ext>
                </a:extLst>
              </p:cNvPr>
              <p:cNvGrpSpPr/>
              <p:nvPr/>
            </p:nvGrpSpPr>
            <p:grpSpPr>
              <a:xfrm>
                <a:off x="9875322" y="5896293"/>
                <a:ext cx="191648" cy="190444"/>
                <a:chOff x="4700470" y="3148524"/>
                <a:chExt cx="191648" cy="190444"/>
              </a:xfrm>
              <a:solidFill>
                <a:srgbClr val="F9B756"/>
              </a:solidFill>
            </p:grpSpPr>
            <p:sp>
              <p:nvSpPr>
                <p:cNvPr id="156" name="Freeform: Shape 155">
                  <a:extLst>
                    <a:ext uri="{FF2B5EF4-FFF2-40B4-BE49-F238E27FC236}">
                      <a16:creationId xmlns:a16="http://schemas.microsoft.com/office/drawing/2014/main" id="{96B26068-45DC-47D9-9EC2-9804F9A39339}"/>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57" name="Freeform: Shape 156">
                  <a:extLst>
                    <a:ext uri="{FF2B5EF4-FFF2-40B4-BE49-F238E27FC236}">
                      <a16:creationId xmlns:a16="http://schemas.microsoft.com/office/drawing/2014/main" id="{A04230EB-40A2-4089-9755-077814B22AE8}"/>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58" name="Freeform: Shape 157">
                  <a:extLst>
                    <a:ext uri="{FF2B5EF4-FFF2-40B4-BE49-F238E27FC236}">
                      <a16:creationId xmlns:a16="http://schemas.microsoft.com/office/drawing/2014/main" id="{F8F4BD09-CDB1-4365-87FC-DEB2C6152673}"/>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52" name="Graphic 37">
                <a:extLst>
                  <a:ext uri="{FF2B5EF4-FFF2-40B4-BE49-F238E27FC236}">
                    <a16:creationId xmlns:a16="http://schemas.microsoft.com/office/drawing/2014/main" id="{A4A250B7-E8F9-42DD-AB68-29426B622CC2}"/>
                  </a:ext>
                </a:extLst>
              </p:cNvPr>
              <p:cNvGrpSpPr/>
              <p:nvPr/>
            </p:nvGrpSpPr>
            <p:grpSpPr>
              <a:xfrm>
                <a:off x="9853969" y="5993253"/>
                <a:ext cx="124219" cy="322421"/>
                <a:chOff x="4679117" y="3245484"/>
                <a:chExt cx="124219" cy="322421"/>
              </a:xfrm>
            </p:grpSpPr>
            <p:sp>
              <p:nvSpPr>
                <p:cNvPr id="153" name="Freeform: Shape 152">
                  <a:extLst>
                    <a:ext uri="{FF2B5EF4-FFF2-40B4-BE49-F238E27FC236}">
                      <a16:creationId xmlns:a16="http://schemas.microsoft.com/office/drawing/2014/main" id="{65D03057-AFBC-468C-A574-B0E1CFB5EE0B}"/>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54" name="Freeform: Shape 153">
                  <a:extLst>
                    <a:ext uri="{FF2B5EF4-FFF2-40B4-BE49-F238E27FC236}">
                      <a16:creationId xmlns:a16="http://schemas.microsoft.com/office/drawing/2014/main" id="{EAAA45FC-9EE2-423E-8A49-6A0C1E46A334}"/>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55" name="Freeform: Shape 154">
                  <a:extLst>
                    <a:ext uri="{FF2B5EF4-FFF2-40B4-BE49-F238E27FC236}">
                      <a16:creationId xmlns:a16="http://schemas.microsoft.com/office/drawing/2014/main" id="{51AA44AD-1FAC-4AC3-8D4A-A7AD702DA548}"/>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46" name="Graphic 145">
              <a:extLst>
                <a:ext uri="{FF2B5EF4-FFF2-40B4-BE49-F238E27FC236}">
                  <a16:creationId xmlns:a16="http://schemas.microsoft.com/office/drawing/2014/main" id="{1A43980F-8878-491D-85CF-0A86622140C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99129" y="6126842"/>
              <a:ext cx="239372" cy="321656"/>
            </a:xfrm>
            <a:prstGeom prst="rect">
              <a:avLst/>
            </a:prstGeom>
          </p:spPr>
        </p:pic>
      </p:grpSp>
    </p:spTree>
    <p:extLst>
      <p:ext uri="{BB962C8B-B14F-4D97-AF65-F5344CB8AC3E}">
        <p14:creationId xmlns:p14="http://schemas.microsoft.com/office/powerpoint/2010/main" val="2718930723"/>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62A5-8B5A-4DD9-AB35-8A8845D134AB}"/>
              </a:ext>
            </a:extLst>
          </p:cNvPr>
          <p:cNvSpPr>
            <a:spLocks noGrp="1"/>
          </p:cNvSpPr>
          <p:nvPr>
            <p:ph type="title" hasCustomPrompt="1"/>
          </p:nvPr>
        </p:nvSpPr>
        <p:spPr>
          <a:xfrm>
            <a:off x="737772" y="474329"/>
            <a:ext cx="8909466" cy="638650"/>
          </a:xfrm>
        </p:spPr>
        <p:txBody>
          <a:bodyPr/>
          <a:lstStyle/>
          <a:p>
            <a:r>
              <a:rPr lang="en-US"/>
              <a:t>Click to edit master title style</a:t>
            </a:r>
            <a:endParaRPr lang="en-GB"/>
          </a:p>
        </p:txBody>
      </p:sp>
      <p:sp>
        <p:nvSpPr>
          <p:cNvPr id="14" name="Rectangle 13">
            <a:extLst>
              <a:ext uri="{FF2B5EF4-FFF2-40B4-BE49-F238E27FC236}">
                <a16:creationId xmlns:a16="http://schemas.microsoft.com/office/drawing/2014/main" id="{EE4A961F-6897-4E68-ACCF-3CC8F35346FA}"/>
              </a:ext>
            </a:extLst>
          </p:cNvPr>
          <p:cNvSpPr/>
          <p:nvPr userDrawn="1"/>
        </p:nvSpPr>
        <p:spPr>
          <a:xfrm>
            <a:off x="9802813" y="0"/>
            <a:ext cx="2392362"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3" name="Group 2">
            <a:extLst>
              <a:ext uri="{FF2B5EF4-FFF2-40B4-BE49-F238E27FC236}">
                <a16:creationId xmlns:a16="http://schemas.microsoft.com/office/drawing/2014/main" id="{4AED55E3-9D1F-40E8-B5DD-E5BB4625903C}"/>
              </a:ext>
            </a:extLst>
          </p:cNvPr>
          <p:cNvGrpSpPr/>
          <p:nvPr userDrawn="1"/>
        </p:nvGrpSpPr>
        <p:grpSpPr>
          <a:xfrm>
            <a:off x="9802813" y="6215577"/>
            <a:ext cx="2392362" cy="485259"/>
            <a:chOff x="9802813" y="6126842"/>
            <a:chExt cx="2392362" cy="485259"/>
          </a:xfrm>
        </p:grpSpPr>
        <p:cxnSp>
          <p:nvCxnSpPr>
            <p:cNvPr id="15" name="Straight Connector 14">
              <a:extLst>
                <a:ext uri="{FF2B5EF4-FFF2-40B4-BE49-F238E27FC236}">
                  <a16:creationId xmlns:a16="http://schemas.microsoft.com/office/drawing/2014/main" id="{E0427CAF-BA8B-4D9A-A038-332BAC415425}"/>
                </a:ext>
              </a:extLst>
            </p:cNvPr>
            <p:cNvCxnSpPr>
              <a:cxnSpLocks/>
            </p:cNvCxnSpPr>
            <p:nvPr userDrawn="1"/>
          </p:nvCxnSpPr>
          <p:spPr>
            <a:xfrm>
              <a:off x="9802813" y="6534715"/>
              <a:ext cx="23923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352A6F4C-3344-426F-B787-8ECD382719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10217670" y="6442723"/>
              <a:ext cx="1599680" cy="169378"/>
            </a:xfrm>
            <a:prstGeom prst="rect">
              <a:avLst/>
            </a:prstGeom>
          </p:spPr>
        </p:pic>
        <p:grpSp>
          <p:nvGrpSpPr>
            <p:cNvPr id="33" name="Graphic 37">
              <a:extLst>
                <a:ext uri="{FF2B5EF4-FFF2-40B4-BE49-F238E27FC236}">
                  <a16:creationId xmlns:a16="http://schemas.microsoft.com/office/drawing/2014/main" id="{34DF6361-3A29-4229-8321-16F62822D199}"/>
                </a:ext>
              </a:extLst>
            </p:cNvPr>
            <p:cNvGrpSpPr/>
            <p:nvPr userDrawn="1"/>
          </p:nvGrpSpPr>
          <p:grpSpPr>
            <a:xfrm>
              <a:off x="10305406" y="6133797"/>
              <a:ext cx="146685" cy="268605"/>
              <a:chOff x="5104129" y="3315493"/>
              <a:chExt cx="146685" cy="268605"/>
            </a:xfrm>
          </p:grpSpPr>
          <p:sp>
            <p:nvSpPr>
              <p:cNvPr id="34" name="Freeform: Shape 33">
                <a:extLst>
                  <a:ext uri="{FF2B5EF4-FFF2-40B4-BE49-F238E27FC236}">
                    <a16:creationId xmlns:a16="http://schemas.microsoft.com/office/drawing/2014/main" id="{3A411D36-3772-441D-B04C-503F01671DEC}"/>
                  </a:ext>
                </a:extLst>
              </p:cNvPr>
              <p:cNvSpPr/>
              <p:nvPr/>
            </p:nvSpPr>
            <p:spPr>
              <a:xfrm>
                <a:off x="5104129" y="3315493"/>
                <a:ext cx="145837" cy="268605"/>
              </a:xfrm>
              <a:custGeom>
                <a:avLst/>
                <a:gdLst>
                  <a:gd name="connsiteX0" fmla="*/ 135255 w 145837"/>
                  <a:gd name="connsiteY0" fmla="*/ 0 h 268605"/>
                  <a:gd name="connsiteX1" fmla="*/ 11430 w 145837"/>
                  <a:gd name="connsiteY1" fmla="*/ 0 h 268605"/>
                  <a:gd name="connsiteX2" fmla="*/ 0 w 145837"/>
                  <a:gd name="connsiteY2" fmla="*/ 11430 h 268605"/>
                  <a:gd name="connsiteX3" fmla="*/ 0 w 145837"/>
                  <a:gd name="connsiteY3" fmla="*/ 257175 h 268605"/>
                  <a:gd name="connsiteX4" fmla="*/ 11430 w 145837"/>
                  <a:gd name="connsiteY4" fmla="*/ 268605 h 268605"/>
                  <a:gd name="connsiteX5" fmla="*/ 134303 w 145837"/>
                  <a:gd name="connsiteY5" fmla="*/ 268605 h 268605"/>
                  <a:gd name="connsiteX6" fmla="*/ 145733 w 145837"/>
                  <a:gd name="connsiteY6" fmla="*/ 257175 h 268605"/>
                  <a:gd name="connsiteX7" fmla="*/ 145733 w 145837"/>
                  <a:gd name="connsiteY7" fmla="*/ 11430 h 268605"/>
                  <a:gd name="connsiteX8" fmla="*/ 135255 w 145837"/>
                  <a:gd name="connsiteY8"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7" h="268605">
                    <a:moveTo>
                      <a:pt x="135255" y="0"/>
                    </a:moveTo>
                    <a:lnTo>
                      <a:pt x="11430" y="0"/>
                    </a:lnTo>
                    <a:cubicBezTo>
                      <a:pt x="4763" y="0"/>
                      <a:pt x="0" y="4763"/>
                      <a:pt x="0" y="11430"/>
                    </a:cubicBezTo>
                    <a:lnTo>
                      <a:pt x="0" y="257175"/>
                    </a:lnTo>
                    <a:cubicBezTo>
                      <a:pt x="0" y="263843"/>
                      <a:pt x="4763" y="268605"/>
                      <a:pt x="11430" y="268605"/>
                    </a:cubicBezTo>
                    <a:lnTo>
                      <a:pt x="134303" y="268605"/>
                    </a:lnTo>
                    <a:cubicBezTo>
                      <a:pt x="140970" y="268605"/>
                      <a:pt x="145733" y="263843"/>
                      <a:pt x="145733" y="257175"/>
                    </a:cubicBezTo>
                    <a:lnTo>
                      <a:pt x="145733" y="11430"/>
                    </a:lnTo>
                    <a:cubicBezTo>
                      <a:pt x="146685" y="5715"/>
                      <a:pt x="140970" y="0"/>
                      <a:pt x="135255" y="0"/>
                    </a:cubicBezTo>
                    <a:close/>
                  </a:path>
                </a:pathLst>
              </a:custGeom>
              <a:solidFill>
                <a:srgbClr val="FFFFFF"/>
              </a:solidFill>
              <a:ln w="9525"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FF72AD9B-8CD8-4EBA-9CB3-F8D8B13942EC}"/>
                  </a:ext>
                </a:extLst>
              </p:cNvPr>
              <p:cNvSpPr/>
              <p:nvPr/>
            </p:nvSpPr>
            <p:spPr>
              <a:xfrm>
                <a:off x="5177472" y="3315493"/>
                <a:ext cx="73342" cy="268605"/>
              </a:xfrm>
              <a:custGeom>
                <a:avLst/>
                <a:gdLst>
                  <a:gd name="connsiteX0" fmla="*/ 61913 w 73342"/>
                  <a:gd name="connsiteY0" fmla="*/ 0 h 268605"/>
                  <a:gd name="connsiteX1" fmla="*/ 0 w 73342"/>
                  <a:gd name="connsiteY1" fmla="*/ 0 h 268605"/>
                  <a:gd name="connsiteX2" fmla="*/ 0 w 73342"/>
                  <a:gd name="connsiteY2" fmla="*/ 268605 h 268605"/>
                  <a:gd name="connsiteX3" fmla="*/ 61913 w 73342"/>
                  <a:gd name="connsiteY3" fmla="*/ 268605 h 268605"/>
                  <a:gd name="connsiteX4" fmla="*/ 73342 w 73342"/>
                  <a:gd name="connsiteY4" fmla="*/ 257175 h 268605"/>
                  <a:gd name="connsiteX5" fmla="*/ 73342 w 73342"/>
                  <a:gd name="connsiteY5" fmla="*/ 11430 h 268605"/>
                  <a:gd name="connsiteX6" fmla="*/ 61913 w 73342"/>
                  <a:gd name="connsiteY6"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268605">
                    <a:moveTo>
                      <a:pt x="61913" y="0"/>
                    </a:moveTo>
                    <a:lnTo>
                      <a:pt x="0" y="0"/>
                    </a:lnTo>
                    <a:lnTo>
                      <a:pt x="0" y="268605"/>
                    </a:lnTo>
                    <a:lnTo>
                      <a:pt x="61913" y="268605"/>
                    </a:lnTo>
                    <a:cubicBezTo>
                      <a:pt x="68580" y="268605"/>
                      <a:pt x="73342" y="263843"/>
                      <a:pt x="73342" y="257175"/>
                    </a:cubicBezTo>
                    <a:lnTo>
                      <a:pt x="73342" y="11430"/>
                    </a:lnTo>
                    <a:cubicBezTo>
                      <a:pt x="73342" y="5715"/>
                      <a:pt x="67627" y="0"/>
                      <a:pt x="61913" y="0"/>
                    </a:cubicBezTo>
                    <a:close/>
                  </a:path>
                </a:pathLst>
              </a:custGeom>
              <a:solidFill>
                <a:srgbClr val="E5E6E8"/>
              </a:solidFill>
              <a:ln w="9525"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B4E30CDA-4753-422A-91CA-D4107E1090F1}"/>
                  </a:ext>
                </a:extLst>
              </p:cNvPr>
              <p:cNvSpPr/>
              <p:nvPr/>
            </p:nvSpPr>
            <p:spPr>
              <a:xfrm>
                <a:off x="5165089" y="3557428"/>
                <a:ext cx="24764" cy="19050"/>
              </a:xfrm>
              <a:custGeom>
                <a:avLst/>
                <a:gdLst>
                  <a:gd name="connsiteX0" fmla="*/ 20002 w 24764"/>
                  <a:gd name="connsiteY0" fmla="*/ 0 h 19050"/>
                  <a:gd name="connsiteX1" fmla="*/ 4763 w 24764"/>
                  <a:gd name="connsiteY1" fmla="*/ 0 h 19050"/>
                  <a:gd name="connsiteX2" fmla="*/ 0 w 24764"/>
                  <a:gd name="connsiteY2" fmla="*/ 4763 h 19050"/>
                  <a:gd name="connsiteX3" fmla="*/ 0 w 24764"/>
                  <a:gd name="connsiteY3" fmla="*/ 14288 h 19050"/>
                  <a:gd name="connsiteX4" fmla="*/ 4763 w 24764"/>
                  <a:gd name="connsiteY4" fmla="*/ 19050 h 19050"/>
                  <a:gd name="connsiteX5" fmla="*/ 20002 w 24764"/>
                  <a:gd name="connsiteY5" fmla="*/ 19050 h 19050"/>
                  <a:gd name="connsiteX6" fmla="*/ 24765 w 24764"/>
                  <a:gd name="connsiteY6" fmla="*/ 14288 h 19050"/>
                  <a:gd name="connsiteX7" fmla="*/ 24765 w 24764"/>
                  <a:gd name="connsiteY7" fmla="*/ 4763 h 19050"/>
                  <a:gd name="connsiteX8" fmla="*/ 20002 w 24764"/>
                  <a:gd name="connsiteY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9050">
                    <a:moveTo>
                      <a:pt x="20002" y="0"/>
                    </a:moveTo>
                    <a:lnTo>
                      <a:pt x="4763" y="0"/>
                    </a:lnTo>
                    <a:cubicBezTo>
                      <a:pt x="1905" y="0"/>
                      <a:pt x="0" y="1905"/>
                      <a:pt x="0" y="4763"/>
                    </a:cubicBezTo>
                    <a:lnTo>
                      <a:pt x="0" y="14288"/>
                    </a:lnTo>
                    <a:cubicBezTo>
                      <a:pt x="0" y="17145"/>
                      <a:pt x="1905" y="19050"/>
                      <a:pt x="4763" y="19050"/>
                    </a:cubicBezTo>
                    <a:lnTo>
                      <a:pt x="20002" y="19050"/>
                    </a:lnTo>
                    <a:cubicBezTo>
                      <a:pt x="22860" y="19050"/>
                      <a:pt x="24765" y="17145"/>
                      <a:pt x="24765" y="14288"/>
                    </a:cubicBezTo>
                    <a:lnTo>
                      <a:pt x="24765" y="4763"/>
                    </a:lnTo>
                    <a:cubicBezTo>
                      <a:pt x="24765" y="1905"/>
                      <a:pt x="21908" y="0"/>
                      <a:pt x="20002" y="0"/>
                    </a:cubicBezTo>
                    <a:close/>
                  </a:path>
                </a:pathLst>
              </a:custGeom>
              <a:solidFill>
                <a:srgbClr val="CDCDD1"/>
              </a:solidFill>
              <a:ln w="9525"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3449B62A-55E5-4D11-BA4E-1E0A0B1FFFD6}"/>
                  </a:ext>
                </a:extLst>
              </p:cNvPr>
              <p:cNvSpPr/>
              <p:nvPr/>
            </p:nvSpPr>
            <p:spPr>
              <a:xfrm>
                <a:off x="5158422" y="3327875"/>
                <a:ext cx="38100" cy="5715"/>
              </a:xfrm>
              <a:custGeom>
                <a:avLst/>
                <a:gdLst>
                  <a:gd name="connsiteX0" fmla="*/ 36195 w 38100"/>
                  <a:gd name="connsiteY0" fmla="*/ 0 h 5715"/>
                  <a:gd name="connsiteX1" fmla="*/ 1905 w 38100"/>
                  <a:gd name="connsiteY1" fmla="*/ 0 h 5715"/>
                  <a:gd name="connsiteX2" fmla="*/ 0 w 38100"/>
                  <a:gd name="connsiteY2" fmla="*/ 1905 h 5715"/>
                  <a:gd name="connsiteX3" fmla="*/ 0 w 38100"/>
                  <a:gd name="connsiteY3" fmla="*/ 3810 h 5715"/>
                  <a:gd name="connsiteX4" fmla="*/ 1905 w 38100"/>
                  <a:gd name="connsiteY4" fmla="*/ 5715 h 5715"/>
                  <a:gd name="connsiteX5" fmla="*/ 36195 w 38100"/>
                  <a:gd name="connsiteY5" fmla="*/ 5715 h 5715"/>
                  <a:gd name="connsiteX6" fmla="*/ 38100 w 38100"/>
                  <a:gd name="connsiteY6" fmla="*/ 3810 h 5715"/>
                  <a:gd name="connsiteX7" fmla="*/ 38100 w 38100"/>
                  <a:gd name="connsiteY7" fmla="*/ 1905 h 5715"/>
                  <a:gd name="connsiteX8" fmla="*/ 36195 w 38100"/>
                  <a:gd name="connsiteY8"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
                    <a:moveTo>
                      <a:pt x="36195" y="0"/>
                    </a:moveTo>
                    <a:lnTo>
                      <a:pt x="1905" y="0"/>
                    </a:lnTo>
                    <a:cubicBezTo>
                      <a:pt x="952" y="0"/>
                      <a:pt x="0" y="953"/>
                      <a:pt x="0" y="1905"/>
                    </a:cubicBezTo>
                    <a:lnTo>
                      <a:pt x="0" y="3810"/>
                    </a:lnTo>
                    <a:cubicBezTo>
                      <a:pt x="0" y="4763"/>
                      <a:pt x="952" y="5715"/>
                      <a:pt x="1905" y="5715"/>
                    </a:cubicBezTo>
                    <a:lnTo>
                      <a:pt x="36195" y="5715"/>
                    </a:lnTo>
                    <a:cubicBezTo>
                      <a:pt x="37148" y="5715"/>
                      <a:pt x="38100" y="4763"/>
                      <a:pt x="38100" y="3810"/>
                    </a:cubicBezTo>
                    <a:lnTo>
                      <a:pt x="38100" y="1905"/>
                    </a:lnTo>
                    <a:cubicBezTo>
                      <a:pt x="38100" y="953"/>
                      <a:pt x="37148" y="0"/>
                      <a:pt x="36195" y="0"/>
                    </a:cubicBezTo>
                    <a:close/>
                  </a:path>
                </a:pathLst>
              </a:custGeom>
              <a:solidFill>
                <a:srgbClr val="CDCDD1"/>
              </a:solidFill>
              <a:ln w="9525"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4A16D435-410E-41FD-BA7F-A2DB821E2BF0}"/>
                  </a:ext>
                </a:extLst>
              </p:cNvPr>
              <p:cNvSpPr/>
              <p:nvPr/>
            </p:nvSpPr>
            <p:spPr>
              <a:xfrm>
                <a:off x="5177472" y="3327875"/>
                <a:ext cx="19050" cy="6667"/>
              </a:xfrm>
              <a:custGeom>
                <a:avLst/>
                <a:gdLst>
                  <a:gd name="connsiteX0" fmla="*/ 17145 w 19050"/>
                  <a:gd name="connsiteY0" fmla="*/ 0 h 6667"/>
                  <a:gd name="connsiteX1" fmla="*/ 0 w 19050"/>
                  <a:gd name="connsiteY1" fmla="*/ 0 h 6667"/>
                  <a:gd name="connsiteX2" fmla="*/ 0 w 19050"/>
                  <a:gd name="connsiteY2" fmla="*/ 6668 h 6667"/>
                  <a:gd name="connsiteX3" fmla="*/ 17145 w 19050"/>
                  <a:gd name="connsiteY3" fmla="*/ 6668 h 6667"/>
                  <a:gd name="connsiteX4" fmla="*/ 19050 w 19050"/>
                  <a:gd name="connsiteY4" fmla="*/ 4763 h 6667"/>
                  <a:gd name="connsiteX5" fmla="*/ 19050 w 19050"/>
                  <a:gd name="connsiteY5" fmla="*/ 1905 h 6667"/>
                  <a:gd name="connsiteX6" fmla="*/ 17145 w 19050"/>
                  <a:gd name="connsiteY6"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
                    <a:moveTo>
                      <a:pt x="17145" y="0"/>
                    </a:moveTo>
                    <a:lnTo>
                      <a:pt x="0" y="0"/>
                    </a:lnTo>
                    <a:lnTo>
                      <a:pt x="0" y="6668"/>
                    </a:lnTo>
                    <a:lnTo>
                      <a:pt x="17145" y="6668"/>
                    </a:lnTo>
                    <a:cubicBezTo>
                      <a:pt x="18098" y="6668"/>
                      <a:pt x="19050" y="5715"/>
                      <a:pt x="19050" y="4763"/>
                    </a:cubicBezTo>
                    <a:lnTo>
                      <a:pt x="19050" y="1905"/>
                    </a:lnTo>
                    <a:cubicBezTo>
                      <a:pt x="19050" y="953"/>
                      <a:pt x="18098" y="0"/>
                      <a:pt x="17145" y="0"/>
                    </a:cubicBezTo>
                    <a:close/>
                  </a:path>
                </a:pathLst>
              </a:custGeom>
              <a:solidFill>
                <a:srgbClr val="B6B7BB"/>
              </a:solidFill>
              <a:ln w="9525"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7F38B42E-ED24-4B70-B033-2439C8B21339}"/>
                  </a:ext>
                </a:extLst>
              </p:cNvPr>
              <p:cNvSpPr/>
              <p:nvPr/>
            </p:nvSpPr>
            <p:spPr>
              <a:xfrm>
                <a:off x="5177472" y="3557428"/>
                <a:ext cx="12382" cy="18097"/>
              </a:xfrm>
              <a:custGeom>
                <a:avLst/>
                <a:gdLst>
                  <a:gd name="connsiteX0" fmla="*/ 7620 w 12382"/>
                  <a:gd name="connsiteY0" fmla="*/ 0 h 18097"/>
                  <a:gd name="connsiteX1" fmla="*/ 0 w 12382"/>
                  <a:gd name="connsiteY1" fmla="*/ 0 h 18097"/>
                  <a:gd name="connsiteX2" fmla="*/ 0 w 12382"/>
                  <a:gd name="connsiteY2" fmla="*/ 18097 h 18097"/>
                  <a:gd name="connsiteX3" fmla="*/ 7620 w 12382"/>
                  <a:gd name="connsiteY3" fmla="*/ 18097 h 18097"/>
                  <a:gd name="connsiteX4" fmla="*/ 12382 w 12382"/>
                  <a:gd name="connsiteY4" fmla="*/ 13335 h 18097"/>
                  <a:gd name="connsiteX5" fmla="*/ 12382 w 12382"/>
                  <a:gd name="connsiteY5" fmla="*/ 3810 h 18097"/>
                  <a:gd name="connsiteX6" fmla="*/ 7620 w 12382"/>
                  <a:gd name="connsiteY6"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 h="18097">
                    <a:moveTo>
                      <a:pt x="7620" y="0"/>
                    </a:moveTo>
                    <a:lnTo>
                      <a:pt x="0" y="0"/>
                    </a:lnTo>
                    <a:lnTo>
                      <a:pt x="0" y="18097"/>
                    </a:lnTo>
                    <a:lnTo>
                      <a:pt x="7620" y="18097"/>
                    </a:lnTo>
                    <a:cubicBezTo>
                      <a:pt x="10477" y="18097"/>
                      <a:pt x="12382" y="16192"/>
                      <a:pt x="12382" y="13335"/>
                    </a:cubicBezTo>
                    <a:lnTo>
                      <a:pt x="12382" y="3810"/>
                    </a:lnTo>
                    <a:cubicBezTo>
                      <a:pt x="12382" y="1905"/>
                      <a:pt x="9525" y="0"/>
                      <a:pt x="7620" y="0"/>
                    </a:cubicBezTo>
                    <a:close/>
                  </a:path>
                </a:pathLst>
              </a:custGeom>
              <a:solidFill>
                <a:srgbClr val="B6B7BB"/>
              </a:solidFill>
              <a:ln w="9525" cap="flat">
                <a:noFill/>
                <a:prstDash val="solid"/>
                <a:miter/>
              </a:ln>
            </p:spPr>
            <p:txBody>
              <a:bodyPr rtlCol="0" anchor="ctr"/>
              <a:lstStyle/>
              <a:p>
                <a:endParaRPr lang="en-GB" dirty="0"/>
              </a:p>
            </p:txBody>
          </p:sp>
          <p:grpSp>
            <p:nvGrpSpPr>
              <p:cNvPr id="40" name="Graphic 37">
                <a:extLst>
                  <a:ext uri="{FF2B5EF4-FFF2-40B4-BE49-F238E27FC236}">
                    <a16:creationId xmlns:a16="http://schemas.microsoft.com/office/drawing/2014/main" id="{6FC1CCA0-2B53-471C-A6A3-F771EDD9F387}"/>
                  </a:ext>
                </a:extLst>
              </p:cNvPr>
              <p:cNvGrpSpPr/>
              <p:nvPr/>
            </p:nvGrpSpPr>
            <p:grpSpPr>
              <a:xfrm>
                <a:off x="5177472" y="3432650"/>
                <a:ext cx="9525" cy="9525"/>
                <a:chOff x="5177472" y="3432650"/>
                <a:chExt cx="9525" cy="9525"/>
              </a:xfrm>
              <a:solidFill>
                <a:srgbClr val="4E5B63"/>
              </a:solidFill>
            </p:grpSpPr>
            <p:sp>
              <p:nvSpPr>
                <p:cNvPr id="50" name="Freeform: Shape 49">
                  <a:extLst>
                    <a:ext uri="{FF2B5EF4-FFF2-40B4-BE49-F238E27FC236}">
                      <a16:creationId xmlns:a16="http://schemas.microsoft.com/office/drawing/2014/main" id="{35E54EBE-FBA4-495B-B982-8249606CA105}"/>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B60A2AF9-3BED-433B-B619-703CDC26E575}"/>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grpSp>
          <p:grpSp>
            <p:nvGrpSpPr>
              <p:cNvPr id="41" name="Graphic 37">
                <a:extLst>
                  <a:ext uri="{FF2B5EF4-FFF2-40B4-BE49-F238E27FC236}">
                    <a16:creationId xmlns:a16="http://schemas.microsoft.com/office/drawing/2014/main" id="{8B4FB19D-53A0-4657-B2F4-11F47AF2BBEE}"/>
                  </a:ext>
                </a:extLst>
              </p:cNvPr>
              <p:cNvGrpSpPr/>
              <p:nvPr/>
            </p:nvGrpSpPr>
            <p:grpSpPr>
              <a:xfrm>
                <a:off x="5104129" y="3349783"/>
                <a:ext cx="146685" cy="201929"/>
                <a:chOff x="5104129" y="3349783"/>
                <a:chExt cx="146685" cy="201929"/>
              </a:xfrm>
            </p:grpSpPr>
            <p:sp>
              <p:nvSpPr>
                <p:cNvPr id="48" name="Freeform: Shape 47">
                  <a:extLst>
                    <a:ext uri="{FF2B5EF4-FFF2-40B4-BE49-F238E27FC236}">
                      <a16:creationId xmlns:a16="http://schemas.microsoft.com/office/drawing/2014/main" id="{A545532D-5486-44C1-95ED-DE6E03094D0F}"/>
                    </a:ext>
                  </a:extLst>
                </p:cNvPr>
                <p:cNvSpPr/>
                <p:nvPr/>
              </p:nvSpPr>
              <p:spPr>
                <a:xfrm>
                  <a:off x="5104129" y="3349783"/>
                  <a:ext cx="145732" cy="201929"/>
                </a:xfrm>
                <a:custGeom>
                  <a:avLst/>
                  <a:gdLst>
                    <a:gd name="connsiteX0" fmla="*/ 0 w 145732"/>
                    <a:gd name="connsiteY0" fmla="*/ 0 h 201929"/>
                    <a:gd name="connsiteX1" fmla="*/ 145733 w 145732"/>
                    <a:gd name="connsiteY1" fmla="*/ 0 h 201929"/>
                    <a:gd name="connsiteX2" fmla="*/ 145733 w 145732"/>
                    <a:gd name="connsiteY2" fmla="*/ 201930 h 201929"/>
                    <a:gd name="connsiteX3" fmla="*/ 0 w 14573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145732" h="201929">
                      <a:moveTo>
                        <a:pt x="0" y="0"/>
                      </a:moveTo>
                      <a:lnTo>
                        <a:pt x="145733" y="0"/>
                      </a:lnTo>
                      <a:lnTo>
                        <a:pt x="145733" y="201930"/>
                      </a:lnTo>
                      <a:lnTo>
                        <a:pt x="0" y="201930"/>
                      </a:lnTo>
                      <a:close/>
                    </a:path>
                  </a:pathLst>
                </a:custGeom>
                <a:solidFill>
                  <a:srgbClr val="40B3BC"/>
                </a:solidFill>
                <a:ln w="9525"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52E65719-0783-4721-A0E5-67158082B407}"/>
                    </a:ext>
                  </a:extLst>
                </p:cNvPr>
                <p:cNvSpPr/>
                <p:nvPr/>
              </p:nvSpPr>
              <p:spPr>
                <a:xfrm>
                  <a:off x="5177472" y="3349783"/>
                  <a:ext cx="73342" cy="201929"/>
                </a:xfrm>
                <a:custGeom>
                  <a:avLst/>
                  <a:gdLst>
                    <a:gd name="connsiteX0" fmla="*/ 0 w 73342"/>
                    <a:gd name="connsiteY0" fmla="*/ 0 h 201929"/>
                    <a:gd name="connsiteX1" fmla="*/ 73342 w 73342"/>
                    <a:gd name="connsiteY1" fmla="*/ 0 h 201929"/>
                    <a:gd name="connsiteX2" fmla="*/ 73342 w 73342"/>
                    <a:gd name="connsiteY2" fmla="*/ 201930 h 201929"/>
                    <a:gd name="connsiteX3" fmla="*/ 0 w 7334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73342" h="201929">
                      <a:moveTo>
                        <a:pt x="0" y="0"/>
                      </a:moveTo>
                      <a:lnTo>
                        <a:pt x="73342" y="0"/>
                      </a:lnTo>
                      <a:lnTo>
                        <a:pt x="73342" y="201930"/>
                      </a:lnTo>
                      <a:lnTo>
                        <a:pt x="0" y="201930"/>
                      </a:lnTo>
                      <a:close/>
                    </a:path>
                  </a:pathLst>
                </a:custGeom>
                <a:solidFill>
                  <a:srgbClr val="23939D"/>
                </a:solidFill>
                <a:ln w="9525" cap="flat">
                  <a:noFill/>
                  <a:prstDash val="solid"/>
                  <a:miter/>
                </a:ln>
              </p:spPr>
              <p:txBody>
                <a:bodyPr rtlCol="0" anchor="ctr"/>
                <a:lstStyle/>
                <a:p>
                  <a:endParaRPr lang="en-GB" dirty="0"/>
                </a:p>
              </p:txBody>
            </p:sp>
          </p:grpSp>
          <p:grpSp>
            <p:nvGrpSpPr>
              <p:cNvPr id="42" name="Graphic 37">
                <a:extLst>
                  <a:ext uri="{FF2B5EF4-FFF2-40B4-BE49-F238E27FC236}">
                    <a16:creationId xmlns:a16="http://schemas.microsoft.com/office/drawing/2014/main" id="{6280289D-5883-4648-BEFC-6C69141E05D5}"/>
                  </a:ext>
                </a:extLst>
              </p:cNvPr>
              <p:cNvGrpSpPr/>
              <p:nvPr/>
            </p:nvGrpSpPr>
            <p:grpSpPr>
              <a:xfrm>
                <a:off x="5115559" y="3385025"/>
                <a:ext cx="123825" cy="123825"/>
                <a:chOff x="5115559" y="3385025"/>
                <a:chExt cx="123825" cy="123825"/>
              </a:xfrm>
            </p:grpSpPr>
            <p:grpSp>
              <p:nvGrpSpPr>
                <p:cNvPr id="43" name="Graphic 37">
                  <a:extLst>
                    <a:ext uri="{FF2B5EF4-FFF2-40B4-BE49-F238E27FC236}">
                      <a16:creationId xmlns:a16="http://schemas.microsoft.com/office/drawing/2014/main" id="{B89D43CE-79AC-494C-8808-4E362814E912}"/>
                    </a:ext>
                  </a:extLst>
                </p:cNvPr>
                <p:cNvGrpSpPr/>
                <p:nvPr/>
              </p:nvGrpSpPr>
              <p:grpSpPr>
                <a:xfrm>
                  <a:off x="5115559" y="3385025"/>
                  <a:ext cx="123825" cy="123825"/>
                  <a:chOff x="5115559" y="3385025"/>
                  <a:chExt cx="123825" cy="123825"/>
                </a:xfrm>
              </p:grpSpPr>
              <p:sp>
                <p:nvSpPr>
                  <p:cNvPr id="46" name="Freeform: Shape 45">
                    <a:extLst>
                      <a:ext uri="{FF2B5EF4-FFF2-40B4-BE49-F238E27FC236}">
                        <a16:creationId xmlns:a16="http://schemas.microsoft.com/office/drawing/2014/main" id="{CA03DA85-8AFD-4D49-85B6-7FAAD7FC7C81}"/>
                      </a:ext>
                    </a:extLst>
                  </p:cNvPr>
                  <p:cNvSpPr/>
                  <p:nvPr/>
                </p:nvSpPr>
                <p:spPr>
                  <a:xfrm>
                    <a:off x="5115559" y="3385026"/>
                    <a:ext cx="123825" cy="123824"/>
                  </a:xfrm>
                  <a:custGeom>
                    <a:avLst/>
                    <a:gdLst>
                      <a:gd name="connsiteX0" fmla="*/ 123825 w 123825"/>
                      <a:gd name="connsiteY0" fmla="*/ 61912 h 123824"/>
                      <a:gd name="connsiteX1" fmla="*/ 61913 w 123825"/>
                      <a:gd name="connsiteY1" fmla="*/ 123825 h 123824"/>
                      <a:gd name="connsiteX2" fmla="*/ 0 w 123825"/>
                      <a:gd name="connsiteY2" fmla="*/ 61912 h 123824"/>
                      <a:gd name="connsiteX3" fmla="*/ 61913 w 123825"/>
                      <a:gd name="connsiteY3" fmla="*/ 0 h 123824"/>
                      <a:gd name="connsiteX4" fmla="*/ 123825 w 123825"/>
                      <a:gd name="connsiteY4" fmla="*/ 61912 h 12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4">
                        <a:moveTo>
                          <a:pt x="123825" y="61912"/>
                        </a:moveTo>
                        <a:cubicBezTo>
                          <a:pt x="123825" y="96106"/>
                          <a:pt x="96106" y="123825"/>
                          <a:pt x="61913" y="123825"/>
                        </a:cubicBezTo>
                        <a:cubicBezTo>
                          <a:pt x="27719" y="123825"/>
                          <a:pt x="0" y="96106"/>
                          <a:pt x="0" y="61912"/>
                        </a:cubicBezTo>
                        <a:cubicBezTo>
                          <a:pt x="0" y="27719"/>
                          <a:pt x="27719" y="0"/>
                          <a:pt x="61913" y="0"/>
                        </a:cubicBezTo>
                        <a:cubicBezTo>
                          <a:pt x="96106" y="0"/>
                          <a:pt x="123825" y="27719"/>
                          <a:pt x="123825" y="61912"/>
                        </a:cubicBezTo>
                        <a:close/>
                      </a:path>
                    </a:pathLst>
                  </a:custGeom>
                  <a:solidFill>
                    <a:srgbClr val="FFFFFF"/>
                  </a:solidFill>
                  <a:ln w="9525"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6415D585-46E8-40D6-8549-7F6EFF0B6837}"/>
                      </a:ext>
                    </a:extLst>
                  </p:cNvPr>
                  <p:cNvSpPr/>
                  <p:nvPr/>
                </p:nvSpPr>
                <p:spPr>
                  <a:xfrm>
                    <a:off x="5177472" y="3385025"/>
                    <a:ext cx="61912" cy="123825"/>
                  </a:xfrm>
                  <a:custGeom>
                    <a:avLst/>
                    <a:gdLst>
                      <a:gd name="connsiteX0" fmla="*/ 0 w 61912"/>
                      <a:gd name="connsiteY0" fmla="*/ 0 h 123825"/>
                      <a:gd name="connsiteX1" fmla="*/ 0 w 61912"/>
                      <a:gd name="connsiteY1" fmla="*/ 123825 h 123825"/>
                      <a:gd name="connsiteX2" fmla="*/ 61913 w 61912"/>
                      <a:gd name="connsiteY2" fmla="*/ 61913 h 123825"/>
                      <a:gd name="connsiteX3" fmla="*/ 0 w 61912"/>
                      <a:gd name="connsiteY3" fmla="*/ 0 h 123825"/>
                    </a:gdLst>
                    <a:ahLst/>
                    <a:cxnLst>
                      <a:cxn ang="0">
                        <a:pos x="connsiteX0" y="connsiteY0"/>
                      </a:cxn>
                      <a:cxn ang="0">
                        <a:pos x="connsiteX1" y="connsiteY1"/>
                      </a:cxn>
                      <a:cxn ang="0">
                        <a:pos x="connsiteX2" y="connsiteY2"/>
                      </a:cxn>
                      <a:cxn ang="0">
                        <a:pos x="connsiteX3" y="connsiteY3"/>
                      </a:cxn>
                    </a:cxnLst>
                    <a:rect l="l" t="t" r="r" b="b"/>
                    <a:pathLst>
                      <a:path w="61912" h="123825">
                        <a:moveTo>
                          <a:pt x="0" y="0"/>
                        </a:moveTo>
                        <a:lnTo>
                          <a:pt x="0" y="123825"/>
                        </a:lnTo>
                        <a:cubicBezTo>
                          <a:pt x="34290" y="123825"/>
                          <a:pt x="61913" y="96203"/>
                          <a:pt x="61913" y="61913"/>
                        </a:cubicBezTo>
                        <a:cubicBezTo>
                          <a:pt x="61913" y="27623"/>
                          <a:pt x="34290" y="0"/>
                          <a:pt x="0" y="0"/>
                        </a:cubicBezTo>
                        <a:close/>
                      </a:path>
                    </a:pathLst>
                  </a:custGeom>
                  <a:solidFill>
                    <a:srgbClr val="E5E6E8"/>
                  </a:solidFill>
                  <a:ln w="9525" cap="flat">
                    <a:noFill/>
                    <a:prstDash val="solid"/>
                    <a:miter/>
                  </a:ln>
                </p:spPr>
                <p:txBody>
                  <a:bodyPr rtlCol="0" anchor="ctr"/>
                  <a:lstStyle/>
                  <a:p>
                    <a:endParaRPr lang="en-GB" dirty="0"/>
                  </a:p>
                </p:txBody>
              </p:sp>
            </p:grpSp>
            <p:sp>
              <p:nvSpPr>
                <p:cNvPr id="44" name="Freeform: Shape 43">
                  <a:extLst>
                    <a:ext uri="{FF2B5EF4-FFF2-40B4-BE49-F238E27FC236}">
                      <a16:creationId xmlns:a16="http://schemas.microsoft.com/office/drawing/2014/main" id="{A33CB6DD-0722-4777-80A4-74E6FCCDB1CA}"/>
                    </a:ext>
                  </a:extLst>
                </p:cNvPr>
                <p:cNvSpPr/>
                <p:nvPr/>
              </p:nvSpPr>
              <p:spPr>
                <a:xfrm>
                  <a:off x="5143181" y="3397408"/>
                  <a:ext cx="69532" cy="89534"/>
                </a:xfrm>
                <a:custGeom>
                  <a:avLst/>
                  <a:gdLst>
                    <a:gd name="connsiteX0" fmla="*/ 63818 w 69532"/>
                    <a:gd name="connsiteY0" fmla="*/ 32385 h 89534"/>
                    <a:gd name="connsiteX1" fmla="*/ 58103 w 69532"/>
                    <a:gd name="connsiteY1" fmla="*/ 32385 h 89534"/>
                    <a:gd name="connsiteX2" fmla="*/ 58103 w 69532"/>
                    <a:gd name="connsiteY2" fmla="*/ 19050 h 89534"/>
                    <a:gd name="connsiteX3" fmla="*/ 39053 w 69532"/>
                    <a:gd name="connsiteY3" fmla="*/ 0 h 89534"/>
                    <a:gd name="connsiteX4" fmla="*/ 30480 w 69532"/>
                    <a:gd name="connsiteY4" fmla="*/ 0 h 89534"/>
                    <a:gd name="connsiteX5" fmla="*/ 11430 w 69532"/>
                    <a:gd name="connsiteY5" fmla="*/ 19050 h 89534"/>
                    <a:gd name="connsiteX6" fmla="*/ 11430 w 69532"/>
                    <a:gd name="connsiteY6" fmla="*/ 32385 h 89534"/>
                    <a:gd name="connsiteX7" fmla="*/ 5715 w 69532"/>
                    <a:gd name="connsiteY7" fmla="*/ 32385 h 89534"/>
                    <a:gd name="connsiteX8" fmla="*/ 0 w 69532"/>
                    <a:gd name="connsiteY8" fmla="*/ 38100 h 89534"/>
                    <a:gd name="connsiteX9" fmla="*/ 0 w 69532"/>
                    <a:gd name="connsiteY9" fmla="*/ 83820 h 89534"/>
                    <a:gd name="connsiteX10" fmla="*/ 5715 w 69532"/>
                    <a:gd name="connsiteY10" fmla="*/ 89535 h 89534"/>
                    <a:gd name="connsiteX11" fmla="*/ 63818 w 69532"/>
                    <a:gd name="connsiteY11" fmla="*/ 89535 h 89534"/>
                    <a:gd name="connsiteX12" fmla="*/ 69532 w 69532"/>
                    <a:gd name="connsiteY12" fmla="*/ 83820 h 89534"/>
                    <a:gd name="connsiteX13" fmla="*/ 69532 w 69532"/>
                    <a:gd name="connsiteY13" fmla="*/ 38100 h 89534"/>
                    <a:gd name="connsiteX14" fmla="*/ 63818 w 69532"/>
                    <a:gd name="connsiteY14" fmla="*/ 32385 h 89534"/>
                    <a:gd name="connsiteX15" fmla="*/ 44768 w 69532"/>
                    <a:gd name="connsiteY15" fmla="*/ 77153 h 89534"/>
                    <a:gd name="connsiteX16" fmla="*/ 42863 w 69532"/>
                    <a:gd name="connsiteY16" fmla="*/ 80010 h 89534"/>
                    <a:gd name="connsiteX17" fmla="*/ 27622 w 69532"/>
                    <a:gd name="connsiteY17" fmla="*/ 80010 h 89534"/>
                    <a:gd name="connsiteX18" fmla="*/ 25718 w 69532"/>
                    <a:gd name="connsiteY18" fmla="*/ 77153 h 89534"/>
                    <a:gd name="connsiteX19" fmla="*/ 29528 w 69532"/>
                    <a:gd name="connsiteY19" fmla="*/ 61912 h 89534"/>
                    <a:gd name="connsiteX20" fmla="*/ 29528 w 69532"/>
                    <a:gd name="connsiteY20" fmla="*/ 60960 h 89534"/>
                    <a:gd name="connsiteX21" fmla="*/ 24765 w 69532"/>
                    <a:gd name="connsiteY21" fmla="*/ 49530 h 89534"/>
                    <a:gd name="connsiteX22" fmla="*/ 33338 w 69532"/>
                    <a:gd name="connsiteY22" fmla="*/ 40957 h 89534"/>
                    <a:gd name="connsiteX23" fmla="*/ 46672 w 69532"/>
                    <a:gd name="connsiteY23" fmla="*/ 51435 h 89534"/>
                    <a:gd name="connsiteX24" fmla="*/ 41910 w 69532"/>
                    <a:gd name="connsiteY24" fmla="*/ 60960 h 89534"/>
                    <a:gd name="connsiteX25" fmla="*/ 41910 w 69532"/>
                    <a:gd name="connsiteY25" fmla="*/ 61912 h 89534"/>
                    <a:gd name="connsiteX26" fmla="*/ 44768 w 69532"/>
                    <a:gd name="connsiteY26" fmla="*/ 77153 h 89534"/>
                    <a:gd name="connsiteX27" fmla="*/ 47625 w 69532"/>
                    <a:gd name="connsiteY27" fmla="*/ 32385 h 89534"/>
                    <a:gd name="connsiteX28" fmla="*/ 20955 w 69532"/>
                    <a:gd name="connsiteY28" fmla="*/ 32385 h 89534"/>
                    <a:gd name="connsiteX29" fmla="*/ 20955 w 69532"/>
                    <a:gd name="connsiteY29" fmla="*/ 19050 h 89534"/>
                    <a:gd name="connsiteX30" fmla="*/ 29528 w 69532"/>
                    <a:gd name="connsiteY30" fmla="*/ 10478 h 89534"/>
                    <a:gd name="connsiteX31" fmla="*/ 38100 w 69532"/>
                    <a:gd name="connsiteY31" fmla="*/ 10478 h 89534"/>
                    <a:gd name="connsiteX32" fmla="*/ 46672 w 69532"/>
                    <a:gd name="connsiteY32" fmla="*/ 19050 h 89534"/>
                    <a:gd name="connsiteX33" fmla="*/ 46672 w 69532"/>
                    <a:gd name="connsiteY33" fmla="*/ 3238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532" h="89534">
                      <a:moveTo>
                        <a:pt x="63818" y="32385"/>
                      </a:moveTo>
                      <a:lnTo>
                        <a:pt x="58103" y="32385"/>
                      </a:lnTo>
                      <a:lnTo>
                        <a:pt x="58103" y="19050"/>
                      </a:lnTo>
                      <a:cubicBezTo>
                        <a:pt x="58103" y="8572"/>
                        <a:pt x="49530" y="0"/>
                        <a:pt x="39053" y="0"/>
                      </a:cubicBezTo>
                      <a:lnTo>
                        <a:pt x="30480" y="0"/>
                      </a:lnTo>
                      <a:cubicBezTo>
                        <a:pt x="20003" y="0"/>
                        <a:pt x="11430" y="8572"/>
                        <a:pt x="11430" y="19050"/>
                      </a:cubicBezTo>
                      <a:lnTo>
                        <a:pt x="11430" y="32385"/>
                      </a:lnTo>
                      <a:lnTo>
                        <a:pt x="5715" y="32385"/>
                      </a:lnTo>
                      <a:cubicBezTo>
                        <a:pt x="2857" y="32385"/>
                        <a:pt x="0" y="35242"/>
                        <a:pt x="0" y="38100"/>
                      </a:cubicBezTo>
                      <a:lnTo>
                        <a:pt x="0" y="83820"/>
                      </a:lnTo>
                      <a:cubicBezTo>
                        <a:pt x="0" y="86678"/>
                        <a:pt x="2857" y="89535"/>
                        <a:pt x="5715" y="89535"/>
                      </a:cubicBezTo>
                      <a:lnTo>
                        <a:pt x="63818" y="89535"/>
                      </a:lnTo>
                      <a:cubicBezTo>
                        <a:pt x="66675" y="89535"/>
                        <a:pt x="69532" y="86678"/>
                        <a:pt x="69532" y="83820"/>
                      </a:cubicBezTo>
                      <a:lnTo>
                        <a:pt x="69532" y="38100"/>
                      </a:lnTo>
                      <a:cubicBezTo>
                        <a:pt x="68580" y="35242"/>
                        <a:pt x="66675" y="32385"/>
                        <a:pt x="63818" y="32385"/>
                      </a:cubicBezTo>
                      <a:close/>
                      <a:moveTo>
                        <a:pt x="44768" y="77153"/>
                      </a:moveTo>
                      <a:cubicBezTo>
                        <a:pt x="44768" y="78105"/>
                        <a:pt x="43815" y="80010"/>
                        <a:pt x="42863" y="80010"/>
                      </a:cubicBezTo>
                      <a:lnTo>
                        <a:pt x="27622" y="80010"/>
                      </a:lnTo>
                      <a:cubicBezTo>
                        <a:pt x="26670" y="80010"/>
                        <a:pt x="24765" y="79058"/>
                        <a:pt x="25718" y="77153"/>
                      </a:cubicBezTo>
                      <a:lnTo>
                        <a:pt x="29528" y="61912"/>
                      </a:lnTo>
                      <a:cubicBezTo>
                        <a:pt x="29528" y="61912"/>
                        <a:pt x="29528" y="60960"/>
                        <a:pt x="29528" y="60960"/>
                      </a:cubicBezTo>
                      <a:cubicBezTo>
                        <a:pt x="25718" y="59055"/>
                        <a:pt x="23813" y="54292"/>
                        <a:pt x="24765" y="49530"/>
                      </a:cubicBezTo>
                      <a:cubicBezTo>
                        <a:pt x="25718" y="44767"/>
                        <a:pt x="29528" y="40957"/>
                        <a:pt x="33338" y="40957"/>
                      </a:cubicBezTo>
                      <a:cubicBezTo>
                        <a:pt x="40005" y="40005"/>
                        <a:pt x="46672" y="44767"/>
                        <a:pt x="46672" y="51435"/>
                      </a:cubicBezTo>
                      <a:cubicBezTo>
                        <a:pt x="46672" y="55245"/>
                        <a:pt x="44768" y="59055"/>
                        <a:pt x="41910" y="60960"/>
                      </a:cubicBezTo>
                      <a:cubicBezTo>
                        <a:pt x="41910" y="60960"/>
                        <a:pt x="40957" y="61912"/>
                        <a:pt x="41910" y="61912"/>
                      </a:cubicBezTo>
                      <a:lnTo>
                        <a:pt x="44768" y="77153"/>
                      </a:lnTo>
                      <a:close/>
                      <a:moveTo>
                        <a:pt x="47625" y="32385"/>
                      </a:moveTo>
                      <a:lnTo>
                        <a:pt x="20955" y="32385"/>
                      </a:lnTo>
                      <a:lnTo>
                        <a:pt x="20955" y="19050"/>
                      </a:lnTo>
                      <a:cubicBezTo>
                        <a:pt x="20955" y="14288"/>
                        <a:pt x="24765" y="10478"/>
                        <a:pt x="29528" y="10478"/>
                      </a:cubicBezTo>
                      <a:lnTo>
                        <a:pt x="38100" y="10478"/>
                      </a:lnTo>
                      <a:cubicBezTo>
                        <a:pt x="42863" y="10478"/>
                        <a:pt x="46672" y="14288"/>
                        <a:pt x="46672" y="19050"/>
                      </a:cubicBezTo>
                      <a:lnTo>
                        <a:pt x="46672" y="32385"/>
                      </a:lnTo>
                      <a:close/>
                    </a:path>
                  </a:pathLst>
                </a:custGeom>
                <a:solidFill>
                  <a:srgbClr val="2B4149"/>
                </a:solidFill>
                <a:ln w="9525"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28953D6F-B61A-4E5D-BEFA-EA2F65F28041}"/>
                    </a:ext>
                  </a:extLst>
                </p:cNvPr>
                <p:cNvSpPr/>
                <p:nvPr/>
              </p:nvSpPr>
              <p:spPr>
                <a:xfrm>
                  <a:off x="5177472" y="3397408"/>
                  <a:ext cx="36194" cy="90487"/>
                </a:xfrm>
                <a:custGeom>
                  <a:avLst/>
                  <a:gdLst>
                    <a:gd name="connsiteX0" fmla="*/ 29527 w 36194"/>
                    <a:gd name="connsiteY0" fmla="*/ 32385 h 90487"/>
                    <a:gd name="connsiteX1" fmla="*/ 23813 w 36194"/>
                    <a:gd name="connsiteY1" fmla="*/ 32385 h 90487"/>
                    <a:gd name="connsiteX2" fmla="*/ 23813 w 36194"/>
                    <a:gd name="connsiteY2" fmla="*/ 19050 h 90487"/>
                    <a:gd name="connsiteX3" fmla="*/ 4763 w 36194"/>
                    <a:gd name="connsiteY3" fmla="*/ 0 h 90487"/>
                    <a:gd name="connsiteX4" fmla="*/ 0 w 36194"/>
                    <a:gd name="connsiteY4" fmla="*/ 0 h 90487"/>
                    <a:gd name="connsiteX5" fmla="*/ 0 w 36194"/>
                    <a:gd name="connsiteY5" fmla="*/ 11430 h 90487"/>
                    <a:gd name="connsiteX6" fmla="*/ 4763 w 36194"/>
                    <a:gd name="connsiteY6" fmla="*/ 11430 h 90487"/>
                    <a:gd name="connsiteX7" fmla="*/ 13335 w 36194"/>
                    <a:gd name="connsiteY7" fmla="*/ 20003 h 90487"/>
                    <a:gd name="connsiteX8" fmla="*/ 13335 w 36194"/>
                    <a:gd name="connsiteY8" fmla="*/ 33338 h 90487"/>
                    <a:gd name="connsiteX9" fmla="*/ 0 w 36194"/>
                    <a:gd name="connsiteY9" fmla="*/ 33338 h 90487"/>
                    <a:gd name="connsiteX10" fmla="*/ 0 w 36194"/>
                    <a:gd name="connsiteY10" fmla="*/ 40957 h 90487"/>
                    <a:gd name="connsiteX11" fmla="*/ 11430 w 36194"/>
                    <a:gd name="connsiteY11" fmla="*/ 52388 h 90487"/>
                    <a:gd name="connsiteX12" fmla="*/ 6667 w 36194"/>
                    <a:gd name="connsiteY12" fmla="*/ 61912 h 90487"/>
                    <a:gd name="connsiteX13" fmla="*/ 6667 w 36194"/>
                    <a:gd name="connsiteY13" fmla="*/ 62865 h 90487"/>
                    <a:gd name="connsiteX14" fmla="*/ 10477 w 36194"/>
                    <a:gd name="connsiteY14" fmla="*/ 78105 h 90487"/>
                    <a:gd name="connsiteX15" fmla="*/ 8573 w 36194"/>
                    <a:gd name="connsiteY15" fmla="*/ 80962 h 90487"/>
                    <a:gd name="connsiteX16" fmla="*/ 952 w 36194"/>
                    <a:gd name="connsiteY16" fmla="*/ 80962 h 90487"/>
                    <a:gd name="connsiteX17" fmla="*/ 952 w 36194"/>
                    <a:gd name="connsiteY17" fmla="*/ 90487 h 90487"/>
                    <a:gd name="connsiteX18" fmla="*/ 30480 w 36194"/>
                    <a:gd name="connsiteY18" fmla="*/ 90487 h 90487"/>
                    <a:gd name="connsiteX19" fmla="*/ 36195 w 36194"/>
                    <a:gd name="connsiteY19" fmla="*/ 84773 h 90487"/>
                    <a:gd name="connsiteX20" fmla="*/ 36195 w 36194"/>
                    <a:gd name="connsiteY20" fmla="*/ 39053 h 90487"/>
                    <a:gd name="connsiteX21" fmla="*/ 29527 w 36194"/>
                    <a:gd name="connsiteY21" fmla="*/ 3238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4" h="90487">
                      <a:moveTo>
                        <a:pt x="29527" y="32385"/>
                      </a:moveTo>
                      <a:lnTo>
                        <a:pt x="23813" y="32385"/>
                      </a:lnTo>
                      <a:lnTo>
                        <a:pt x="23813" y="19050"/>
                      </a:lnTo>
                      <a:cubicBezTo>
                        <a:pt x="23813" y="8572"/>
                        <a:pt x="15240" y="0"/>
                        <a:pt x="4763" y="0"/>
                      </a:cubicBezTo>
                      <a:lnTo>
                        <a:pt x="0" y="0"/>
                      </a:lnTo>
                      <a:lnTo>
                        <a:pt x="0" y="11430"/>
                      </a:lnTo>
                      <a:lnTo>
                        <a:pt x="4763" y="11430"/>
                      </a:lnTo>
                      <a:cubicBezTo>
                        <a:pt x="9525" y="11430"/>
                        <a:pt x="13335" y="15240"/>
                        <a:pt x="13335" y="20003"/>
                      </a:cubicBezTo>
                      <a:lnTo>
                        <a:pt x="13335" y="33338"/>
                      </a:lnTo>
                      <a:lnTo>
                        <a:pt x="0" y="33338"/>
                      </a:lnTo>
                      <a:lnTo>
                        <a:pt x="0" y="40957"/>
                      </a:lnTo>
                      <a:cubicBezTo>
                        <a:pt x="5715" y="40957"/>
                        <a:pt x="11430" y="45720"/>
                        <a:pt x="11430" y="52388"/>
                      </a:cubicBezTo>
                      <a:cubicBezTo>
                        <a:pt x="11430" y="56197"/>
                        <a:pt x="9525" y="60008"/>
                        <a:pt x="6667" y="61912"/>
                      </a:cubicBezTo>
                      <a:cubicBezTo>
                        <a:pt x="6667" y="61912"/>
                        <a:pt x="5715" y="62865"/>
                        <a:pt x="6667" y="62865"/>
                      </a:cubicBezTo>
                      <a:lnTo>
                        <a:pt x="10477" y="78105"/>
                      </a:lnTo>
                      <a:cubicBezTo>
                        <a:pt x="10477" y="79058"/>
                        <a:pt x="9525" y="80962"/>
                        <a:pt x="8573" y="80962"/>
                      </a:cubicBezTo>
                      <a:lnTo>
                        <a:pt x="952" y="80962"/>
                      </a:lnTo>
                      <a:lnTo>
                        <a:pt x="952" y="90487"/>
                      </a:lnTo>
                      <a:lnTo>
                        <a:pt x="30480" y="90487"/>
                      </a:lnTo>
                      <a:cubicBezTo>
                        <a:pt x="33338" y="90487"/>
                        <a:pt x="36195" y="87630"/>
                        <a:pt x="36195" y="84773"/>
                      </a:cubicBezTo>
                      <a:lnTo>
                        <a:pt x="36195" y="39053"/>
                      </a:lnTo>
                      <a:cubicBezTo>
                        <a:pt x="34290" y="35242"/>
                        <a:pt x="32385" y="32385"/>
                        <a:pt x="29527" y="32385"/>
                      </a:cubicBezTo>
                      <a:close/>
                    </a:path>
                  </a:pathLst>
                </a:custGeom>
                <a:solidFill>
                  <a:srgbClr val="192228"/>
                </a:solidFill>
                <a:ln w="9525" cap="flat">
                  <a:noFill/>
                  <a:prstDash val="solid"/>
                  <a:miter/>
                </a:ln>
              </p:spPr>
              <p:txBody>
                <a:bodyPr rtlCol="0" anchor="ctr"/>
                <a:lstStyle/>
                <a:p>
                  <a:endParaRPr lang="en-GB" dirty="0"/>
                </a:p>
              </p:txBody>
            </p:sp>
          </p:grpSp>
        </p:grpSp>
        <p:grpSp>
          <p:nvGrpSpPr>
            <p:cNvPr id="52" name="Group 51">
              <a:extLst>
                <a:ext uri="{FF2B5EF4-FFF2-40B4-BE49-F238E27FC236}">
                  <a16:creationId xmlns:a16="http://schemas.microsoft.com/office/drawing/2014/main" id="{BAF6A22B-8AD3-4553-AFC2-6A93ABB71BAE}"/>
                </a:ext>
              </a:extLst>
            </p:cNvPr>
            <p:cNvGrpSpPr/>
            <p:nvPr userDrawn="1"/>
          </p:nvGrpSpPr>
          <p:grpSpPr>
            <a:xfrm>
              <a:off x="9928021" y="6140149"/>
              <a:ext cx="403217" cy="382957"/>
              <a:chOff x="9729389" y="5896293"/>
              <a:chExt cx="595011" cy="565114"/>
            </a:xfrm>
          </p:grpSpPr>
          <p:grpSp>
            <p:nvGrpSpPr>
              <p:cNvPr id="53" name="Graphic 37">
                <a:extLst>
                  <a:ext uri="{FF2B5EF4-FFF2-40B4-BE49-F238E27FC236}">
                    <a16:creationId xmlns:a16="http://schemas.microsoft.com/office/drawing/2014/main" id="{43A40D37-FE55-46C6-9195-B3169692EDDA}"/>
                  </a:ext>
                </a:extLst>
              </p:cNvPr>
              <p:cNvGrpSpPr/>
              <p:nvPr/>
            </p:nvGrpSpPr>
            <p:grpSpPr>
              <a:xfrm>
                <a:off x="10118198" y="5973692"/>
                <a:ext cx="206202" cy="135289"/>
                <a:chOff x="4943346" y="3225923"/>
                <a:chExt cx="206202" cy="135289"/>
              </a:xfrm>
              <a:solidFill>
                <a:srgbClr val="F9B756"/>
              </a:solidFill>
            </p:grpSpPr>
            <p:sp>
              <p:nvSpPr>
                <p:cNvPr id="68" name="Freeform: Shape 67">
                  <a:extLst>
                    <a:ext uri="{FF2B5EF4-FFF2-40B4-BE49-F238E27FC236}">
                      <a16:creationId xmlns:a16="http://schemas.microsoft.com/office/drawing/2014/main" id="{9DCE94E4-6D2A-446A-8962-9312EA80FEDE}"/>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69" name="Freeform: Shape 68">
                  <a:extLst>
                    <a:ext uri="{FF2B5EF4-FFF2-40B4-BE49-F238E27FC236}">
                      <a16:creationId xmlns:a16="http://schemas.microsoft.com/office/drawing/2014/main" id="{C190EC2C-4E02-4166-898B-E94D92A1F855}"/>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70" name="Freeform: Shape 69">
                  <a:extLst>
                    <a:ext uri="{FF2B5EF4-FFF2-40B4-BE49-F238E27FC236}">
                      <a16:creationId xmlns:a16="http://schemas.microsoft.com/office/drawing/2014/main" id="{0AC380A7-54CA-4C49-B680-1217C8966CED}"/>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54" name="Graphic 37">
                <a:extLst>
                  <a:ext uri="{FF2B5EF4-FFF2-40B4-BE49-F238E27FC236}">
                    <a16:creationId xmlns:a16="http://schemas.microsoft.com/office/drawing/2014/main" id="{E177997A-03AF-4974-B977-E1E276CE6A9B}"/>
                  </a:ext>
                </a:extLst>
              </p:cNvPr>
              <p:cNvGrpSpPr/>
              <p:nvPr/>
            </p:nvGrpSpPr>
            <p:grpSpPr>
              <a:xfrm>
                <a:off x="10010269" y="5911940"/>
                <a:ext cx="158425" cy="107087"/>
                <a:chOff x="4835417" y="3164171"/>
                <a:chExt cx="158425" cy="107087"/>
              </a:xfrm>
            </p:grpSpPr>
            <p:sp>
              <p:nvSpPr>
                <p:cNvPr id="65" name="Freeform: Shape 64">
                  <a:extLst>
                    <a:ext uri="{FF2B5EF4-FFF2-40B4-BE49-F238E27FC236}">
                      <a16:creationId xmlns:a16="http://schemas.microsoft.com/office/drawing/2014/main" id="{BCAA5E2B-2590-44CD-B045-A1FACD8C2B90}"/>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66" name="Freeform: Shape 65">
                  <a:extLst>
                    <a:ext uri="{FF2B5EF4-FFF2-40B4-BE49-F238E27FC236}">
                      <a16:creationId xmlns:a16="http://schemas.microsoft.com/office/drawing/2014/main" id="{12D9455C-8D93-4EB3-A378-A50CE90D4198}"/>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67" name="Freeform: Shape 66">
                  <a:extLst>
                    <a:ext uri="{FF2B5EF4-FFF2-40B4-BE49-F238E27FC236}">
                      <a16:creationId xmlns:a16="http://schemas.microsoft.com/office/drawing/2014/main" id="{0A7998FB-CA29-4961-829E-5DA98FBB9AC2}"/>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55" name="Freeform: Shape 54">
                <a:extLst>
                  <a:ext uri="{FF2B5EF4-FFF2-40B4-BE49-F238E27FC236}">
                    <a16:creationId xmlns:a16="http://schemas.microsoft.com/office/drawing/2014/main" id="{DF508893-1EB8-4905-962D-C347CDE7ACD0}"/>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56" name="Freeform: Shape 55">
                <a:extLst>
                  <a:ext uri="{FF2B5EF4-FFF2-40B4-BE49-F238E27FC236}">
                    <a16:creationId xmlns:a16="http://schemas.microsoft.com/office/drawing/2014/main" id="{787BE2AC-B3BF-4CC4-8DAB-46C37C4D1200}"/>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57" name="Graphic 37">
                <a:extLst>
                  <a:ext uri="{FF2B5EF4-FFF2-40B4-BE49-F238E27FC236}">
                    <a16:creationId xmlns:a16="http://schemas.microsoft.com/office/drawing/2014/main" id="{6E65CF8D-271B-4256-B549-1CB37137416F}"/>
                  </a:ext>
                </a:extLst>
              </p:cNvPr>
              <p:cNvGrpSpPr/>
              <p:nvPr/>
            </p:nvGrpSpPr>
            <p:grpSpPr>
              <a:xfrm>
                <a:off x="9875322" y="5896293"/>
                <a:ext cx="191648" cy="190444"/>
                <a:chOff x="4700470" y="3148524"/>
                <a:chExt cx="191648" cy="190444"/>
              </a:xfrm>
              <a:solidFill>
                <a:srgbClr val="F9B756"/>
              </a:solidFill>
            </p:grpSpPr>
            <p:sp>
              <p:nvSpPr>
                <p:cNvPr id="62" name="Freeform: Shape 61">
                  <a:extLst>
                    <a:ext uri="{FF2B5EF4-FFF2-40B4-BE49-F238E27FC236}">
                      <a16:creationId xmlns:a16="http://schemas.microsoft.com/office/drawing/2014/main" id="{2E55F19A-5181-44CF-ACCC-9EE1BC28E9E6}"/>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87996B78-9FA7-458C-8A20-9EA55A4F9F94}"/>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64" name="Freeform: Shape 63">
                  <a:extLst>
                    <a:ext uri="{FF2B5EF4-FFF2-40B4-BE49-F238E27FC236}">
                      <a16:creationId xmlns:a16="http://schemas.microsoft.com/office/drawing/2014/main" id="{0F030495-72AE-4A40-8965-1BD904D9BDDB}"/>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58" name="Graphic 37">
                <a:extLst>
                  <a:ext uri="{FF2B5EF4-FFF2-40B4-BE49-F238E27FC236}">
                    <a16:creationId xmlns:a16="http://schemas.microsoft.com/office/drawing/2014/main" id="{290441B3-8A53-4F47-91A5-77F11DA60FCE}"/>
                  </a:ext>
                </a:extLst>
              </p:cNvPr>
              <p:cNvGrpSpPr/>
              <p:nvPr/>
            </p:nvGrpSpPr>
            <p:grpSpPr>
              <a:xfrm>
                <a:off x="9853969" y="5993253"/>
                <a:ext cx="124219" cy="322421"/>
                <a:chOff x="4679117" y="3245484"/>
                <a:chExt cx="124219" cy="322421"/>
              </a:xfrm>
            </p:grpSpPr>
            <p:sp>
              <p:nvSpPr>
                <p:cNvPr id="59" name="Freeform: Shape 58">
                  <a:extLst>
                    <a:ext uri="{FF2B5EF4-FFF2-40B4-BE49-F238E27FC236}">
                      <a16:creationId xmlns:a16="http://schemas.microsoft.com/office/drawing/2014/main" id="{D4677353-9D25-4E16-9F34-6FF53FDC169B}"/>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60" name="Freeform: Shape 59">
                  <a:extLst>
                    <a:ext uri="{FF2B5EF4-FFF2-40B4-BE49-F238E27FC236}">
                      <a16:creationId xmlns:a16="http://schemas.microsoft.com/office/drawing/2014/main" id="{D0A6425E-E62E-436A-A979-81A77C1126BD}"/>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61" name="Freeform: Shape 60">
                  <a:extLst>
                    <a:ext uri="{FF2B5EF4-FFF2-40B4-BE49-F238E27FC236}">
                      <a16:creationId xmlns:a16="http://schemas.microsoft.com/office/drawing/2014/main" id="{F8C3D702-35BE-413F-94B0-910FD53B923F}"/>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78" name="Graphic 77">
              <a:extLst>
                <a:ext uri="{FF2B5EF4-FFF2-40B4-BE49-F238E27FC236}">
                  <a16:creationId xmlns:a16="http://schemas.microsoft.com/office/drawing/2014/main" id="{30B5F06D-2A51-4D62-8FA1-C1E698DEDC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98879" y="6164391"/>
              <a:ext cx="436880" cy="275924"/>
            </a:xfrm>
            <a:prstGeom prst="rect">
              <a:avLst/>
            </a:prstGeom>
          </p:spPr>
        </p:pic>
        <p:grpSp>
          <p:nvGrpSpPr>
            <p:cNvPr id="79" name="Group 78">
              <a:extLst>
                <a:ext uri="{FF2B5EF4-FFF2-40B4-BE49-F238E27FC236}">
                  <a16:creationId xmlns:a16="http://schemas.microsoft.com/office/drawing/2014/main" id="{79CC3C18-91A7-406C-8F5A-E709E6DD4DAA}"/>
                </a:ext>
              </a:extLst>
            </p:cNvPr>
            <p:cNvGrpSpPr/>
            <p:nvPr userDrawn="1"/>
          </p:nvGrpSpPr>
          <p:grpSpPr>
            <a:xfrm flipH="1">
              <a:off x="11693394" y="6145838"/>
              <a:ext cx="403217" cy="382957"/>
              <a:chOff x="9729389" y="5896293"/>
              <a:chExt cx="595011" cy="565114"/>
            </a:xfrm>
          </p:grpSpPr>
          <p:grpSp>
            <p:nvGrpSpPr>
              <p:cNvPr id="80" name="Graphic 37">
                <a:extLst>
                  <a:ext uri="{FF2B5EF4-FFF2-40B4-BE49-F238E27FC236}">
                    <a16:creationId xmlns:a16="http://schemas.microsoft.com/office/drawing/2014/main" id="{F1046AF6-19DA-4D02-A248-12CB5DEB1CEA}"/>
                  </a:ext>
                </a:extLst>
              </p:cNvPr>
              <p:cNvGrpSpPr/>
              <p:nvPr/>
            </p:nvGrpSpPr>
            <p:grpSpPr>
              <a:xfrm>
                <a:off x="10118198" y="5973692"/>
                <a:ext cx="206202" cy="135289"/>
                <a:chOff x="4943346" y="3225923"/>
                <a:chExt cx="206202" cy="135289"/>
              </a:xfrm>
              <a:solidFill>
                <a:srgbClr val="F9B756"/>
              </a:solidFill>
            </p:grpSpPr>
            <p:sp>
              <p:nvSpPr>
                <p:cNvPr id="95" name="Freeform: Shape 94">
                  <a:extLst>
                    <a:ext uri="{FF2B5EF4-FFF2-40B4-BE49-F238E27FC236}">
                      <a16:creationId xmlns:a16="http://schemas.microsoft.com/office/drawing/2014/main" id="{CF113BBF-CDC9-4011-9F8E-EF63F5B19D69}"/>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96" name="Freeform: Shape 95">
                  <a:extLst>
                    <a:ext uri="{FF2B5EF4-FFF2-40B4-BE49-F238E27FC236}">
                      <a16:creationId xmlns:a16="http://schemas.microsoft.com/office/drawing/2014/main" id="{CED8A2DB-097C-4DDA-81DF-FDF48756EF7A}"/>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97" name="Freeform: Shape 96">
                  <a:extLst>
                    <a:ext uri="{FF2B5EF4-FFF2-40B4-BE49-F238E27FC236}">
                      <a16:creationId xmlns:a16="http://schemas.microsoft.com/office/drawing/2014/main" id="{8D8E836C-792E-4B3C-8BF8-F233D60439AE}"/>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81" name="Graphic 37">
                <a:extLst>
                  <a:ext uri="{FF2B5EF4-FFF2-40B4-BE49-F238E27FC236}">
                    <a16:creationId xmlns:a16="http://schemas.microsoft.com/office/drawing/2014/main" id="{999B7E4F-8EEE-4DDC-B55C-EE57D7869B80}"/>
                  </a:ext>
                </a:extLst>
              </p:cNvPr>
              <p:cNvGrpSpPr/>
              <p:nvPr/>
            </p:nvGrpSpPr>
            <p:grpSpPr>
              <a:xfrm>
                <a:off x="10010269" y="5911940"/>
                <a:ext cx="158425" cy="107087"/>
                <a:chOff x="4835417" y="3164171"/>
                <a:chExt cx="158425" cy="107087"/>
              </a:xfrm>
            </p:grpSpPr>
            <p:sp>
              <p:nvSpPr>
                <p:cNvPr id="92" name="Freeform: Shape 91">
                  <a:extLst>
                    <a:ext uri="{FF2B5EF4-FFF2-40B4-BE49-F238E27FC236}">
                      <a16:creationId xmlns:a16="http://schemas.microsoft.com/office/drawing/2014/main" id="{34EB5946-92C2-464F-B57D-AA44C82D1767}"/>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93" name="Freeform: Shape 92">
                  <a:extLst>
                    <a:ext uri="{FF2B5EF4-FFF2-40B4-BE49-F238E27FC236}">
                      <a16:creationId xmlns:a16="http://schemas.microsoft.com/office/drawing/2014/main" id="{2DF518BD-57A6-4911-9409-9A699AA05D1F}"/>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id="{D82E249B-8772-48F2-9025-C6FC3C772BA5}"/>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82" name="Freeform: Shape 81">
                <a:extLst>
                  <a:ext uri="{FF2B5EF4-FFF2-40B4-BE49-F238E27FC236}">
                    <a16:creationId xmlns:a16="http://schemas.microsoft.com/office/drawing/2014/main" id="{6240B51A-24A4-4C22-909F-069EC9DBDD79}"/>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83" name="Freeform: Shape 82">
                <a:extLst>
                  <a:ext uri="{FF2B5EF4-FFF2-40B4-BE49-F238E27FC236}">
                    <a16:creationId xmlns:a16="http://schemas.microsoft.com/office/drawing/2014/main" id="{665AA5A6-4E72-4E93-B3E3-C85C0999CE23}"/>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84" name="Graphic 37">
                <a:extLst>
                  <a:ext uri="{FF2B5EF4-FFF2-40B4-BE49-F238E27FC236}">
                    <a16:creationId xmlns:a16="http://schemas.microsoft.com/office/drawing/2014/main" id="{E02232D7-90AB-439B-9CAA-C15EAD0BE226}"/>
                  </a:ext>
                </a:extLst>
              </p:cNvPr>
              <p:cNvGrpSpPr/>
              <p:nvPr/>
            </p:nvGrpSpPr>
            <p:grpSpPr>
              <a:xfrm>
                <a:off x="9875322" y="5896293"/>
                <a:ext cx="191648" cy="190444"/>
                <a:chOff x="4700470" y="3148524"/>
                <a:chExt cx="191648" cy="190444"/>
              </a:xfrm>
              <a:solidFill>
                <a:srgbClr val="F9B756"/>
              </a:solidFill>
            </p:grpSpPr>
            <p:sp>
              <p:nvSpPr>
                <p:cNvPr id="89" name="Freeform: Shape 88">
                  <a:extLst>
                    <a:ext uri="{FF2B5EF4-FFF2-40B4-BE49-F238E27FC236}">
                      <a16:creationId xmlns:a16="http://schemas.microsoft.com/office/drawing/2014/main" id="{87ABB4BC-0CE9-400A-99BF-F24021664BB9}"/>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90" name="Freeform: Shape 89">
                  <a:extLst>
                    <a:ext uri="{FF2B5EF4-FFF2-40B4-BE49-F238E27FC236}">
                      <a16:creationId xmlns:a16="http://schemas.microsoft.com/office/drawing/2014/main" id="{23171503-0E31-4FDF-88C4-F94B5CD02BEE}"/>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91" name="Freeform: Shape 90">
                  <a:extLst>
                    <a:ext uri="{FF2B5EF4-FFF2-40B4-BE49-F238E27FC236}">
                      <a16:creationId xmlns:a16="http://schemas.microsoft.com/office/drawing/2014/main" id="{6F6BD824-B808-4570-AD71-BC551BA8AE03}"/>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85" name="Graphic 37">
                <a:extLst>
                  <a:ext uri="{FF2B5EF4-FFF2-40B4-BE49-F238E27FC236}">
                    <a16:creationId xmlns:a16="http://schemas.microsoft.com/office/drawing/2014/main" id="{E9BCCA60-4C63-4003-AFAF-100D2EFA3476}"/>
                  </a:ext>
                </a:extLst>
              </p:cNvPr>
              <p:cNvGrpSpPr/>
              <p:nvPr/>
            </p:nvGrpSpPr>
            <p:grpSpPr>
              <a:xfrm>
                <a:off x="9853969" y="5993253"/>
                <a:ext cx="124219" cy="322421"/>
                <a:chOff x="4679117" y="3245484"/>
                <a:chExt cx="124219" cy="322421"/>
              </a:xfrm>
            </p:grpSpPr>
            <p:sp>
              <p:nvSpPr>
                <p:cNvPr id="86" name="Freeform: Shape 85">
                  <a:extLst>
                    <a:ext uri="{FF2B5EF4-FFF2-40B4-BE49-F238E27FC236}">
                      <a16:creationId xmlns:a16="http://schemas.microsoft.com/office/drawing/2014/main" id="{2DA12B2C-1794-4A96-B7FE-1BCC8DBB29F0}"/>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51C18E63-90B8-4262-80C2-ACAAA056165E}"/>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88" name="Freeform: Shape 87">
                  <a:extLst>
                    <a:ext uri="{FF2B5EF4-FFF2-40B4-BE49-F238E27FC236}">
                      <a16:creationId xmlns:a16="http://schemas.microsoft.com/office/drawing/2014/main" id="{1BC35F09-AF64-4B16-ACC6-01986618D1E6}"/>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22" name="Graphic 121">
              <a:extLst>
                <a:ext uri="{FF2B5EF4-FFF2-40B4-BE49-F238E27FC236}">
                  <a16:creationId xmlns:a16="http://schemas.microsoft.com/office/drawing/2014/main" id="{800866DD-C4DE-41BA-9C6D-CF5B092096F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99129" y="6126842"/>
              <a:ext cx="239372" cy="321656"/>
            </a:xfrm>
            <a:prstGeom prst="rect">
              <a:avLst/>
            </a:prstGeom>
          </p:spPr>
        </p:pic>
      </p:grpSp>
    </p:spTree>
    <p:extLst>
      <p:ext uri="{BB962C8B-B14F-4D97-AF65-F5344CB8AC3E}">
        <p14:creationId xmlns:p14="http://schemas.microsoft.com/office/powerpoint/2010/main" val="40950774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62A5-8B5A-4DD9-AB35-8A8845D134AB}"/>
              </a:ext>
            </a:extLst>
          </p:cNvPr>
          <p:cNvSpPr>
            <a:spLocks noGrp="1"/>
          </p:cNvSpPr>
          <p:nvPr>
            <p:ph type="title" hasCustomPrompt="1"/>
          </p:nvPr>
        </p:nvSpPr>
        <p:spPr>
          <a:xfrm>
            <a:off x="737772" y="474329"/>
            <a:ext cx="8909466" cy="638650"/>
          </a:xfrm>
        </p:spPr>
        <p:txBody>
          <a:bodyPr/>
          <a:lstStyle>
            <a:lvl1pPr>
              <a:defRPr>
                <a:solidFill>
                  <a:schemeClr val="bg1"/>
                </a:solidFill>
              </a:defRPr>
            </a:lvl1pPr>
          </a:lstStyle>
          <a:p>
            <a:r>
              <a:rPr lang="en-US"/>
              <a:t>Click to edit master title style</a:t>
            </a:r>
            <a:endParaRPr lang="en-GB"/>
          </a:p>
        </p:txBody>
      </p:sp>
      <p:sp>
        <p:nvSpPr>
          <p:cNvPr id="122" name="Text Placeholder 32">
            <a:extLst>
              <a:ext uri="{FF2B5EF4-FFF2-40B4-BE49-F238E27FC236}">
                <a16:creationId xmlns:a16="http://schemas.microsoft.com/office/drawing/2014/main" id="{A91069BB-0D2E-4638-A6BB-226BB48FFA00}"/>
              </a:ext>
            </a:extLst>
          </p:cNvPr>
          <p:cNvSpPr>
            <a:spLocks noGrp="1"/>
          </p:cNvSpPr>
          <p:nvPr>
            <p:ph type="body" sz="quarter" idx="22"/>
          </p:nvPr>
        </p:nvSpPr>
        <p:spPr>
          <a:xfrm>
            <a:off x="734656" y="4160866"/>
            <a:ext cx="3538716" cy="685486"/>
          </a:xfrm>
          <a:prstGeom prst="rect">
            <a:avLst/>
          </a:prstGeom>
        </p:spPr>
        <p:txBody>
          <a:bodyPr anchor="t">
            <a:noAutofit/>
          </a:bodyPr>
          <a:lstStyle>
            <a:lvl1pPr>
              <a:defRPr sz="1600">
                <a:solidFill>
                  <a:srgbClr val="49BED8"/>
                </a:solidFill>
              </a:defRPr>
            </a:lvl1pPr>
            <a:lvl2pPr>
              <a:defRPr sz="1050">
                <a:solidFill>
                  <a:schemeClr val="tx1"/>
                </a:solidFill>
              </a:defRPr>
            </a:lvl2pPr>
          </a:lstStyle>
          <a:p>
            <a:pPr lvl="0"/>
            <a:r>
              <a:rPr lang="en-US"/>
              <a:t>Click to edit Master text styles</a:t>
            </a:r>
          </a:p>
          <a:p>
            <a:pPr lvl="1"/>
            <a:r>
              <a:rPr lang="en-US"/>
              <a:t>Second level</a:t>
            </a:r>
          </a:p>
        </p:txBody>
      </p:sp>
      <p:grpSp>
        <p:nvGrpSpPr>
          <p:cNvPr id="123" name="Group 122">
            <a:extLst>
              <a:ext uri="{FF2B5EF4-FFF2-40B4-BE49-F238E27FC236}">
                <a16:creationId xmlns:a16="http://schemas.microsoft.com/office/drawing/2014/main" id="{D7C40EED-9E65-4094-9895-2CB700DB587A}"/>
              </a:ext>
            </a:extLst>
          </p:cNvPr>
          <p:cNvGrpSpPr/>
          <p:nvPr userDrawn="1"/>
        </p:nvGrpSpPr>
        <p:grpSpPr>
          <a:xfrm>
            <a:off x="722805" y="2228229"/>
            <a:ext cx="1682842" cy="1668023"/>
            <a:chOff x="722805" y="1761762"/>
            <a:chExt cx="945819" cy="937490"/>
          </a:xfrm>
        </p:grpSpPr>
        <p:sp>
          <p:nvSpPr>
            <p:cNvPr id="124" name="Block Arc 123">
              <a:extLst>
                <a:ext uri="{FF2B5EF4-FFF2-40B4-BE49-F238E27FC236}">
                  <a16:creationId xmlns:a16="http://schemas.microsoft.com/office/drawing/2014/main" id="{A18EB7A9-2075-43ED-B22F-C2C956A371BF}"/>
                </a:ext>
              </a:extLst>
            </p:cNvPr>
            <p:cNvSpPr/>
            <p:nvPr userDrawn="1"/>
          </p:nvSpPr>
          <p:spPr>
            <a:xfrm rot="18267289">
              <a:off x="725320" y="1759247"/>
              <a:ext cx="937490" cy="942520"/>
            </a:xfrm>
            <a:prstGeom prst="blockArc">
              <a:avLst>
                <a:gd name="adj1" fmla="val 3724391"/>
                <a:gd name="adj2" fmla="val 6658644"/>
                <a:gd name="adj3" fmla="val 10035"/>
              </a:avLst>
            </a:prstGeom>
            <a:solidFill>
              <a:srgbClr val="49B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25" name="Block Arc 124">
              <a:extLst>
                <a:ext uri="{FF2B5EF4-FFF2-40B4-BE49-F238E27FC236}">
                  <a16:creationId xmlns:a16="http://schemas.microsoft.com/office/drawing/2014/main" id="{73BC8155-ACBF-4392-A09E-15571D45E4BF}"/>
                </a:ext>
              </a:extLst>
            </p:cNvPr>
            <p:cNvSpPr/>
            <p:nvPr userDrawn="1"/>
          </p:nvSpPr>
          <p:spPr>
            <a:xfrm rot="18267289">
              <a:off x="728619" y="1759247"/>
              <a:ext cx="937490" cy="942520"/>
            </a:xfrm>
            <a:prstGeom prst="blockArc">
              <a:avLst>
                <a:gd name="adj1" fmla="val 12333220"/>
                <a:gd name="adj2" fmla="val 19270072"/>
                <a:gd name="adj3" fmla="val 90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26" name="Circle: Hollow 125">
              <a:extLst>
                <a:ext uri="{FF2B5EF4-FFF2-40B4-BE49-F238E27FC236}">
                  <a16:creationId xmlns:a16="http://schemas.microsoft.com/office/drawing/2014/main" id="{1BE36666-7C85-4ACF-8458-F8E6F67729B9}"/>
                </a:ext>
              </a:extLst>
            </p:cNvPr>
            <p:cNvSpPr/>
            <p:nvPr userDrawn="1"/>
          </p:nvSpPr>
          <p:spPr>
            <a:xfrm>
              <a:off x="787765" y="1817494"/>
              <a:ext cx="819197" cy="823593"/>
            </a:xfrm>
            <a:prstGeom prst="donut">
              <a:avLst>
                <a:gd name="adj" fmla="val 92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sp>
        <p:nvSpPr>
          <p:cNvPr id="127" name="Picture Placeholder 3">
            <a:extLst>
              <a:ext uri="{FF2B5EF4-FFF2-40B4-BE49-F238E27FC236}">
                <a16:creationId xmlns:a16="http://schemas.microsoft.com/office/drawing/2014/main" id="{42C37959-3C79-448F-8209-427B71CA34C0}"/>
              </a:ext>
            </a:extLst>
          </p:cNvPr>
          <p:cNvSpPr>
            <a:spLocks noGrp="1"/>
          </p:cNvSpPr>
          <p:nvPr>
            <p:ph type="pic" sz="quarter" idx="11"/>
          </p:nvPr>
        </p:nvSpPr>
        <p:spPr>
          <a:xfrm>
            <a:off x="921225" y="2411926"/>
            <a:ext cx="1289950" cy="1289950"/>
          </a:xfrm>
          <a:prstGeom prst="ellipse">
            <a:avLst/>
          </a:prstGeom>
          <a:solidFill>
            <a:schemeClr val="bg1"/>
          </a:solidFill>
        </p:spPr>
        <p:txBody>
          <a:bodyPr/>
          <a:lstStyle/>
          <a:p>
            <a:endParaRPr lang="en-GB" dirty="0"/>
          </a:p>
        </p:txBody>
      </p:sp>
      <p:sp>
        <p:nvSpPr>
          <p:cNvPr id="128" name="Text Placeholder 32">
            <a:extLst>
              <a:ext uri="{FF2B5EF4-FFF2-40B4-BE49-F238E27FC236}">
                <a16:creationId xmlns:a16="http://schemas.microsoft.com/office/drawing/2014/main" id="{A8D144DF-D564-43AE-9990-0C9EDEBFE141}"/>
              </a:ext>
            </a:extLst>
          </p:cNvPr>
          <p:cNvSpPr>
            <a:spLocks noGrp="1"/>
          </p:cNvSpPr>
          <p:nvPr>
            <p:ph type="body" sz="quarter" idx="23"/>
          </p:nvPr>
        </p:nvSpPr>
        <p:spPr>
          <a:xfrm>
            <a:off x="5268734" y="4160866"/>
            <a:ext cx="3538716" cy="685486"/>
          </a:xfrm>
          <a:prstGeom prst="rect">
            <a:avLst/>
          </a:prstGeom>
        </p:spPr>
        <p:txBody>
          <a:bodyPr anchor="t">
            <a:noAutofit/>
          </a:bodyPr>
          <a:lstStyle>
            <a:lvl1pPr>
              <a:defRPr sz="1600">
                <a:solidFill>
                  <a:srgbClr val="49BED8"/>
                </a:solidFill>
              </a:defRPr>
            </a:lvl1pPr>
            <a:lvl2pPr>
              <a:defRPr sz="1050">
                <a:solidFill>
                  <a:schemeClr val="tx1"/>
                </a:solidFill>
              </a:defRPr>
            </a:lvl2pPr>
          </a:lstStyle>
          <a:p>
            <a:pPr lvl="0"/>
            <a:r>
              <a:rPr lang="en-US"/>
              <a:t>Click to edit Master text styles</a:t>
            </a:r>
          </a:p>
          <a:p>
            <a:pPr lvl="1"/>
            <a:r>
              <a:rPr lang="en-US"/>
              <a:t>Second level</a:t>
            </a:r>
          </a:p>
        </p:txBody>
      </p:sp>
      <p:grpSp>
        <p:nvGrpSpPr>
          <p:cNvPr id="129" name="Group 128">
            <a:extLst>
              <a:ext uri="{FF2B5EF4-FFF2-40B4-BE49-F238E27FC236}">
                <a16:creationId xmlns:a16="http://schemas.microsoft.com/office/drawing/2014/main" id="{36FAD499-BA0F-4541-94E2-575024121E0C}"/>
              </a:ext>
            </a:extLst>
          </p:cNvPr>
          <p:cNvGrpSpPr/>
          <p:nvPr userDrawn="1"/>
        </p:nvGrpSpPr>
        <p:grpSpPr>
          <a:xfrm>
            <a:off x="5290945" y="2212012"/>
            <a:ext cx="1682842" cy="1668023"/>
            <a:chOff x="722805" y="1761762"/>
            <a:chExt cx="945819" cy="937490"/>
          </a:xfrm>
        </p:grpSpPr>
        <p:sp>
          <p:nvSpPr>
            <p:cNvPr id="130" name="Block Arc 129">
              <a:extLst>
                <a:ext uri="{FF2B5EF4-FFF2-40B4-BE49-F238E27FC236}">
                  <a16:creationId xmlns:a16="http://schemas.microsoft.com/office/drawing/2014/main" id="{7268B98D-1D91-4025-8112-8979B4E472EB}"/>
                </a:ext>
              </a:extLst>
            </p:cNvPr>
            <p:cNvSpPr/>
            <p:nvPr userDrawn="1"/>
          </p:nvSpPr>
          <p:spPr>
            <a:xfrm rot="18267289">
              <a:off x="725320" y="1759247"/>
              <a:ext cx="937490" cy="942520"/>
            </a:xfrm>
            <a:prstGeom prst="blockArc">
              <a:avLst>
                <a:gd name="adj1" fmla="val 3724391"/>
                <a:gd name="adj2" fmla="val 6658644"/>
                <a:gd name="adj3" fmla="val 10035"/>
              </a:avLst>
            </a:prstGeom>
            <a:solidFill>
              <a:srgbClr val="49B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31" name="Block Arc 130">
              <a:extLst>
                <a:ext uri="{FF2B5EF4-FFF2-40B4-BE49-F238E27FC236}">
                  <a16:creationId xmlns:a16="http://schemas.microsoft.com/office/drawing/2014/main" id="{13D418E4-11D3-4350-A21B-9206DF8D9F45}"/>
                </a:ext>
              </a:extLst>
            </p:cNvPr>
            <p:cNvSpPr/>
            <p:nvPr userDrawn="1"/>
          </p:nvSpPr>
          <p:spPr>
            <a:xfrm rot="18267289">
              <a:off x="728619" y="1759247"/>
              <a:ext cx="937490" cy="942520"/>
            </a:xfrm>
            <a:prstGeom prst="blockArc">
              <a:avLst>
                <a:gd name="adj1" fmla="val 12333220"/>
                <a:gd name="adj2" fmla="val 19270072"/>
                <a:gd name="adj3" fmla="val 90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32" name="Circle: Hollow 131">
              <a:extLst>
                <a:ext uri="{FF2B5EF4-FFF2-40B4-BE49-F238E27FC236}">
                  <a16:creationId xmlns:a16="http://schemas.microsoft.com/office/drawing/2014/main" id="{BA31038A-C2BC-485D-9C6F-8229B4F04E26}"/>
                </a:ext>
              </a:extLst>
            </p:cNvPr>
            <p:cNvSpPr/>
            <p:nvPr userDrawn="1"/>
          </p:nvSpPr>
          <p:spPr>
            <a:xfrm>
              <a:off x="787765" y="1817494"/>
              <a:ext cx="819197" cy="823593"/>
            </a:xfrm>
            <a:prstGeom prst="donut">
              <a:avLst>
                <a:gd name="adj" fmla="val 92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sp>
        <p:nvSpPr>
          <p:cNvPr id="133" name="Picture Placeholder 3">
            <a:extLst>
              <a:ext uri="{FF2B5EF4-FFF2-40B4-BE49-F238E27FC236}">
                <a16:creationId xmlns:a16="http://schemas.microsoft.com/office/drawing/2014/main" id="{6EF93B24-631D-4D37-98CA-DAD5CC71304A}"/>
              </a:ext>
            </a:extLst>
          </p:cNvPr>
          <p:cNvSpPr>
            <a:spLocks noGrp="1"/>
          </p:cNvSpPr>
          <p:nvPr>
            <p:ph type="pic" sz="quarter" idx="24"/>
          </p:nvPr>
        </p:nvSpPr>
        <p:spPr>
          <a:xfrm>
            <a:off x="5489365" y="2395709"/>
            <a:ext cx="1289950" cy="1289950"/>
          </a:xfrm>
          <a:prstGeom prst="ellipse">
            <a:avLst/>
          </a:prstGeom>
          <a:solidFill>
            <a:schemeClr val="bg1"/>
          </a:solidFill>
        </p:spPr>
        <p:txBody>
          <a:bodyPr/>
          <a:lstStyle/>
          <a:p>
            <a:endParaRPr lang="en-GB" dirty="0"/>
          </a:p>
        </p:txBody>
      </p:sp>
      <p:sp>
        <p:nvSpPr>
          <p:cNvPr id="136" name="Rectangle 135">
            <a:extLst>
              <a:ext uri="{FF2B5EF4-FFF2-40B4-BE49-F238E27FC236}">
                <a16:creationId xmlns:a16="http://schemas.microsoft.com/office/drawing/2014/main" id="{EDFD9CB8-D5D6-46B5-9C5E-3318718371E7}"/>
              </a:ext>
            </a:extLst>
          </p:cNvPr>
          <p:cNvSpPr/>
          <p:nvPr userDrawn="1"/>
        </p:nvSpPr>
        <p:spPr>
          <a:xfrm>
            <a:off x="9802813" y="0"/>
            <a:ext cx="2392362"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145" name="Group 144">
            <a:extLst>
              <a:ext uri="{FF2B5EF4-FFF2-40B4-BE49-F238E27FC236}">
                <a16:creationId xmlns:a16="http://schemas.microsoft.com/office/drawing/2014/main" id="{CB242ED5-4095-452F-AA5D-332A9B083A4D}"/>
              </a:ext>
            </a:extLst>
          </p:cNvPr>
          <p:cNvGrpSpPr/>
          <p:nvPr userDrawn="1"/>
        </p:nvGrpSpPr>
        <p:grpSpPr>
          <a:xfrm>
            <a:off x="9802813" y="6215577"/>
            <a:ext cx="2392362" cy="485259"/>
            <a:chOff x="9802813" y="6126842"/>
            <a:chExt cx="2392362" cy="485259"/>
          </a:xfrm>
        </p:grpSpPr>
        <p:cxnSp>
          <p:nvCxnSpPr>
            <p:cNvPr id="160" name="Straight Connector 159">
              <a:extLst>
                <a:ext uri="{FF2B5EF4-FFF2-40B4-BE49-F238E27FC236}">
                  <a16:creationId xmlns:a16="http://schemas.microsoft.com/office/drawing/2014/main" id="{076D4D9C-D87B-4958-8782-F50A7B4A0279}"/>
                </a:ext>
              </a:extLst>
            </p:cNvPr>
            <p:cNvCxnSpPr>
              <a:cxnSpLocks/>
            </p:cNvCxnSpPr>
            <p:nvPr userDrawn="1"/>
          </p:nvCxnSpPr>
          <p:spPr>
            <a:xfrm>
              <a:off x="9802813" y="6534715"/>
              <a:ext cx="23923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92FCE856-57FD-4208-BE56-648B089E85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10217670" y="6442723"/>
              <a:ext cx="1599680" cy="169378"/>
            </a:xfrm>
            <a:prstGeom prst="rect">
              <a:avLst/>
            </a:prstGeom>
          </p:spPr>
        </p:pic>
        <p:grpSp>
          <p:nvGrpSpPr>
            <p:cNvPr id="162" name="Graphic 37">
              <a:extLst>
                <a:ext uri="{FF2B5EF4-FFF2-40B4-BE49-F238E27FC236}">
                  <a16:creationId xmlns:a16="http://schemas.microsoft.com/office/drawing/2014/main" id="{8EF6A911-3FC0-466B-9AEB-8AB1F8C8AF34}"/>
                </a:ext>
              </a:extLst>
            </p:cNvPr>
            <p:cNvGrpSpPr/>
            <p:nvPr userDrawn="1"/>
          </p:nvGrpSpPr>
          <p:grpSpPr>
            <a:xfrm>
              <a:off x="10305406" y="6133797"/>
              <a:ext cx="146685" cy="268605"/>
              <a:chOff x="5104129" y="3315493"/>
              <a:chExt cx="146685" cy="268605"/>
            </a:xfrm>
          </p:grpSpPr>
          <p:sp>
            <p:nvSpPr>
              <p:cNvPr id="203" name="Freeform: Shape 202">
                <a:extLst>
                  <a:ext uri="{FF2B5EF4-FFF2-40B4-BE49-F238E27FC236}">
                    <a16:creationId xmlns:a16="http://schemas.microsoft.com/office/drawing/2014/main" id="{5B681100-FD08-4248-8938-F65373BCB501}"/>
                  </a:ext>
                </a:extLst>
              </p:cNvPr>
              <p:cNvSpPr/>
              <p:nvPr/>
            </p:nvSpPr>
            <p:spPr>
              <a:xfrm>
                <a:off x="5104129" y="3315493"/>
                <a:ext cx="145837" cy="268605"/>
              </a:xfrm>
              <a:custGeom>
                <a:avLst/>
                <a:gdLst>
                  <a:gd name="connsiteX0" fmla="*/ 135255 w 145837"/>
                  <a:gd name="connsiteY0" fmla="*/ 0 h 268605"/>
                  <a:gd name="connsiteX1" fmla="*/ 11430 w 145837"/>
                  <a:gd name="connsiteY1" fmla="*/ 0 h 268605"/>
                  <a:gd name="connsiteX2" fmla="*/ 0 w 145837"/>
                  <a:gd name="connsiteY2" fmla="*/ 11430 h 268605"/>
                  <a:gd name="connsiteX3" fmla="*/ 0 w 145837"/>
                  <a:gd name="connsiteY3" fmla="*/ 257175 h 268605"/>
                  <a:gd name="connsiteX4" fmla="*/ 11430 w 145837"/>
                  <a:gd name="connsiteY4" fmla="*/ 268605 h 268605"/>
                  <a:gd name="connsiteX5" fmla="*/ 134303 w 145837"/>
                  <a:gd name="connsiteY5" fmla="*/ 268605 h 268605"/>
                  <a:gd name="connsiteX6" fmla="*/ 145733 w 145837"/>
                  <a:gd name="connsiteY6" fmla="*/ 257175 h 268605"/>
                  <a:gd name="connsiteX7" fmla="*/ 145733 w 145837"/>
                  <a:gd name="connsiteY7" fmla="*/ 11430 h 268605"/>
                  <a:gd name="connsiteX8" fmla="*/ 135255 w 145837"/>
                  <a:gd name="connsiteY8"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7" h="268605">
                    <a:moveTo>
                      <a:pt x="135255" y="0"/>
                    </a:moveTo>
                    <a:lnTo>
                      <a:pt x="11430" y="0"/>
                    </a:lnTo>
                    <a:cubicBezTo>
                      <a:pt x="4763" y="0"/>
                      <a:pt x="0" y="4763"/>
                      <a:pt x="0" y="11430"/>
                    </a:cubicBezTo>
                    <a:lnTo>
                      <a:pt x="0" y="257175"/>
                    </a:lnTo>
                    <a:cubicBezTo>
                      <a:pt x="0" y="263843"/>
                      <a:pt x="4763" y="268605"/>
                      <a:pt x="11430" y="268605"/>
                    </a:cubicBezTo>
                    <a:lnTo>
                      <a:pt x="134303" y="268605"/>
                    </a:lnTo>
                    <a:cubicBezTo>
                      <a:pt x="140970" y="268605"/>
                      <a:pt x="145733" y="263843"/>
                      <a:pt x="145733" y="257175"/>
                    </a:cubicBezTo>
                    <a:lnTo>
                      <a:pt x="145733" y="11430"/>
                    </a:lnTo>
                    <a:cubicBezTo>
                      <a:pt x="146685" y="5715"/>
                      <a:pt x="140970" y="0"/>
                      <a:pt x="135255" y="0"/>
                    </a:cubicBezTo>
                    <a:close/>
                  </a:path>
                </a:pathLst>
              </a:custGeom>
              <a:solidFill>
                <a:srgbClr val="FFFFFF"/>
              </a:solidFill>
              <a:ln w="9525" cap="flat">
                <a:noFill/>
                <a:prstDash val="solid"/>
                <a:miter/>
              </a:ln>
            </p:spPr>
            <p:txBody>
              <a:bodyPr rtlCol="0" anchor="ctr"/>
              <a:lstStyle/>
              <a:p>
                <a:endParaRPr lang="en-GB" dirty="0"/>
              </a:p>
            </p:txBody>
          </p:sp>
          <p:sp>
            <p:nvSpPr>
              <p:cNvPr id="204" name="Freeform: Shape 203">
                <a:extLst>
                  <a:ext uri="{FF2B5EF4-FFF2-40B4-BE49-F238E27FC236}">
                    <a16:creationId xmlns:a16="http://schemas.microsoft.com/office/drawing/2014/main" id="{DCFDC012-865D-4C19-8464-18BCDCA6E8FA}"/>
                  </a:ext>
                </a:extLst>
              </p:cNvPr>
              <p:cNvSpPr/>
              <p:nvPr/>
            </p:nvSpPr>
            <p:spPr>
              <a:xfrm>
                <a:off x="5177472" y="3315493"/>
                <a:ext cx="73342" cy="268605"/>
              </a:xfrm>
              <a:custGeom>
                <a:avLst/>
                <a:gdLst>
                  <a:gd name="connsiteX0" fmla="*/ 61913 w 73342"/>
                  <a:gd name="connsiteY0" fmla="*/ 0 h 268605"/>
                  <a:gd name="connsiteX1" fmla="*/ 0 w 73342"/>
                  <a:gd name="connsiteY1" fmla="*/ 0 h 268605"/>
                  <a:gd name="connsiteX2" fmla="*/ 0 w 73342"/>
                  <a:gd name="connsiteY2" fmla="*/ 268605 h 268605"/>
                  <a:gd name="connsiteX3" fmla="*/ 61913 w 73342"/>
                  <a:gd name="connsiteY3" fmla="*/ 268605 h 268605"/>
                  <a:gd name="connsiteX4" fmla="*/ 73342 w 73342"/>
                  <a:gd name="connsiteY4" fmla="*/ 257175 h 268605"/>
                  <a:gd name="connsiteX5" fmla="*/ 73342 w 73342"/>
                  <a:gd name="connsiteY5" fmla="*/ 11430 h 268605"/>
                  <a:gd name="connsiteX6" fmla="*/ 61913 w 73342"/>
                  <a:gd name="connsiteY6"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268605">
                    <a:moveTo>
                      <a:pt x="61913" y="0"/>
                    </a:moveTo>
                    <a:lnTo>
                      <a:pt x="0" y="0"/>
                    </a:lnTo>
                    <a:lnTo>
                      <a:pt x="0" y="268605"/>
                    </a:lnTo>
                    <a:lnTo>
                      <a:pt x="61913" y="268605"/>
                    </a:lnTo>
                    <a:cubicBezTo>
                      <a:pt x="68580" y="268605"/>
                      <a:pt x="73342" y="263843"/>
                      <a:pt x="73342" y="257175"/>
                    </a:cubicBezTo>
                    <a:lnTo>
                      <a:pt x="73342" y="11430"/>
                    </a:lnTo>
                    <a:cubicBezTo>
                      <a:pt x="73342" y="5715"/>
                      <a:pt x="67627" y="0"/>
                      <a:pt x="61913" y="0"/>
                    </a:cubicBezTo>
                    <a:close/>
                  </a:path>
                </a:pathLst>
              </a:custGeom>
              <a:solidFill>
                <a:srgbClr val="E5E6E8"/>
              </a:solidFill>
              <a:ln w="9525" cap="flat">
                <a:noFill/>
                <a:prstDash val="solid"/>
                <a:miter/>
              </a:ln>
            </p:spPr>
            <p:txBody>
              <a:bodyPr rtlCol="0" anchor="ctr"/>
              <a:lstStyle/>
              <a:p>
                <a:endParaRPr lang="en-GB" dirty="0"/>
              </a:p>
            </p:txBody>
          </p:sp>
          <p:sp>
            <p:nvSpPr>
              <p:cNvPr id="205" name="Freeform: Shape 204">
                <a:extLst>
                  <a:ext uri="{FF2B5EF4-FFF2-40B4-BE49-F238E27FC236}">
                    <a16:creationId xmlns:a16="http://schemas.microsoft.com/office/drawing/2014/main" id="{0C3DCBD9-8998-4CEB-90BD-B2400C6E27B6}"/>
                  </a:ext>
                </a:extLst>
              </p:cNvPr>
              <p:cNvSpPr/>
              <p:nvPr/>
            </p:nvSpPr>
            <p:spPr>
              <a:xfrm>
                <a:off x="5165089" y="3557428"/>
                <a:ext cx="24764" cy="19050"/>
              </a:xfrm>
              <a:custGeom>
                <a:avLst/>
                <a:gdLst>
                  <a:gd name="connsiteX0" fmla="*/ 20002 w 24764"/>
                  <a:gd name="connsiteY0" fmla="*/ 0 h 19050"/>
                  <a:gd name="connsiteX1" fmla="*/ 4763 w 24764"/>
                  <a:gd name="connsiteY1" fmla="*/ 0 h 19050"/>
                  <a:gd name="connsiteX2" fmla="*/ 0 w 24764"/>
                  <a:gd name="connsiteY2" fmla="*/ 4763 h 19050"/>
                  <a:gd name="connsiteX3" fmla="*/ 0 w 24764"/>
                  <a:gd name="connsiteY3" fmla="*/ 14288 h 19050"/>
                  <a:gd name="connsiteX4" fmla="*/ 4763 w 24764"/>
                  <a:gd name="connsiteY4" fmla="*/ 19050 h 19050"/>
                  <a:gd name="connsiteX5" fmla="*/ 20002 w 24764"/>
                  <a:gd name="connsiteY5" fmla="*/ 19050 h 19050"/>
                  <a:gd name="connsiteX6" fmla="*/ 24765 w 24764"/>
                  <a:gd name="connsiteY6" fmla="*/ 14288 h 19050"/>
                  <a:gd name="connsiteX7" fmla="*/ 24765 w 24764"/>
                  <a:gd name="connsiteY7" fmla="*/ 4763 h 19050"/>
                  <a:gd name="connsiteX8" fmla="*/ 20002 w 24764"/>
                  <a:gd name="connsiteY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9050">
                    <a:moveTo>
                      <a:pt x="20002" y="0"/>
                    </a:moveTo>
                    <a:lnTo>
                      <a:pt x="4763" y="0"/>
                    </a:lnTo>
                    <a:cubicBezTo>
                      <a:pt x="1905" y="0"/>
                      <a:pt x="0" y="1905"/>
                      <a:pt x="0" y="4763"/>
                    </a:cubicBezTo>
                    <a:lnTo>
                      <a:pt x="0" y="14288"/>
                    </a:lnTo>
                    <a:cubicBezTo>
                      <a:pt x="0" y="17145"/>
                      <a:pt x="1905" y="19050"/>
                      <a:pt x="4763" y="19050"/>
                    </a:cubicBezTo>
                    <a:lnTo>
                      <a:pt x="20002" y="19050"/>
                    </a:lnTo>
                    <a:cubicBezTo>
                      <a:pt x="22860" y="19050"/>
                      <a:pt x="24765" y="17145"/>
                      <a:pt x="24765" y="14288"/>
                    </a:cubicBezTo>
                    <a:lnTo>
                      <a:pt x="24765" y="4763"/>
                    </a:lnTo>
                    <a:cubicBezTo>
                      <a:pt x="24765" y="1905"/>
                      <a:pt x="21908" y="0"/>
                      <a:pt x="20002" y="0"/>
                    </a:cubicBezTo>
                    <a:close/>
                  </a:path>
                </a:pathLst>
              </a:custGeom>
              <a:solidFill>
                <a:srgbClr val="CDCDD1"/>
              </a:solidFill>
              <a:ln w="9525" cap="flat">
                <a:noFill/>
                <a:prstDash val="solid"/>
                <a:miter/>
              </a:ln>
            </p:spPr>
            <p:txBody>
              <a:bodyPr rtlCol="0" anchor="ctr"/>
              <a:lstStyle/>
              <a:p>
                <a:endParaRPr lang="en-GB" dirty="0"/>
              </a:p>
            </p:txBody>
          </p:sp>
          <p:sp>
            <p:nvSpPr>
              <p:cNvPr id="206" name="Freeform: Shape 205">
                <a:extLst>
                  <a:ext uri="{FF2B5EF4-FFF2-40B4-BE49-F238E27FC236}">
                    <a16:creationId xmlns:a16="http://schemas.microsoft.com/office/drawing/2014/main" id="{5C8CCFE4-B511-4D20-BFEC-3C43E505B212}"/>
                  </a:ext>
                </a:extLst>
              </p:cNvPr>
              <p:cNvSpPr/>
              <p:nvPr/>
            </p:nvSpPr>
            <p:spPr>
              <a:xfrm>
                <a:off x="5158422" y="3327875"/>
                <a:ext cx="38100" cy="5715"/>
              </a:xfrm>
              <a:custGeom>
                <a:avLst/>
                <a:gdLst>
                  <a:gd name="connsiteX0" fmla="*/ 36195 w 38100"/>
                  <a:gd name="connsiteY0" fmla="*/ 0 h 5715"/>
                  <a:gd name="connsiteX1" fmla="*/ 1905 w 38100"/>
                  <a:gd name="connsiteY1" fmla="*/ 0 h 5715"/>
                  <a:gd name="connsiteX2" fmla="*/ 0 w 38100"/>
                  <a:gd name="connsiteY2" fmla="*/ 1905 h 5715"/>
                  <a:gd name="connsiteX3" fmla="*/ 0 w 38100"/>
                  <a:gd name="connsiteY3" fmla="*/ 3810 h 5715"/>
                  <a:gd name="connsiteX4" fmla="*/ 1905 w 38100"/>
                  <a:gd name="connsiteY4" fmla="*/ 5715 h 5715"/>
                  <a:gd name="connsiteX5" fmla="*/ 36195 w 38100"/>
                  <a:gd name="connsiteY5" fmla="*/ 5715 h 5715"/>
                  <a:gd name="connsiteX6" fmla="*/ 38100 w 38100"/>
                  <a:gd name="connsiteY6" fmla="*/ 3810 h 5715"/>
                  <a:gd name="connsiteX7" fmla="*/ 38100 w 38100"/>
                  <a:gd name="connsiteY7" fmla="*/ 1905 h 5715"/>
                  <a:gd name="connsiteX8" fmla="*/ 36195 w 38100"/>
                  <a:gd name="connsiteY8"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
                    <a:moveTo>
                      <a:pt x="36195" y="0"/>
                    </a:moveTo>
                    <a:lnTo>
                      <a:pt x="1905" y="0"/>
                    </a:lnTo>
                    <a:cubicBezTo>
                      <a:pt x="952" y="0"/>
                      <a:pt x="0" y="953"/>
                      <a:pt x="0" y="1905"/>
                    </a:cubicBezTo>
                    <a:lnTo>
                      <a:pt x="0" y="3810"/>
                    </a:lnTo>
                    <a:cubicBezTo>
                      <a:pt x="0" y="4763"/>
                      <a:pt x="952" y="5715"/>
                      <a:pt x="1905" y="5715"/>
                    </a:cubicBezTo>
                    <a:lnTo>
                      <a:pt x="36195" y="5715"/>
                    </a:lnTo>
                    <a:cubicBezTo>
                      <a:pt x="37148" y="5715"/>
                      <a:pt x="38100" y="4763"/>
                      <a:pt x="38100" y="3810"/>
                    </a:cubicBezTo>
                    <a:lnTo>
                      <a:pt x="38100" y="1905"/>
                    </a:lnTo>
                    <a:cubicBezTo>
                      <a:pt x="38100" y="953"/>
                      <a:pt x="37148" y="0"/>
                      <a:pt x="36195" y="0"/>
                    </a:cubicBezTo>
                    <a:close/>
                  </a:path>
                </a:pathLst>
              </a:custGeom>
              <a:solidFill>
                <a:srgbClr val="CDCDD1"/>
              </a:solidFill>
              <a:ln w="9525" cap="flat">
                <a:noFill/>
                <a:prstDash val="solid"/>
                <a:miter/>
              </a:ln>
            </p:spPr>
            <p:txBody>
              <a:bodyPr rtlCol="0" anchor="ctr"/>
              <a:lstStyle/>
              <a:p>
                <a:endParaRPr lang="en-GB" dirty="0"/>
              </a:p>
            </p:txBody>
          </p:sp>
          <p:sp>
            <p:nvSpPr>
              <p:cNvPr id="207" name="Freeform: Shape 206">
                <a:extLst>
                  <a:ext uri="{FF2B5EF4-FFF2-40B4-BE49-F238E27FC236}">
                    <a16:creationId xmlns:a16="http://schemas.microsoft.com/office/drawing/2014/main" id="{6D32B319-F759-445D-9D02-B2DA7E810536}"/>
                  </a:ext>
                </a:extLst>
              </p:cNvPr>
              <p:cNvSpPr/>
              <p:nvPr/>
            </p:nvSpPr>
            <p:spPr>
              <a:xfrm>
                <a:off x="5177472" y="3327875"/>
                <a:ext cx="19050" cy="6667"/>
              </a:xfrm>
              <a:custGeom>
                <a:avLst/>
                <a:gdLst>
                  <a:gd name="connsiteX0" fmla="*/ 17145 w 19050"/>
                  <a:gd name="connsiteY0" fmla="*/ 0 h 6667"/>
                  <a:gd name="connsiteX1" fmla="*/ 0 w 19050"/>
                  <a:gd name="connsiteY1" fmla="*/ 0 h 6667"/>
                  <a:gd name="connsiteX2" fmla="*/ 0 w 19050"/>
                  <a:gd name="connsiteY2" fmla="*/ 6668 h 6667"/>
                  <a:gd name="connsiteX3" fmla="*/ 17145 w 19050"/>
                  <a:gd name="connsiteY3" fmla="*/ 6668 h 6667"/>
                  <a:gd name="connsiteX4" fmla="*/ 19050 w 19050"/>
                  <a:gd name="connsiteY4" fmla="*/ 4763 h 6667"/>
                  <a:gd name="connsiteX5" fmla="*/ 19050 w 19050"/>
                  <a:gd name="connsiteY5" fmla="*/ 1905 h 6667"/>
                  <a:gd name="connsiteX6" fmla="*/ 17145 w 19050"/>
                  <a:gd name="connsiteY6"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
                    <a:moveTo>
                      <a:pt x="17145" y="0"/>
                    </a:moveTo>
                    <a:lnTo>
                      <a:pt x="0" y="0"/>
                    </a:lnTo>
                    <a:lnTo>
                      <a:pt x="0" y="6668"/>
                    </a:lnTo>
                    <a:lnTo>
                      <a:pt x="17145" y="6668"/>
                    </a:lnTo>
                    <a:cubicBezTo>
                      <a:pt x="18098" y="6668"/>
                      <a:pt x="19050" y="5715"/>
                      <a:pt x="19050" y="4763"/>
                    </a:cubicBezTo>
                    <a:lnTo>
                      <a:pt x="19050" y="1905"/>
                    </a:lnTo>
                    <a:cubicBezTo>
                      <a:pt x="19050" y="953"/>
                      <a:pt x="18098" y="0"/>
                      <a:pt x="17145" y="0"/>
                    </a:cubicBezTo>
                    <a:close/>
                  </a:path>
                </a:pathLst>
              </a:custGeom>
              <a:solidFill>
                <a:srgbClr val="B6B7BB"/>
              </a:solidFill>
              <a:ln w="9525" cap="flat">
                <a:noFill/>
                <a:prstDash val="solid"/>
                <a:miter/>
              </a:ln>
            </p:spPr>
            <p:txBody>
              <a:bodyPr rtlCol="0" anchor="ctr"/>
              <a:lstStyle/>
              <a:p>
                <a:endParaRPr lang="en-GB" dirty="0"/>
              </a:p>
            </p:txBody>
          </p:sp>
          <p:sp>
            <p:nvSpPr>
              <p:cNvPr id="208" name="Freeform: Shape 207">
                <a:extLst>
                  <a:ext uri="{FF2B5EF4-FFF2-40B4-BE49-F238E27FC236}">
                    <a16:creationId xmlns:a16="http://schemas.microsoft.com/office/drawing/2014/main" id="{DDDCE9F8-1ECF-48B0-931A-390427D286B4}"/>
                  </a:ext>
                </a:extLst>
              </p:cNvPr>
              <p:cNvSpPr/>
              <p:nvPr/>
            </p:nvSpPr>
            <p:spPr>
              <a:xfrm>
                <a:off x="5177472" y="3557428"/>
                <a:ext cx="12382" cy="18097"/>
              </a:xfrm>
              <a:custGeom>
                <a:avLst/>
                <a:gdLst>
                  <a:gd name="connsiteX0" fmla="*/ 7620 w 12382"/>
                  <a:gd name="connsiteY0" fmla="*/ 0 h 18097"/>
                  <a:gd name="connsiteX1" fmla="*/ 0 w 12382"/>
                  <a:gd name="connsiteY1" fmla="*/ 0 h 18097"/>
                  <a:gd name="connsiteX2" fmla="*/ 0 w 12382"/>
                  <a:gd name="connsiteY2" fmla="*/ 18097 h 18097"/>
                  <a:gd name="connsiteX3" fmla="*/ 7620 w 12382"/>
                  <a:gd name="connsiteY3" fmla="*/ 18097 h 18097"/>
                  <a:gd name="connsiteX4" fmla="*/ 12382 w 12382"/>
                  <a:gd name="connsiteY4" fmla="*/ 13335 h 18097"/>
                  <a:gd name="connsiteX5" fmla="*/ 12382 w 12382"/>
                  <a:gd name="connsiteY5" fmla="*/ 3810 h 18097"/>
                  <a:gd name="connsiteX6" fmla="*/ 7620 w 12382"/>
                  <a:gd name="connsiteY6"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 h="18097">
                    <a:moveTo>
                      <a:pt x="7620" y="0"/>
                    </a:moveTo>
                    <a:lnTo>
                      <a:pt x="0" y="0"/>
                    </a:lnTo>
                    <a:lnTo>
                      <a:pt x="0" y="18097"/>
                    </a:lnTo>
                    <a:lnTo>
                      <a:pt x="7620" y="18097"/>
                    </a:lnTo>
                    <a:cubicBezTo>
                      <a:pt x="10477" y="18097"/>
                      <a:pt x="12382" y="16192"/>
                      <a:pt x="12382" y="13335"/>
                    </a:cubicBezTo>
                    <a:lnTo>
                      <a:pt x="12382" y="3810"/>
                    </a:lnTo>
                    <a:cubicBezTo>
                      <a:pt x="12382" y="1905"/>
                      <a:pt x="9525" y="0"/>
                      <a:pt x="7620" y="0"/>
                    </a:cubicBezTo>
                    <a:close/>
                  </a:path>
                </a:pathLst>
              </a:custGeom>
              <a:solidFill>
                <a:srgbClr val="B6B7BB"/>
              </a:solidFill>
              <a:ln w="9525" cap="flat">
                <a:noFill/>
                <a:prstDash val="solid"/>
                <a:miter/>
              </a:ln>
            </p:spPr>
            <p:txBody>
              <a:bodyPr rtlCol="0" anchor="ctr"/>
              <a:lstStyle/>
              <a:p>
                <a:endParaRPr lang="en-GB" dirty="0"/>
              </a:p>
            </p:txBody>
          </p:sp>
          <p:grpSp>
            <p:nvGrpSpPr>
              <p:cNvPr id="209" name="Graphic 37">
                <a:extLst>
                  <a:ext uri="{FF2B5EF4-FFF2-40B4-BE49-F238E27FC236}">
                    <a16:creationId xmlns:a16="http://schemas.microsoft.com/office/drawing/2014/main" id="{89FA43A8-0BED-4268-A677-52903717F67C}"/>
                  </a:ext>
                </a:extLst>
              </p:cNvPr>
              <p:cNvGrpSpPr/>
              <p:nvPr/>
            </p:nvGrpSpPr>
            <p:grpSpPr>
              <a:xfrm>
                <a:off x="5177472" y="3432650"/>
                <a:ext cx="9525" cy="9525"/>
                <a:chOff x="5177472" y="3432650"/>
                <a:chExt cx="9525" cy="9525"/>
              </a:xfrm>
              <a:solidFill>
                <a:srgbClr val="4E5B63"/>
              </a:solidFill>
            </p:grpSpPr>
            <p:sp>
              <p:nvSpPr>
                <p:cNvPr id="219" name="Freeform: Shape 218">
                  <a:extLst>
                    <a:ext uri="{FF2B5EF4-FFF2-40B4-BE49-F238E27FC236}">
                      <a16:creationId xmlns:a16="http://schemas.microsoft.com/office/drawing/2014/main" id="{0127722A-AF87-46CB-A7A5-53711EE63279}"/>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sp>
              <p:nvSpPr>
                <p:cNvPr id="220" name="Freeform: Shape 219">
                  <a:extLst>
                    <a:ext uri="{FF2B5EF4-FFF2-40B4-BE49-F238E27FC236}">
                      <a16:creationId xmlns:a16="http://schemas.microsoft.com/office/drawing/2014/main" id="{A419152D-24E3-4CC0-A065-B3CDA7FD40A9}"/>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grpSp>
          <p:grpSp>
            <p:nvGrpSpPr>
              <p:cNvPr id="210" name="Graphic 37">
                <a:extLst>
                  <a:ext uri="{FF2B5EF4-FFF2-40B4-BE49-F238E27FC236}">
                    <a16:creationId xmlns:a16="http://schemas.microsoft.com/office/drawing/2014/main" id="{EB66E345-BE0C-4DCB-8E08-43D7CB8684E3}"/>
                  </a:ext>
                </a:extLst>
              </p:cNvPr>
              <p:cNvGrpSpPr/>
              <p:nvPr/>
            </p:nvGrpSpPr>
            <p:grpSpPr>
              <a:xfrm>
                <a:off x="5104129" y="3349783"/>
                <a:ext cx="146685" cy="201929"/>
                <a:chOff x="5104129" y="3349783"/>
                <a:chExt cx="146685" cy="201929"/>
              </a:xfrm>
            </p:grpSpPr>
            <p:sp>
              <p:nvSpPr>
                <p:cNvPr id="217" name="Freeform: Shape 216">
                  <a:extLst>
                    <a:ext uri="{FF2B5EF4-FFF2-40B4-BE49-F238E27FC236}">
                      <a16:creationId xmlns:a16="http://schemas.microsoft.com/office/drawing/2014/main" id="{AD4542E4-AE48-4C5F-8AC3-A5C69343151E}"/>
                    </a:ext>
                  </a:extLst>
                </p:cNvPr>
                <p:cNvSpPr/>
                <p:nvPr/>
              </p:nvSpPr>
              <p:spPr>
                <a:xfrm>
                  <a:off x="5104129" y="3349783"/>
                  <a:ext cx="145732" cy="201929"/>
                </a:xfrm>
                <a:custGeom>
                  <a:avLst/>
                  <a:gdLst>
                    <a:gd name="connsiteX0" fmla="*/ 0 w 145732"/>
                    <a:gd name="connsiteY0" fmla="*/ 0 h 201929"/>
                    <a:gd name="connsiteX1" fmla="*/ 145733 w 145732"/>
                    <a:gd name="connsiteY1" fmla="*/ 0 h 201929"/>
                    <a:gd name="connsiteX2" fmla="*/ 145733 w 145732"/>
                    <a:gd name="connsiteY2" fmla="*/ 201930 h 201929"/>
                    <a:gd name="connsiteX3" fmla="*/ 0 w 14573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145732" h="201929">
                      <a:moveTo>
                        <a:pt x="0" y="0"/>
                      </a:moveTo>
                      <a:lnTo>
                        <a:pt x="145733" y="0"/>
                      </a:lnTo>
                      <a:lnTo>
                        <a:pt x="145733" y="201930"/>
                      </a:lnTo>
                      <a:lnTo>
                        <a:pt x="0" y="201930"/>
                      </a:lnTo>
                      <a:close/>
                    </a:path>
                  </a:pathLst>
                </a:custGeom>
                <a:solidFill>
                  <a:srgbClr val="40B3BC"/>
                </a:solidFill>
                <a:ln w="9525" cap="flat">
                  <a:noFill/>
                  <a:prstDash val="solid"/>
                  <a:miter/>
                </a:ln>
              </p:spPr>
              <p:txBody>
                <a:bodyPr rtlCol="0" anchor="ctr"/>
                <a:lstStyle/>
                <a:p>
                  <a:endParaRPr lang="en-GB" dirty="0"/>
                </a:p>
              </p:txBody>
            </p:sp>
            <p:sp>
              <p:nvSpPr>
                <p:cNvPr id="218" name="Freeform: Shape 217">
                  <a:extLst>
                    <a:ext uri="{FF2B5EF4-FFF2-40B4-BE49-F238E27FC236}">
                      <a16:creationId xmlns:a16="http://schemas.microsoft.com/office/drawing/2014/main" id="{67FD66EA-0C73-448B-A838-E4A431C9C9BD}"/>
                    </a:ext>
                  </a:extLst>
                </p:cNvPr>
                <p:cNvSpPr/>
                <p:nvPr/>
              </p:nvSpPr>
              <p:spPr>
                <a:xfrm>
                  <a:off x="5177472" y="3349783"/>
                  <a:ext cx="73342" cy="201929"/>
                </a:xfrm>
                <a:custGeom>
                  <a:avLst/>
                  <a:gdLst>
                    <a:gd name="connsiteX0" fmla="*/ 0 w 73342"/>
                    <a:gd name="connsiteY0" fmla="*/ 0 h 201929"/>
                    <a:gd name="connsiteX1" fmla="*/ 73342 w 73342"/>
                    <a:gd name="connsiteY1" fmla="*/ 0 h 201929"/>
                    <a:gd name="connsiteX2" fmla="*/ 73342 w 73342"/>
                    <a:gd name="connsiteY2" fmla="*/ 201930 h 201929"/>
                    <a:gd name="connsiteX3" fmla="*/ 0 w 7334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73342" h="201929">
                      <a:moveTo>
                        <a:pt x="0" y="0"/>
                      </a:moveTo>
                      <a:lnTo>
                        <a:pt x="73342" y="0"/>
                      </a:lnTo>
                      <a:lnTo>
                        <a:pt x="73342" y="201930"/>
                      </a:lnTo>
                      <a:lnTo>
                        <a:pt x="0" y="201930"/>
                      </a:lnTo>
                      <a:close/>
                    </a:path>
                  </a:pathLst>
                </a:custGeom>
                <a:solidFill>
                  <a:srgbClr val="23939D"/>
                </a:solidFill>
                <a:ln w="9525" cap="flat">
                  <a:noFill/>
                  <a:prstDash val="solid"/>
                  <a:miter/>
                </a:ln>
              </p:spPr>
              <p:txBody>
                <a:bodyPr rtlCol="0" anchor="ctr"/>
                <a:lstStyle/>
                <a:p>
                  <a:endParaRPr lang="en-GB" dirty="0"/>
                </a:p>
              </p:txBody>
            </p:sp>
          </p:grpSp>
          <p:grpSp>
            <p:nvGrpSpPr>
              <p:cNvPr id="211" name="Graphic 37">
                <a:extLst>
                  <a:ext uri="{FF2B5EF4-FFF2-40B4-BE49-F238E27FC236}">
                    <a16:creationId xmlns:a16="http://schemas.microsoft.com/office/drawing/2014/main" id="{56F6B6D6-2313-4796-BEF5-02C9C9D3A206}"/>
                  </a:ext>
                </a:extLst>
              </p:cNvPr>
              <p:cNvGrpSpPr/>
              <p:nvPr/>
            </p:nvGrpSpPr>
            <p:grpSpPr>
              <a:xfrm>
                <a:off x="5115559" y="3385025"/>
                <a:ext cx="123825" cy="123825"/>
                <a:chOff x="5115559" y="3385025"/>
                <a:chExt cx="123825" cy="123825"/>
              </a:xfrm>
            </p:grpSpPr>
            <p:grpSp>
              <p:nvGrpSpPr>
                <p:cNvPr id="212" name="Graphic 37">
                  <a:extLst>
                    <a:ext uri="{FF2B5EF4-FFF2-40B4-BE49-F238E27FC236}">
                      <a16:creationId xmlns:a16="http://schemas.microsoft.com/office/drawing/2014/main" id="{A4ED64A0-12EF-4583-A233-34601DDCC500}"/>
                    </a:ext>
                  </a:extLst>
                </p:cNvPr>
                <p:cNvGrpSpPr/>
                <p:nvPr/>
              </p:nvGrpSpPr>
              <p:grpSpPr>
                <a:xfrm>
                  <a:off x="5115559" y="3385025"/>
                  <a:ext cx="123825" cy="123825"/>
                  <a:chOff x="5115559" y="3385025"/>
                  <a:chExt cx="123825" cy="123825"/>
                </a:xfrm>
              </p:grpSpPr>
              <p:sp>
                <p:nvSpPr>
                  <p:cNvPr id="215" name="Freeform: Shape 214">
                    <a:extLst>
                      <a:ext uri="{FF2B5EF4-FFF2-40B4-BE49-F238E27FC236}">
                        <a16:creationId xmlns:a16="http://schemas.microsoft.com/office/drawing/2014/main" id="{0A25D779-91F6-4042-BDCF-97E6C6A26FE2}"/>
                      </a:ext>
                    </a:extLst>
                  </p:cNvPr>
                  <p:cNvSpPr/>
                  <p:nvPr/>
                </p:nvSpPr>
                <p:spPr>
                  <a:xfrm>
                    <a:off x="5115559" y="3385026"/>
                    <a:ext cx="123825" cy="123824"/>
                  </a:xfrm>
                  <a:custGeom>
                    <a:avLst/>
                    <a:gdLst>
                      <a:gd name="connsiteX0" fmla="*/ 123825 w 123825"/>
                      <a:gd name="connsiteY0" fmla="*/ 61912 h 123824"/>
                      <a:gd name="connsiteX1" fmla="*/ 61913 w 123825"/>
                      <a:gd name="connsiteY1" fmla="*/ 123825 h 123824"/>
                      <a:gd name="connsiteX2" fmla="*/ 0 w 123825"/>
                      <a:gd name="connsiteY2" fmla="*/ 61912 h 123824"/>
                      <a:gd name="connsiteX3" fmla="*/ 61913 w 123825"/>
                      <a:gd name="connsiteY3" fmla="*/ 0 h 123824"/>
                      <a:gd name="connsiteX4" fmla="*/ 123825 w 123825"/>
                      <a:gd name="connsiteY4" fmla="*/ 61912 h 12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4">
                        <a:moveTo>
                          <a:pt x="123825" y="61912"/>
                        </a:moveTo>
                        <a:cubicBezTo>
                          <a:pt x="123825" y="96106"/>
                          <a:pt x="96106" y="123825"/>
                          <a:pt x="61913" y="123825"/>
                        </a:cubicBezTo>
                        <a:cubicBezTo>
                          <a:pt x="27719" y="123825"/>
                          <a:pt x="0" y="96106"/>
                          <a:pt x="0" y="61912"/>
                        </a:cubicBezTo>
                        <a:cubicBezTo>
                          <a:pt x="0" y="27719"/>
                          <a:pt x="27719" y="0"/>
                          <a:pt x="61913" y="0"/>
                        </a:cubicBezTo>
                        <a:cubicBezTo>
                          <a:pt x="96106" y="0"/>
                          <a:pt x="123825" y="27719"/>
                          <a:pt x="123825" y="61912"/>
                        </a:cubicBezTo>
                        <a:close/>
                      </a:path>
                    </a:pathLst>
                  </a:custGeom>
                  <a:solidFill>
                    <a:srgbClr val="FFFFFF"/>
                  </a:solidFill>
                  <a:ln w="9525" cap="flat">
                    <a:noFill/>
                    <a:prstDash val="solid"/>
                    <a:miter/>
                  </a:ln>
                </p:spPr>
                <p:txBody>
                  <a:bodyPr rtlCol="0" anchor="ctr"/>
                  <a:lstStyle/>
                  <a:p>
                    <a:endParaRPr lang="en-GB" dirty="0"/>
                  </a:p>
                </p:txBody>
              </p:sp>
              <p:sp>
                <p:nvSpPr>
                  <p:cNvPr id="216" name="Freeform: Shape 215">
                    <a:extLst>
                      <a:ext uri="{FF2B5EF4-FFF2-40B4-BE49-F238E27FC236}">
                        <a16:creationId xmlns:a16="http://schemas.microsoft.com/office/drawing/2014/main" id="{D54E1ABC-540D-454A-A6A1-46CE8D56C3E1}"/>
                      </a:ext>
                    </a:extLst>
                  </p:cNvPr>
                  <p:cNvSpPr/>
                  <p:nvPr/>
                </p:nvSpPr>
                <p:spPr>
                  <a:xfrm>
                    <a:off x="5177472" y="3385025"/>
                    <a:ext cx="61912" cy="123825"/>
                  </a:xfrm>
                  <a:custGeom>
                    <a:avLst/>
                    <a:gdLst>
                      <a:gd name="connsiteX0" fmla="*/ 0 w 61912"/>
                      <a:gd name="connsiteY0" fmla="*/ 0 h 123825"/>
                      <a:gd name="connsiteX1" fmla="*/ 0 w 61912"/>
                      <a:gd name="connsiteY1" fmla="*/ 123825 h 123825"/>
                      <a:gd name="connsiteX2" fmla="*/ 61913 w 61912"/>
                      <a:gd name="connsiteY2" fmla="*/ 61913 h 123825"/>
                      <a:gd name="connsiteX3" fmla="*/ 0 w 61912"/>
                      <a:gd name="connsiteY3" fmla="*/ 0 h 123825"/>
                    </a:gdLst>
                    <a:ahLst/>
                    <a:cxnLst>
                      <a:cxn ang="0">
                        <a:pos x="connsiteX0" y="connsiteY0"/>
                      </a:cxn>
                      <a:cxn ang="0">
                        <a:pos x="connsiteX1" y="connsiteY1"/>
                      </a:cxn>
                      <a:cxn ang="0">
                        <a:pos x="connsiteX2" y="connsiteY2"/>
                      </a:cxn>
                      <a:cxn ang="0">
                        <a:pos x="connsiteX3" y="connsiteY3"/>
                      </a:cxn>
                    </a:cxnLst>
                    <a:rect l="l" t="t" r="r" b="b"/>
                    <a:pathLst>
                      <a:path w="61912" h="123825">
                        <a:moveTo>
                          <a:pt x="0" y="0"/>
                        </a:moveTo>
                        <a:lnTo>
                          <a:pt x="0" y="123825"/>
                        </a:lnTo>
                        <a:cubicBezTo>
                          <a:pt x="34290" y="123825"/>
                          <a:pt x="61913" y="96203"/>
                          <a:pt x="61913" y="61913"/>
                        </a:cubicBezTo>
                        <a:cubicBezTo>
                          <a:pt x="61913" y="27623"/>
                          <a:pt x="34290" y="0"/>
                          <a:pt x="0" y="0"/>
                        </a:cubicBezTo>
                        <a:close/>
                      </a:path>
                    </a:pathLst>
                  </a:custGeom>
                  <a:solidFill>
                    <a:srgbClr val="E5E6E8"/>
                  </a:solidFill>
                  <a:ln w="9525" cap="flat">
                    <a:noFill/>
                    <a:prstDash val="solid"/>
                    <a:miter/>
                  </a:ln>
                </p:spPr>
                <p:txBody>
                  <a:bodyPr rtlCol="0" anchor="ctr"/>
                  <a:lstStyle/>
                  <a:p>
                    <a:endParaRPr lang="en-GB" dirty="0"/>
                  </a:p>
                </p:txBody>
              </p:sp>
            </p:grpSp>
            <p:sp>
              <p:nvSpPr>
                <p:cNvPr id="213" name="Freeform: Shape 212">
                  <a:extLst>
                    <a:ext uri="{FF2B5EF4-FFF2-40B4-BE49-F238E27FC236}">
                      <a16:creationId xmlns:a16="http://schemas.microsoft.com/office/drawing/2014/main" id="{E6143232-7055-464C-8096-16F18AC4B4D4}"/>
                    </a:ext>
                  </a:extLst>
                </p:cNvPr>
                <p:cNvSpPr/>
                <p:nvPr/>
              </p:nvSpPr>
              <p:spPr>
                <a:xfrm>
                  <a:off x="5143181" y="3397408"/>
                  <a:ext cx="69532" cy="89534"/>
                </a:xfrm>
                <a:custGeom>
                  <a:avLst/>
                  <a:gdLst>
                    <a:gd name="connsiteX0" fmla="*/ 63818 w 69532"/>
                    <a:gd name="connsiteY0" fmla="*/ 32385 h 89534"/>
                    <a:gd name="connsiteX1" fmla="*/ 58103 w 69532"/>
                    <a:gd name="connsiteY1" fmla="*/ 32385 h 89534"/>
                    <a:gd name="connsiteX2" fmla="*/ 58103 w 69532"/>
                    <a:gd name="connsiteY2" fmla="*/ 19050 h 89534"/>
                    <a:gd name="connsiteX3" fmla="*/ 39053 w 69532"/>
                    <a:gd name="connsiteY3" fmla="*/ 0 h 89534"/>
                    <a:gd name="connsiteX4" fmla="*/ 30480 w 69532"/>
                    <a:gd name="connsiteY4" fmla="*/ 0 h 89534"/>
                    <a:gd name="connsiteX5" fmla="*/ 11430 w 69532"/>
                    <a:gd name="connsiteY5" fmla="*/ 19050 h 89534"/>
                    <a:gd name="connsiteX6" fmla="*/ 11430 w 69532"/>
                    <a:gd name="connsiteY6" fmla="*/ 32385 h 89534"/>
                    <a:gd name="connsiteX7" fmla="*/ 5715 w 69532"/>
                    <a:gd name="connsiteY7" fmla="*/ 32385 h 89534"/>
                    <a:gd name="connsiteX8" fmla="*/ 0 w 69532"/>
                    <a:gd name="connsiteY8" fmla="*/ 38100 h 89534"/>
                    <a:gd name="connsiteX9" fmla="*/ 0 w 69532"/>
                    <a:gd name="connsiteY9" fmla="*/ 83820 h 89534"/>
                    <a:gd name="connsiteX10" fmla="*/ 5715 w 69532"/>
                    <a:gd name="connsiteY10" fmla="*/ 89535 h 89534"/>
                    <a:gd name="connsiteX11" fmla="*/ 63818 w 69532"/>
                    <a:gd name="connsiteY11" fmla="*/ 89535 h 89534"/>
                    <a:gd name="connsiteX12" fmla="*/ 69532 w 69532"/>
                    <a:gd name="connsiteY12" fmla="*/ 83820 h 89534"/>
                    <a:gd name="connsiteX13" fmla="*/ 69532 w 69532"/>
                    <a:gd name="connsiteY13" fmla="*/ 38100 h 89534"/>
                    <a:gd name="connsiteX14" fmla="*/ 63818 w 69532"/>
                    <a:gd name="connsiteY14" fmla="*/ 32385 h 89534"/>
                    <a:gd name="connsiteX15" fmla="*/ 44768 w 69532"/>
                    <a:gd name="connsiteY15" fmla="*/ 77153 h 89534"/>
                    <a:gd name="connsiteX16" fmla="*/ 42863 w 69532"/>
                    <a:gd name="connsiteY16" fmla="*/ 80010 h 89534"/>
                    <a:gd name="connsiteX17" fmla="*/ 27622 w 69532"/>
                    <a:gd name="connsiteY17" fmla="*/ 80010 h 89534"/>
                    <a:gd name="connsiteX18" fmla="*/ 25718 w 69532"/>
                    <a:gd name="connsiteY18" fmla="*/ 77153 h 89534"/>
                    <a:gd name="connsiteX19" fmla="*/ 29528 w 69532"/>
                    <a:gd name="connsiteY19" fmla="*/ 61912 h 89534"/>
                    <a:gd name="connsiteX20" fmla="*/ 29528 w 69532"/>
                    <a:gd name="connsiteY20" fmla="*/ 60960 h 89534"/>
                    <a:gd name="connsiteX21" fmla="*/ 24765 w 69532"/>
                    <a:gd name="connsiteY21" fmla="*/ 49530 h 89534"/>
                    <a:gd name="connsiteX22" fmla="*/ 33338 w 69532"/>
                    <a:gd name="connsiteY22" fmla="*/ 40957 h 89534"/>
                    <a:gd name="connsiteX23" fmla="*/ 46672 w 69532"/>
                    <a:gd name="connsiteY23" fmla="*/ 51435 h 89534"/>
                    <a:gd name="connsiteX24" fmla="*/ 41910 w 69532"/>
                    <a:gd name="connsiteY24" fmla="*/ 60960 h 89534"/>
                    <a:gd name="connsiteX25" fmla="*/ 41910 w 69532"/>
                    <a:gd name="connsiteY25" fmla="*/ 61912 h 89534"/>
                    <a:gd name="connsiteX26" fmla="*/ 44768 w 69532"/>
                    <a:gd name="connsiteY26" fmla="*/ 77153 h 89534"/>
                    <a:gd name="connsiteX27" fmla="*/ 47625 w 69532"/>
                    <a:gd name="connsiteY27" fmla="*/ 32385 h 89534"/>
                    <a:gd name="connsiteX28" fmla="*/ 20955 w 69532"/>
                    <a:gd name="connsiteY28" fmla="*/ 32385 h 89534"/>
                    <a:gd name="connsiteX29" fmla="*/ 20955 w 69532"/>
                    <a:gd name="connsiteY29" fmla="*/ 19050 h 89534"/>
                    <a:gd name="connsiteX30" fmla="*/ 29528 w 69532"/>
                    <a:gd name="connsiteY30" fmla="*/ 10478 h 89534"/>
                    <a:gd name="connsiteX31" fmla="*/ 38100 w 69532"/>
                    <a:gd name="connsiteY31" fmla="*/ 10478 h 89534"/>
                    <a:gd name="connsiteX32" fmla="*/ 46672 w 69532"/>
                    <a:gd name="connsiteY32" fmla="*/ 19050 h 89534"/>
                    <a:gd name="connsiteX33" fmla="*/ 46672 w 69532"/>
                    <a:gd name="connsiteY33" fmla="*/ 3238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532" h="89534">
                      <a:moveTo>
                        <a:pt x="63818" y="32385"/>
                      </a:moveTo>
                      <a:lnTo>
                        <a:pt x="58103" y="32385"/>
                      </a:lnTo>
                      <a:lnTo>
                        <a:pt x="58103" y="19050"/>
                      </a:lnTo>
                      <a:cubicBezTo>
                        <a:pt x="58103" y="8572"/>
                        <a:pt x="49530" y="0"/>
                        <a:pt x="39053" y="0"/>
                      </a:cubicBezTo>
                      <a:lnTo>
                        <a:pt x="30480" y="0"/>
                      </a:lnTo>
                      <a:cubicBezTo>
                        <a:pt x="20003" y="0"/>
                        <a:pt x="11430" y="8572"/>
                        <a:pt x="11430" y="19050"/>
                      </a:cubicBezTo>
                      <a:lnTo>
                        <a:pt x="11430" y="32385"/>
                      </a:lnTo>
                      <a:lnTo>
                        <a:pt x="5715" y="32385"/>
                      </a:lnTo>
                      <a:cubicBezTo>
                        <a:pt x="2857" y="32385"/>
                        <a:pt x="0" y="35242"/>
                        <a:pt x="0" y="38100"/>
                      </a:cubicBezTo>
                      <a:lnTo>
                        <a:pt x="0" y="83820"/>
                      </a:lnTo>
                      <a:cubicBezTo>
                        <a:pt x="0" y="86678"/>
                        <a:pt x="2857" y="89535"/>
                        <a:pt x="5715" y="89535"/>
                      </a:cubicBezTo>
                      <a:lnTo>
                        <a:pt x="63818" y="89535"/>
                      </a:lnTo>
                      <a:cubicBezTo>
                        <a:pt x="66675" y="89535"/>
                        <a:pt x="69532" y="86678"/>
                        <a:pt x="69532" y="83820"/>
                      </a:cubicBezTo>
                      <a:lnTo>
                        <a:pt x="69532" y="38100"/>
                      </a:lnTo>
                      <a:cubicBezTo>
                        <a:pt x="68580" y="35242"/>
                        <a:pt x="66675" y="32385"/>
                        <a:pt x="63818" y="32385"/>
                      </a:cubicBezTo>
                      <a:close/>
                      <a:moveTo>
                        <a:pt x="44768" y="77153"/>
                      </a:moveTo>
                      <a:cubicBezTo>
                        <a:pt x="44768" y="78105"/>
                        <a:pt x="43815" y="80010"/>
                        <a:pt x="42863" y="80010"/>
                      </a:cubicBezTo>
                      <a:lnTo>
                        <a:pt x="27622" y="80010"/>
                      </a:lnTo>
                      <a:cubicBezTo>
                        <a:pt x="26670" y="80010"/>
                        <a:pt x="24765" y="79058"/>
                        <a:pt x="25718" y="77153"/>
                      </a:cubicBezTo>
                      <a:lnTo>
                        <a:pt x="29528" y="61912"/>
                      </a:lnTo>
                      <a:cubicBezTo>
                        <a:pt x="29528" y="61912"/>
                        <a:pt x="29528" y="60960"/>
                        <a:pt x="29528" y="60960"/>
                      </a:cubicBezTo>
                      <a:cubicBezTo>
                        <a:pt x="25718" y="59055"/>
                        <a:pt x="23813" y="54292"/>
                        <a:pt x="24765" y="49530"/>
                      </a:cubicBezTo>
                      <a:cubicBezTo>
                        <a:pt x="25718" y="44767"/>
                        <a:pt x="29528" y="40957"/>
                        <a:pt x="33338" y="40957"/>
                      </a:cubicBezTo>
                      <a:cubicBezTo>
                        <a:pt x="40005" y="40005"/>
                        <a:pt x="46672" y="44767"/>
                        <a:pt x="46672" y="51435"/>
                      </a:cubicBezTo>
                      <a:cubicBezTo>
                        <a:pt x="46672" y="55245"/>
                        <a:pt x="44768" y="59055"/>
                        <a:pt x="41910" y="60960"/>
                      </a:cubicBezTo>
                      <a:cubicBezTo>
                        <a:pt x="41910" y="60960"/>
                        <a:pt x="40957" y="61912"/>
                        <a:pt x="41910" y="61912"/>
                      </a:cubicBezTo>
                      <a:lnTo>
                        <a:pt x="44768" y="77153"/>
                      </a:lnTo>
                      <a:close/>
                      <a:moveTo>
                        <a:pt x="47625" y="32385"/>
                      </a:moveTo>
                      <a:lnTo>
                        <a:pt x="20955" y="32385"/>
                      </a:lnTo>
                      <a:lnTo>
                        <a:pt x="20955" y="19050"/>
                      </a:lnTo>
                      <a:cubicBezTo>
                        <a:pt x="20955" y="14288"/>
                        <a:pt x="24765" y="10478"/>
                        <a:pt x="29528" y="10478"/>
                      </a:cubicBezTo>
                      <a:lnTo>
                        <a:pt x="38100" y="10478"/>
                      </a:lnTo>
                      <a:cubicBezTo>
                        <a:pt x="42863" y="10478"/>
                        <a:pt x="46672" y="14288"/>
                        <a:pt x="46672" y="19050"/>
                      </a:cubicBezTo>
                      <a:lnTo>
                        <a:pt x="46672" y="32385"/>
                      </a:lnTo>
                      <a:close/>
                    </a:path>
                  </a:pathLst>
                </a:custGeom>
                <a:solidFill>
                  <a:srgbClr val="2B4149"/>
                </a:solidFill>
                <a:ln w="9525" cap="flat">
                  <a:noFill/>
                  <a:prstDash val="solid"/>
                  <a:miter/>
                </a:ln>
              </p:spPr>
              <p:txBody>
                <a:bodyPr rtlCol="0" anchor="ctr"/>
                <a:lstStyle/>
                <a:p>
                  <a:endParaRPr lang="en-GB" dirty="0"/>
                </a:p>
              </p:txBody>
            </p:sp>
            <p:sp>
              <p:nvSpPr>
                <p:cNvPr id="214" name="Freeform: Shape 213">
                  <a:extLst>
                    <a:ext uri="{FF2B5EF4-FFF2-40B4-BE49-F238E27FC236}">
                      <a16:creationId xmlns:a16="http://schemas.microsoft.com/office/drawing/2014/main" id="{5019E67D-6A86-4200-BB74-A96468F63F38}"/>
                    </a:ext>
                  </a:extLst>
                </p:cNvPr>
                <p:cNvSpPr/>
                <p:nvPr/>
              </p:nvSpPr>
              <p:spPr>
                <a:xfrm>
                  <a:off x="5177472" y="3397408"/>
                  <a:ext cx="36194" cy="90487"/>
                </a:xfrm>
                <a:custGeom>
                  <a:avLst/>
                  <a:gdLst>
                    <a:gd name="connsiteX0" fmla="*/ 29527 w 36194"/>
                    <a:gd name="connsiteY0" fmla="*/ 32385 h 90487"/>
                    <a:gd name="connsiteX1" fmla="*/ 23813 w 36194"/>
                    <a:gd name="connsiteY1" fmla="*/ 32385 h 90487"/>
                    <a:gd name="connsiteX2" fmla="*/ 23813 w 36194"/>
                    <a:gd name="connsiteY2" fmla="*/ 19050 h 90487"/>
                    <a:gd name="connsiteX3" fmla="*/ 4763 w 36194"/>
                    <a:gd name="connsiteY3" fmla="*/ 0 h 90487"/>
                    <a:gd name="connsiteX4" fmla="*/ 0 w 36194"/>
                    <a:gd name="connsiteY4" fmla="*/ 0 h 90487"/>
                    <a:gd name="connsiteX5" fmla="*/ 0 w 36194"/>
                    <a:gd name="connsiteY5" fmla="*/ 11430 h 90487"/>
                    <a:gd name="connsiteX6" fmla="*/ 4763 w 36194"/>
                    <a:gd name="connsiteY6" fmla="*/ 11430 h 90487"/>
                    <a:gd name="connsiteX7" fmla="*/ 13335 w 36194"/>
                    <a:gd name="connsiteY7" fmla="*/ 20003 h 90487"/>
                    <a:gd name="connsiteX8" fmla="*/ 13335 w 36194"/>
                    <a:gd name="connsiteY8" fmla="*/ 33338 h 90487"/>
                    <a:gd name="connsiteX9" fmla="*/ 0 w 36194"/>
                    <a:gd name="connsiteY9" fmla="*/ 33338 h 90487"/>
                    <a:gd name="connsiteX10" fmla="*/ 0 w 36194"/>
                    <a:gd name="connsiteY10" fmla="*/ 40957 h 90487"/>
                    <a:gd name="connsiteX11" fmla="*/ 11430 w 36194"/>
                    <a:gd name="connsiteY11" fmla="*/ 52388 h 90487"/>
                    <a:gd name="connsiteX12" fmla="*/ 6667 w 36194"/>
                    <a:gd name="connsiteY12" fmla="*/ 61912 h 90487"/>
                    <a:gd name="connsiteX13" fmla="*/ 6667 w 36194"/>
                    <a:gd name="connsiteY13" fmla="*/ 62865 h 90487"/>
                    <a:gd name="connsiteX14" fmla="*/ 10477 w 36194"/>
                    <a:gd name="connsiteY14" fmla="*/ 78105 h 90487"/>
                    <a:gd name="connsiteX15" fmla="*/ 8573 w 36194"/>
                    <a:gd name="connsiteY15" fmla="*/ 80962 h 90487"/>
                    <a:gd name="connsiteX16" fmla="*/ 952 w 36194"/>
                    <a:gd name="connsiteY16" fmla="*/ 80962 h 90487"/>
                    <a:gd name="connsiteX17" fmla="*/ 952 w 36194"/>
                    <a:gd name="connsiteY17" fmla="*/ 90487 h 90487"/>
                    <a:gd name="connsiteX18" fmla="*/ 30480 w 36194"/>
                    <a:gd name="connsiteY18" fmla="*/ 90487 h 90487"/>
                    <a:gd name="connsiteX19" fmla="*/ 36195 w 36194"/>
                    <a:gd name="connsiteY19" fmla="*/ 84773 h 90487"/>
                    <a:gd name="connsiteX20" fmla="*/ 36195 w 36194"/>
                    <a:gd name="connsiteY20" fmla="*/ 39053 h 90487"/>
                    <a:gd name="connsiteX21" fmla="*/ 29527 w 36194"/>
                    <a:gd name="connsiteY21" fmla="*/ 3238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4" h="90487">
                      <a:moveTo>
                        <a:pt x="29527" y="32385"/>
                      </a:moveTo>
                      <a:lnTo>
                        <a:pt x="23813" y="32385"/>
                      </a:lnTo>
                      <a:lnTo>
                        <a:pt x="23813" y="19050"/>
                      </a:lnTo>
                      <a:cubicBezTo>
                        <a:pt x="23813" y="8572"/>
                        <a:pt x="15240" y="0"/>
                        <a:pt x="4763" y="0"/>
                      </a:cubicBezTo>
                      <a:lnTo>
                        <a:pt x="0" y="0"/>
                      </a:lnTo>
                      <a:lnTo>
                        <a:pt x="0" y="11430"/>
                      </a:lnTo>
                      <a:lnTo>
                        <a:pt x="4763" y="11430"/>
                      </a:lnTo>
                      <a:cubicBezTo>
                        <a:pt x="9525" y="11430"/>
                        <a:pt x="13335" y="15240"/>
                        <a:pt x="13335" y="20003"/>
                      </a:cubicBezTo>
                      <a:lnTo>
                        <a:pt x="13335" y="33338"/>
                      </a:lnTo>
                      <a:lnTo>
                        <a:pt x="0" y="33338"/>
                      </a:lnTo>
                      <a:lnTo>
                        <a:pt x="0" y="40957"/>
                      </a:lnTo>
                      <a:cubicBezTo>
                        <a:pt x="5715" y="40957"/>
                        <a:pt x="11430" y="45720"/>
                        <a:pt x="11430" y="52388"/>
                      </a:cubicBezTo>
                      <a:cubicBezTo>
                        <a:pt x="11430" y="56197"/>
                        <a:pt x="9525" y="60008"/>
                        <a:pt x="6667" y="61912"/>
                      </a:cubicBezTo>
                      <a:cubicBezTo>
                        <a:pt x="6667" y="61912"/>
                        <a:pt x="5715" y="62865"/>
                        <a:pt x="6667" y="62865"/>
                      </a:cubicBezTo>
                      <a:lnTo>
                        <a:pt x="10477" y="78105"/>
                      </a:lnTo>
                      <a:cubicBezTo>
                        <a:pt x="10477" y="79058"/>
                        <a:pt x="9525" y="80962"/>
                        <a:pt x="8573" y="80962"/>
                      </a:cubicBezTo>
                      <a:lnTo>
                        <a:pt x="952" y="80962"/>
                      </a:lnTo>
                      <a:lnTo>
                        <a:pt x="952" y="90487"/>
                      </a:lnTo>
                      <a:lnTo>
                        <a:pt x="30480" y="90487"/>
                      </a:lnTo>
                      <a:cubicBezTo>
                        <a:pt x="33338" y="90487"/>
                        <a:pt x="36195" y="87630"/>
                        <a:pt x="36195" y="84773"/>
                      </a:cubicBezTo>
                      <a:lnTo>
                        <a:pt x="36195" y="39053"/>
                      </a:lnTo>
                      <a:cubicBezTo>
                        <a:pt x="34290" y="35242"/>
                        <a:pt x="32385" y="32385"/>
                        <a:pt x="29527" y="32385"/>
                      </a:cubicBezTo>
                      <a:close/>
                    </a:path>
                  </a:pathLst>
                </a:custGeom>
                <a:solidFill>
                  <a:srgbClr val="192228"/>
                </a:solidFill>
                <a:ln w="9525" cap="flat">
                  <a:noFill/>
                  <a:prstDash val="solid"/>
                  <a:miter/>
                </a:ln>
              </p:spPr>
              <p:txBody>
                <a:bodyPr rtlCol="0" anchor="ctr"/>
                <a:lstStyle/>
                <a:p>
                  <a:endParaRPr lang="en-GB" dirty="0"/>
                </a:p>
              </p:txBody>
            </p:sp>
          </p:grpSp>
        </p:grpSp>
        <p:grpSp>
          <p:nvGrpSpPr>
            <p:cNvPr id="163" name="Group 162">
              <a:extLst>
                <a:ext uri="{FF2B5EF4-FFF2-40B4-BE49-F238E27FC236}">
                  <a16:creationId xmlns:a16="http://schemas.microsoft.com/office/drawing/2014/main" id="{E747A9A7-3E70-4B42-91A5-E329967D9F25}"/>
                </a:ext>
              </a:extLst>
            </p:cNvPr>
            <p:cNvGrpSpPr/>
            <p:nvPr userDrawn="1"/>
          </p:nvGrpSpPr>
          <p:grpSpPr>
            <a:xfrm>
              <a:off x="9928021" y="6140149"/>
              <a:ext cx="403217" cy="382957"/>
              <a:chOff x="9729389" y="5896293"/>
              <a:chExt cx="595011" cy="565114"/>
            </a:xfrm>
          </p:grpSpPr>
          <p:grpSp>
            <p:nvGrpSpPr>
              <p:cNvPr id="185" name="Graphic 37">
                <a:extLst>
                  <a:ext uri="{FF2B5EF4-FFF2-40B4-BE49-F238E27FC236}">
                    <a16:creationId xmlns:a16="http://schemas.microsoft.com/office/drawing/2014/main" id="{D794AC03-207A-43D9-B371-47AE570EDD15}"/>
                  </a:ext>
                </a:extLst>
              </p:cNvPr>
              <p:cNvGrpSpPr/>
              <p:nvPr/>
            </p:nvGrpSpPr>
            <p:grpSpPr>
              <a:xfrm>
                <a:off x="10118198" y="5973692"/>
                <a:ext cx="206202" cy="135289"/>
                <a:chOff x="4943346" y="3225923"/>
                <a:chExt cx="206202" cy="135289"/>
              </a:xfrm>
              <a:solidFill>
                <a:srgbClr val="F9B756"/>
              </a:solidFill>
            </p:grpSpPr>
            <p:sp>
              <p:nvSpPr>
                <p:cNvPr id="200" name="Freeform: Shape 199">
                  <a:extLst>
                    <a:ext uri="{FF2B5EF4-FFF2-40B4-BE49-F238E27FC236}">
                      <a16:creationId xmlns:a16="http://schemas.microsoft.com/office/drawing/2014/main" id="{C48EC27D-E2A2-4A8B-942E-8F435C517BC4}"/>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201" name="Freeform: Shape 200">
                  <a:extLst>
                    <a:ext uri="{FF2B5EF4-FFF2-40B4-BE49-F238E27FC236}">
                      <a16:creationId xmlns:a16="http://schemas.microsoft.com/office/drawing/2014/main" id="{0B247526-C247-4C5E-88A9-C782F19BC79F}"/>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202" name="Freeform: Shape 201">
                  <a:extLst>
                    <a:ext uri="{FF2B5EF4-FFF2-40B4-BE49-F238E27FC236}">
                      <a16:creationId xmlns:a16="http://schemas.microsoft.com/office/drawing/2014/main" id="{A43E7D46-601A-437E-9B03-E59532CB71D1}"/>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86" name="Graphic 37">
                <a:extLst>
                  <a:ext uri="{FF2B5EF4-FFF2-40B4-BE49-F238E27FC236}">
                    <a16:creationId xmlns:a16="http://schemas.microsoft.com/office/drawing/2014/main" id="{E846FE2B-29CB-420C-B201-74C2941E6E29}"/>
                  </a:ext>
                </a:extLst>
              </p:cNvPr>
              <p:cNvGrpSpPr/>
              <p:nvPr/>
            </p:nvGrpSpPr>
            <p:grpSpPr>
              <a:xfrm>
                <a:off x="10010269" y="5911940"/>
                <a:ext cx="158425" cy="107087"/>
                <a:chOff x="4835417" y="3164171"/>
                <a:chExt cx="158425" cy="107087"/>
              </a:xfrm>
            </p:grpSpPr>
            <p:sp>
              <p:nvSpPr>
                <p:cNvPr id="197" name="Freeform: Shape 196">
                  <a:extLst>
                    <a:ext uri="{FF2B5EF4-FFF2-40B4-BE49-F238E27FC236}">
                      <a16:creationId xmlns:a16="http://schemas.microsoft.com/office/drawing/2014/main" id="{993EA428-828C-4191-9C62-555D30F8C1B7}"/>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98" name="Freeform: Shape 197">
                  <a:extLst>
                    <a:ext uri="{FF2B5EF4-FFF2-40B4-BE49-F238E27FC236}">
                      <a16:creationId xmlns:a16="http://schemas.microsoft.com/office/drawing/2014/main" id="{1731F0CF-1127-4E06-829E-92330A05D12B}"/>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99" name="Freeform: Shape 198">
                  <a:extLst>
                    <a:ext uri="{FF2B5EF4-FFF2-40B4-BE49-F238E27FC236}">
                      <a16:creationId xmlns:a16="http://schemas.microsoft.com/office/drawing/2014/main" id="{9A5544BA-42CB-4CE7-8993-B9E9DBE99137}"/>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87" name="Freeform: Shape 186">
                <a:extLst>
                  <a:ext uri="{FF2B5EF4-FFF2-40B4-BE49-F238E27FC236}">
                    <a16:creationId xmlns:a16="http://schemas.microsoft.com/office/drawing/2014/main" id="{83B49554-CED1-4E2D-8609-EE252E0F5B00}"/>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88" name="Freeform: Shape 187">
                <a:extLst>
                  <a:ext uri="{FF2B5EF4-FFF2-40B4-BE49-F238E27FC236}">
                    <a16:creationId xmlns:a16="http://schemas.microsoft.com/office/drawing/2014/main" id="{6EF4B40C-0CF6-4E8E-88E3-ABB61892A5AD}"/>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89" name="Graphic 37">
                <a:extLst>
                  <a:ext uri="{FF2B5EF4-FFF2-40B4-BE49-F238E27FC236}">
                    <a16:creationId xmlns:a16="http://schemas.microsoft.com/office/drawing/2014/main" id="{02BAE657-8103-4371-B796-EDC624927BEE}"/>
                  </a:ext>
                </a:extLst>
              </p:cNvPr>
              <p:cNvGrpSpPr/>
              <p:nvPr/>
            </p:nvGrpSpPr>
            <p:grpSpPr>
              <a:xfrm>
                <a:off x="9875322" y="5896293"/>
                <a:ext cx="191648" cy="190444"/>
                <a:chOff x="4700470" y="3148524"/>
                <a:chExt cx="191648" cy="190444"/>
              </a:xfrm>
              <a:solidFill>
                <a:srgbClr val="F9B756"/>
              </a:solidFill>
            </p:grpSpPr>
            <p:sp>
              <p:nvSpPr>
                <p:cNvPr id="194" name="Freeform: Shape 193">
                  <a:extLst>
                    <a:ext uri="{FF2B5EF4-FFF2-40B4-BE49-F238E27FC236}">
                      <a16:creationId xmlns:a16="http://schemas.microsoft.com/office/drawing/2014/main" id="{4F3F8D21-E32B-403D-8B3E-7473B3E5EF78}"/>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95" name="Freeform: Shape 194">
                  <a:extLst>
                    <a:ext uri="{FF2B5EF4-FFF2-40B4-BE49-F238E27FC236}">
                      <a16:creationId xmlns:a16="http://schemas.microsoft.com/office/drawing/2014/main" id="{B756ED1A-1E4E-45B9-85A4-8C8BCA3A12A8}"/>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96" name="Freeform: Shape 195">
                  <a:extLst>
                    <a:ext uri="{FF2B5EF4-FFF2-40B4-BE49-F238E27FC236}">
                      <a16:creationId xmlns:a16="http://schemas.microsoft.com/office/drawing/2014/main" id="{4475B8F4-5EF5-4204-86DE-C2CDBF00660A}"/>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90" name="Graphic 37">
                <a:extLst>
                  <a:ext uri="{FF2B5EF4-FFF2-40B4-BE49-F238E27FC236}">
                    <a16:creationId xmlns:a16="http://schemas.microsoft.com/office/drawing/2014/main" id="{2A9F134E-D1A3-46CB-9D1E-C2C0E09E3E23}"/>
                  </a:ext>
                </a:extLst>
              </p:cNvPr>
              <p:cNvGrpSpPr/>
              <p:nvPr/>
            </p:nvGrpSpPr>
            <p:grpSpPr>
              <a:xfrm>
                <a:off x="9853969" y="5993253"/>
                <a:ext cx="124219" cy="322421"/>
                <a:chOff x="4679117" y="3245484"/>
                <a:chExt cx="124219" cy="322421"/>
              </a:xfrm>
            </p:grpSpPr>
            <p:sp>
              <p:nvSpPr>
                <p:cNvPr id="191" name="Freeform: Shape 190">
                  <a:extLst>
                    <a:ext uri="{FF2B5EF4-FFF2-40B4-BE49-F238E27FC236}">
                      <a16:creationId xmlns:a16="http://schemas.microsoft.com/office/drawing/2014/main" id="{73F9BD01-A031-49F8-A625-56A77B943A79}"/>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92" name="Freeform: Shape 191">
                  <a:extLst>
                    <a:ext uri="{FF2B5EF4-FFF2-40B4-BE49-F238E27FC236}">
                      <a16:creationId xmlns:a16="http://schemas.microsoft.com/office/drawing/2014/main" id="{5D2641C8-BB31-4E2E-8B94-947B19834A5B}"/>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93" name="Freeform: Shape 192">
                  <a:extLst>
                    <a:ext uri="{FF2B5EF4-FFF2-40B4-BE49-F238E27FC236}">
                      <a16:creationId xmlns:a16="http://schemas.microsoft.com/office/drawing/2014/main" id="{576F5F76-7FD1-42F0-9EF4-0F4B455B4390}"/>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64" name="Graphic 163">
              <a:extLst>
                <a:ext uri="{FF2B5EF4-FFF2-40B4-BE49-F238E27FC236}">
                  <a16:creationId xmlns:a16="http://schemas.microsoft.com/office/drawing/2014/main" id="{DFB1F7ED-8B87-4246-BDA6-1BA4DEA717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98879" y="6164391"/>
              <a:ext cx="436880" cy="275924"/>
            </a:xfrm>
            <a:prstGeom prst="rect">
              <a:avLst/>
            </a:prstGeom>
          </p:spPr>
        </p:pic>
        <p:grpSp>
          <p:nvGrpSpPr>
            <p:cNvPr id="165" name="Group 164">
              <a:extLst>
                <a:ext uri="{FF2B5EF4-FFF2-40B4-BE49-F238E27FC236}">
                  <a16:creationId xmlns:a16="http://schemas.microsoft.com/office/drawing/2014/main" id="{37187CAE-FA9F-4244-A461-699EA11F199B}"/>
                </a:ext>
              </a:extLst>
            </p:cNvPr>
            <p:cNvGrpSpPr/>
            <p:nvPr userDrawn="1"/>
          </p:nvGrpSpPr>
          <p:grpSpPr>
            <a:xfrm flipH="1">
              <a:off x="11693394" y="6145838"/>
              <a:ext cx="403217" cy="382957"/>
              <a:chOff x="9729389" y="5896293"/>
              <a:chExt cx="595011" cy="565114"/>
            </a:xfrm>
          </p:grpSpPr>
          <p:grpSp>
            <p:nvGrpSpPr>
              <p:cNvPr id="167" name="Graphic 37">
                <a:extLst>
                  <a:ext uri="{FF2B5EF4-FFF2-40B4-BE49-F238E27FC236}">
                    <a16:creationId xmlns:a16="http://schemas.microsoft.com/office/drawing/2014/main" id="{A64C7C55-4916-4371-A60C-62973D40AA5D}"/>
                  </a:ext>
                </a:extLst>
              </p:cNvPr>
              <p:cNvGrpSpPr/>
              <p:nvPr/>
            </p:nvGrpSpPr>
            <p:grpSpPr>
              <a:xfrm>
                <a:off x="10118198" y="5973692"/>
                <a:ext cx="206202" cy="135289"/>
                <a:chOff x="4943346" y="3225923"/>
                <a:chExt cx="206202" cy="135289"/>
              </a:xfrm>
              <a:solidFill>
                <a:srgbClr val="F9B756"/>
              </a:solidFill>
            </p:grpSpPr>
            <p:sp>
              <p:nvSpPr>
                <p:cNvPr id="182" name="Freeform: Shape 181">
                  <a:extLst>
                    <a:ext uri="{FF2B5EF4-FFF2-40B4-BE49-F238E27FC236}">
                      <a16:creationId xmlns:a16="http://schemas.microsoft.com/office/drawing/2014/main" id="{28AE8073-2A2F-4406-9135-3952883967EB}"/>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721CD2A3-C358-498A-9AB4-D83032A90B59}"/>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1AA94C24-B4EC-4754-922A-F3D9416C1B18}"/>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68" name="Graphic 37">
                <a:extLst>
                  <a:ext uri="{FF2B5EF4-FFF2-40B4-BE49-F238E27FC236}">
                    <a16:creationId xmlns:a16="http://schemas.microsoft.com/office/drawing/2014/main" id="{4EECDCF1-3BF1-444A-96FA-E148FC354ADE}"/>
                  </a:ext>
                </a:extLst>
              </p:cNvPr>
              <p:cNvGrpSpPr/>
              <p:nvPr/>
            </p:nvGrpSpPr>
            <p:grpSpPr>
              <a:xfrm>
                <a:off x="10010269" y="5911940"/>
                <a:ext cx="158425" cy="107087"/>
                <a:chOff x="4835417" y="3164171"/>
                <a:chExt cx="158425" cy="107087"/>
              </a:xfrm>
            </p:grpSpPr>
            <p:sp>
              <p:nvSpPr>
                <p:cNvPr id="179" name="Freeform: Shape 178">
                  <a:extLst>
                    <a:ext uri="{FF2B5EF4-FFF2-40B4-BE49-F238E27FC236}">
                      <a16:creationId xmlns:a16="http://schemas.microsoft.com/office/drawing/2014/main" id="{613462AF-1FED-4EE1-95D9-D61A6D930546}"/>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2F270744-C199-45FE-A06B-13F5245AEE7A}"/>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81" name="Freeform: Shape 180">
                  <a:extLst>
                    <a:ext uri="{FF2B5EF4-FFF2-40B4-BE49-F238E27FC236}">
                      <a16:creationId xmlns:a16="http://schemas.microsoft.com/office/drawing/2014/main" id="{90AA87D5-9966-4089-B7BA-7C33394B5B21}"/>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69" name="Freeform: Shape 168">
                <a:extLst>
                  <a:ext uri="{FF2B5EF4-FFF2-40B4-BE49-F238E27FC236}">
                    <a16:creationId xmlns:a16="http://schemas.microsoft.com/office/drawing/2014/main" id="{F13185DB-AE3E-4184-9E59-230864792408}"/>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70" name="Freeform: Shape 169">
                <a:extLst>
                  <a:ext uri="{FF2B5EF4-FFF2-40B4-BE49-F238E27FC236}">
                    <a16:creationId xmlns:a16="http://schemas.microsoft.com/office/drawing/2014/main" id="{81B597FB-E7AD-4B2A-AC00-7185BE714593}"/>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71" name="Graphic 37">
                <a:extLst>
                  <a:ext uri="{FF2B5EF4-FFF2-40B4-BE49-F238E27FC236}">
                    <a16:creationId xmlns:a16="http://schemas.microsoft.com/office/drawing/2014/main" id="{1AE10F63-B63D-49D4-8206-D9FF89B6B86B}"/>
                  </a:ext>
                </a:extLst>
              </p:cNvPr>
              <p:cNvGrpSpPr/>
              <p:nvPr/>
            </p:nvGrpSpPr>
            <p:grpSpPr>
              <a:xfrm>
                <a:off x="9875322" y="5896293"/>
                <a:ext cx="191648" cy="190444"/>
                <a:chOff x="4700470" y="3148524"/>
                <a:chExt cx="191648" cy="190444"/>
              </a:xfrm>
              <a:solidFill>
                <a:srgbClr val="F9B756"/>
              </a:solidFill>
            </p:grpSpPr>
            <p:sp>
              <p:nvSpPr>
                <p:cNvPr id="176" name="Freeform: Shape 175">
                  <a:extLst>
                    <a:ext uri="{FF2B5EF4-FFF2-40B4-BE49-F238E27FC236}">
                      <a16:creationId xmlns:a16="http://schemas.microsoft.com/office/drawing/2014/main" id="{E8AA6057-F3D1-4332-828C-3D2007FCE245}"/>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77" name="Freeform: Shape 176">
                  <a:extLst>
                    <a:ext uri="{FF2B5EF4-FFF2-40B4-BE49-F238E27FC236}">
                      <a16:creationId xmlns:a16="http://schemas.microsoft.com/office/drawing/2014/main" id="{F3DF14FF-7D2A-49A3-B670-89881A718E88}"/>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78" name="Freeform: Shape 177">
                  <a:extLst>
                    <a:ext uri="{FF2B5EF4-FFF2-40B4-BE49-F238E27FC236}">
                      <a16:creationId xmlns:a16="http://schemas.microsoft.com/office/drawing/2014/main" id="{3A41DFD6-37EB-4286-A4CB-9792B6983736}"/>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72" name="Graphic 37">
                <a:extLst>
                  <a:ext uri="{FF2B5EF4-FFF2-40B4-BE49-F238E27FC236}">
                    <a16:creationId xmlns:a16="http://schemas.microsoft.com/office/drawing/2014/main" id="{5A7129C9-CF3D-4F62-A0B0-CDEE16599CF5}"/>
                  </a:ext>
                </a:extLst>
              </p:cNvPr>
              <p:cNvGrpSpPr/>
              <p:nvPr/>
            </p:nvGrpSpPr>
            <p:grpSpPr>
              <a:xfrm>
                <a:off x="9853969" y="5993253"/>
                <a:ext cx="124219" cy="322421"/>
                <a:chOff x="4679117" y="3245484"/>
                <a:chExt cx="124219" cy="322421"/>
              </a:xfrm>
            </p:grpSpPr>
            <p:sp>
              <p:nvSpPr>
                <p:cNvPr id="173" name="Freeform: Shape 172">
                  <a:extLst>
                    <a:ext uri="{FF2B5EF4-FFF2-40B4-BE49-F238E27FC236}">
                      <a16:creationId xmlns:a16="http://schemas.microsoft.com/office/drawing/2014/main" id="{FEF72DC8-CAF2-40F6-A021-2471BC6558DE}"/>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74" name="Freeform: Shape 173">
                  <a:extLst>
                    <a:ext uri="{FF2B5EF4-FFF2-40B4-BE49-F238E27FC236}">
                      <a16:creationId xmlns:a16="http://schemas.microsoft.com/office/drawing/2014/main" id="{A5BB5A2F-0DFF-4959-8FB3-0DF96F86C297}"/>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75" name="Freeform: Shape 174">
                  <a:extLst>
                    <a:ext uri="{FF2B5EF4-FFF2-40B4-BE49-F238E27FC236}">
                      <a16:creationId xmlns:a16="http://schemas.microsoft.com/office/drawing/2014/main" id="{A1E24BD9-CD31-40E0-BBA6-6CDD5796E78D}"/>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66" name="Graphic 165">
              <a:extLst>
                <a:ext uri="{FF2B5EF4-FFF2-40B4-BE49-F238E27FC236}">
                  <a16:creationId xmlns:a16="http://schemas.microsoft.com/office/drawing/2014/main" id="{2BE73309-156F-4514-8F8E-93A7A32791E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99129" y="6126842"/>
              <a:ext cx="239372" cy="321656"/>
            </a:xfrm>
            <a:prstGeom prst="rect">
              <a:avLst/>
            </a:prstGeom>
          </p:spPr>
        </p:pic>
      </p:grpSp>
    </p:spTree>
    <p:extLst>
      <p:ext uri="{BB962C8B-B14F-4D97-AF65-F5344CB8AC3E}">
        <p14:creationId xmlns:p14="http://schemas.microsoft.com/office/powerpoint/2010/main" val="16935861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769" y="1521177"/>
            <a:ext cx="8909470" cy="4646101"/>
          </a:xfrm>
          <a:prstGeom prst="rect">
            <a:avLst/>
          </a:prstGeom>
        </p:spPr>
        <p:txBody>
          <a:bodyPr>
            <a:noAutofit/>
          </a:bodyPr>
          <a:lstStyle>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44703B1A-35CA-4253-89F1-DA75D9DE47C9}"/>
              </a:ext>
            </a:extLst>
          </p:cNvPr>
          <p:cNvSpPr>
            <a:spLocks noGrp="1"/>
          </p:cNvSpPr>
          <p:nvPr>
            <p:ph type="title"/>
          </p:nvPr>
        </p:nvSpPr>
        <p:spPr>
          <a:xfrm>
            <a:off x="737771" y="474329"/>
            <a:ext cx="8909467" cy="638650"/>
          </a:xfrm>
        </p:spPr>
        <p:txBody>
          <a:bodyPr/>
          <a:lstStyle/>
          <a:p>
            <a:r>
              <a:rPr lang="en-US"/>
              <a:t>Click to edit Master title style</a:t>
            </a:r>
            <a:endParaRPr lang="en-GB"/>
          </a:p>
        </p:txBody>
      </p:sp>
      <p:sp>
        <p:nvSpPr>
          <p:cNvPr id="117" name="Rectangle 116">
            <a:extLst>
              <a:ext uri="{FF2B5EF4-FFF2-40B4-BE49-F238E27FC236}">
                <a16:creationId xmlns:a16="http://schemas.microsoft.com/office/drawing/2014/main" id="{59EFD05E-F74E-4DB7-9B47-70110A0ECF3F}"/>
              </a:ext>
            </a:extLst>
          </p:cNvPr>
          <p:cNvSpPr/>
          <p:nvPr userDrawn="1"/>
        </p:nvSpPr>
        <p:spPr>
          <a:xfrm>
            <a:off x="9802813" y="0"/>
            <a:ext cx="2392362"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126" name="Group 125">
            <a:extLst>
              <a:ext uri="{FF2B5EF4-FFF2-40B4-BE49-F238E27FC236}">
                <a16:creationId xmlns:a16="http://schemas.microsoft.com/office/drawing/2014/main" id="{0E879310-63B8-4B2D-95E0-79BD95DA4A6D}"/>
              </a:ext>
            </a:extLst>
          </p:cNvPr>
          <p:cNvGrpSpPr/>
          <p:nvPr userDrawn="1"/>
        </p:nvGrpSpPr>
        <p:grpSpPr>
          <a:xfrm>
            <a:off x="9802813" y="6215577"/>
            <a:ext cx="2392362" cy="485259"/>
            <a:chOff x="9802813" y="6126842"/>
            <a:chExt cx="2392362" cy="485259"/>
          </a:xfrm>
        </p:grpSpPr>
        <p:cxnSp>
          <p:nvCxnSpPr>
            <p:cNvPr id="141" name="Straight Connector 140">
              <a:extLst>
                <a:ext uri="{FF2B5EF4-FFF2-40B4-BE49-F238E27FC236}">
                  <a16:creationId xmlns:a16="http://schemas.microsoft.com/office/drawing/2014/main" id="{DC132E01-7384-4A11-B733-A2374858137C}"/>
                </a:ext>
              </a:extLst>
            </p:cNvPr>
            <p:cNvCxnSpPr>
              <a:cxnSpLocks/>
            </p:cNvCxnSpPr>
            <p:nvPr userDrawn="1"/>
          </p:nvCxnSpPr>
          <p:spPr>
            <a:xfrm>
              <a:off x="9802813" y="6534715"/>
              <a:ext cx="23923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2" name="Graphic 141">
              <a:extLst>
                <a:ext uri="{FF2B5EF4-FFF2-40B4-BE49-F238E27FC236}">
                  <a16:creationId xmlns:a16="http://schemas.microsoft.com/office/drawing/2014/main" id="{9EF6ACFB-D7EA-44E9-BCD0-00C2AFF6DE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10217670" y="6442723"/>
              <a:ext cx="1599680" cy="169378"/>
            </a:xfrm>
            <a:prstGeom prst="rect">
              <a:avLst/>
            </a:prstGeom>
          </p:spPr>
        </p:pic>
        <p:grpSp>
          <p:nvGrpSpPr>
            <p:cNvPr id="143" name="Graphic 37">
              <a:extLst>
                <a:ext uri="{FF2B5EF4-FFF2-40B4-BE49-F238E27FC236}">
                  <a16:creationId xmlns:a16="http://schemas.microsoft.com/office/drawing/2014/main" id="{985CB86E-FFF7-43BB-82C4-78672737A202}"/>
                </a:ext>
              </a:extLst>
            </p:cNvPr>
            <p:cNvGrpSpPr/>
            <p:nvPr userDrawn="1"/>
          </p:nvGrpSpPr>
          <p:grpSpPr>
            <a:xfrm>
              <a:off x="10305406" y="6133797"/>
              <a:ext cx="146685" cy="268605"/>
              <a:chOff x="5104129" y="3315493"/>
              <a:chExt cx="146685" cy="268605"/>
            </a:xfrm>
          </p:grpSpPr>
          <p:sp>
            <p:nvSpPr>
              <p:cNvPr id="184" name="Freeform: Shape 183">
                <a:extLst>
                  <a:ext uri="{FF2B5EF4-FFF2-40B4-BE49-F238E27FC236}">
                    <a16:creationId xmlns:a16="http://schemas.microsoft.com/office/drawing/2014/main" id="{09AD1438-D14D-4A36-B2CB-2458B635FD39}"/>
                  </a:ext>
                </a:extLst>
              </p:cNvPr>
              <p:cNvSpPr/>
              <p:nvPr/>
            </p:nvSpPr>
            <p:spPr>
              <a:xfrm>
                <a:off x="5104129" y="3315493"/>
                <a:ext cx="145837" cy="268605"/>
              </a:xfrm>
              <a:custGeom>
                <a:avLst/>
                <a:gdLst>
                  <a:gd name="connsiteX0" fmla="*/ 135255 w 145837"/>
                  <a:gd name="connsiteY0" fmla="*/ 0 h 268605"/>
                  <a:gd name="connsiteX1" fmla="*/ 11430 w 145837"/>
                  <a:gd name="connsiteY1" fmla="*/ 0 h 268605"/>
                  <a:gd name="connsiteX2" fmla="*/ 0 w 145837"/>
                  <a:gd name="connsiteY2" fmla="*/ 11430 h 268605"/>
                  <a:gd name="connsiteX3" fmla="*/ 0 w 145837"/>
                  <a:gd name="connsiteY3" fmla="*/ 257175 h 268605"/>
                  <a:gd name="connsiteX4" fmla="*/ 11430 w 145837"/>
                  <a:gd name="connsiteY4" fmla="*/ 268605 h 268605"/>
                  <a:gd name="connsiteX5" fmla="*/ 134303 w 145837"/>
                  <a:gd name="connsiteY5" fmla="*/ 268605 h 268605"/>
                  <a:gd name="connsiteX6" fmla="*/ 145733 w 145837"/>
                  <a:gd name="connsiteY6" fmla="*/ 257175 h 268605"/>
                  <a:gd name="connsiteX7" fmla="*/ 145733 w 145837"/>
                  <a:gd name="connsiteY7" fmla="*/ 11430 h 268605"/>
                  <a:gd name="connsiteX8" fmla="*/ 135255 w 145837"/>
                  <a:gd name="connsiteY8"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7" h="268605">
                    <a:moveTo>
                      <a:pt x="135255" y="0"/>
                    </a:moveTo>
                    <a:lnTo>
                      <a:pt x="11430" y="0"/>
                    </a:lnTo>
                    <a:cubicBezTo>
                      <a:pt x="4763" y="0"/>
                      <a:pt x="0" y="4763"/>
                      <a:pt x="0" y="11430"/>
                    </a:cubicBezTo>
                    <a:lnTo>
                      <a:pt x="0" y="257175"/>
                    </a:lnTo>
                    <a:cubicBezTo>
                      <a:pt x="0" y="263843"/>
                      <a:pt x="4763" y="268605"/>
                      <a:pt x="11430" y="268605"/>
                    </a:cubicBezTo>
                    <a:lnTo>
                      <a:pt x="134303" y="268605"/>
                    </a:lnTo>
                    <a:cubicBezTo>
                      <a:pt x="140970" y="268605"/>
                      <a:pt x="145733" y="263843"/>
                      <a:pt x="145733" y="257175"/>
                    </a:cubicBezTo>
                    <a:lnTo>
                      <a:pt x="145733" y="11430"/>
                    </a:lnTo>
                    <a:cubicBezTo>
                      <a:pt x="146685" y="5715"/>
                      <a:pt x="140970" y="0"/>
                      <a:pt x="135255" y="0"/>
                    </a:cubicBezTo>
                    <a:close/>
                  </a:path>
                </a:pathLst>
              </a:custGeom>
              <a:solidFill>
                <a:srgbClr val="FFFFFF"/>
              </a:solidFill>
              <a:ln w="9525" cap="flat">
                <a:noFill/>
                <a:prstDash val="solid"/>
                <a:miter/>
              </a:ln>
            </p:spPr>
            <p:txBody>
              <a:bodyPr rtlCol="0" anchor="ctr"/>
              <a:lstStyle/>
              <a:p>
                <a:endParaRPr lang="en-GB" dirty="0"/>
              </a:p>
            </p:txBody>
          </p:sp>
          <p:sp>
            <p:nvSpPr>
              <p:cNvPr id="185" name="Freeform: Shape 184">
                <a:extLst>
                  <a:ext uri="{FF2B5EF4-FFF2-40B4-BE49-F238E27FC236}">
                    <a16:creationId xmlns:a16="http://schemas.microsoft.com/office/drawing/2014/main" id="{4252A27B-982A-4E0C-84A2-9F1CCBB22384}"/>
                  </a:ext>
                </a:extLst>
              </p:cNvPr>
              <p:cNvSpPr/>
              <p:nvPr/>
            </p:nvSpPr>
            <p:spPr>
              <a:xfrm>
                <a:off x="5177472" y="3315493"/>
                <a:ext cx="73342" cy="268605"/>
              </a:xfrm>
              <a:custGeom>
                <a:avLst/>
                <a:gdLst>
                  <a:gd name="connsiteX0" fmla="*/ 61913 w 73342"/>
                  <a:gd name="connsiteY0" fmla="*/ 0 h 268605"/>
                  <a:gd name="connsiteX1" fmla="*/ 0 w 73342"/>
                  <a:gd name="connsiteY1" fmla="*/ 0 h 268605"/>
                  <a:gd name="connsiteX2" fmla="*/ 0 w 73342"/>
                  <a:gd name="connsiteY2" fmla="*/ 268605 h 268605"/>
                  <a:gd name="connsiteX3" fmla="*/ 61913 w 73342"/>
                  <a:gd name="connsiteY3" fmla="*/ 268605 h 268605"/>
                  <a:gd name="connsiteX4" fmla="*/ 73342 w 73342"/>
                  <a:gd name="connsiteY4" fmla="*/ 257175 h 268605"/>
                  <a:gd name="connsiteX5" fmla="*/ 73342 w 73342"/>
                  <a:gd name="connsiteY5" fmla="*/ 11430 h 268605"/>
                  <a:gd name="connsiteX6" fmla="*/ 61913 w 73342"/>
                  <a:gd name="connsiteY6"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268605">
                    <a:moveTo>
                      <a:pt x="61913" y="0"/>
                    </a:moveTo>
                    <a:lnTo>
                      <a:pt x="0" y="0"/>
                    </a:lnTo>
                    <a:lnTo>
                      <a:pt x="0" y="268605"/>
                    </a:lnTo>
                    <a:lnTo>
                      <a:pt x="61913" y="268605"/>
                    </a:lnTo>
                    <a:cubicBezTo>
                      <a:pt x="68580" y="268605"/>
                      <a:pt x="73342" y="263843"/>
                      <a:pt x="73342" y="257175"/>
                    </a:cubicBezTo>
                    <a:lnTo>
                      <a:pt x="73342" y="11430"/>
                    </a:lnTo>
                    <a:cubicBezTo>
                      <a:pt x="73342" y="5715"/>
                      <a:pt x="67627" y="0"/>
                      <a:pt x="61913" y="0"/>
                    </a:cubicBezTo>
                    <a:close/>
                  </a:path>
                </a:pathLst>
              </a:custGeom>
              <a:solidFill>
                <a:srgbClr val="E5E6E8"/>
              </a:solidFill>
              <a:ln w="9525" cap="flat">
                <a:noFill/>
                <a:prstDash val="solid"/>
                <a:miter/>
              </a:ln>
            </p:spPr>
            <p:txBody>
              <a:bodyPr rtlCol="0" anchor="ctr"/>
              <a:lstStyle/>
              <a:p>
                <a:endParaRPr lang="en-GB" dirty="0"/>
              </a:p>
            </p:txBody>
          </p:sp>
          <p:sp>
            <p:nvSpPr>
              <p:cNvPr id="186" name="Freeform: Shape 185">
                <a:extLst>
                  <a:ext uri="{FF2B5EF4-FFF2-40B4-BE49-F238E27FC236}">
                    <a16:creationId xmlns:a16="http://schemas.microsoft.com/office/drawing/2014/main" id="{0D53FDFC-D532-4AFA-8BF5-370751A1372E}"/>
                  </a:ext>
                </a:extLst>
              </p:cNvPr>
              <p:cNvSpPr/>
              <p:nvPr/>
            </p:nvSpPr>
            <p:spPr>
              <a:xfrm>
                <a:off x="5165089" y="3557428"/>
                <a:ext cx="24764" cy="19050"/>
              </a:xfrm>
              <a:custGeom>
                <a:avLst/>
                <a:gdLst>
                  <a:gd name="connsiteX0" fmla="*/ 20002 w 24764"/>
                  <a:gd name="connsiteY0" fmla="*/ 0 h 19050"/>
                  <a:gd name="connsiteX1" fmla="*/ 4763 w 24764"/>
                  <a:gd name="connsiteY1" fmla="*/ 0 h 19050"/>
                  <a:gd name="connsiteX2" fmla="*/ 0 w 24764"/>
                  <a:gd name="connsiteY2" fmla="*/ 4763 h 19050"/>
                  <a:gd name="connsiteX3" fmla="*/ 0 w 24764"/>
                  <a:gd name="connsiteY3" fmla="*/ 14288 h 19050"/>
                  <a:gd name="connsiteX4" fmla="*/ 4763 w 24764"/>
                  <a:gd name="connsiteY4" fmla="*/ 19050 h 19050"/>
                  <a:gd name="connsiteX5" fmla="*/ 20002 w 24764"/>
                  <a:gd name="connsiteY5" fmla="*/ 19050 h 19050"/>
                  <a:gd name="connsiteX6" fmla="*/ 24765 w 24764"/>
                  <a:gd name="connsiteY6" fmla="*/ 14288 h 19050"/>
                  <a:gd name="connsiteX7" fmla="*/ 24765 w 24764"/>
                  <a:gd name="connsiteY7" fmla="*/ 4763 h 19050"/>
                  <a:gd name="connsiteX8" fmla="*/ 20002 w 24764"/>
                  <a:gd name="connsiteY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9050">
                    <a:moveTo>
                      <a:pt x="20002" y="0"/>
                    </a:moveTo>
                    <a:lnTo>
                      <a:pt x="4763" y="0"/>
                    </a:lnTo>
                    <a:cubicBezTo>
                      <a:pt x="1905" y="0"/>
                      <a:pt x="0" y="1905"/>
                      <a:pt x="0" y="4763"/>
                    </a:cubicBezTo>
                    <a:lnTo>
                      <a:pt x="0" y="14288"/>
                    </a:lnTo>
                    <a:cubicBezTo>
                      <a:pt x="0" y="17145"/>
                      <a:pt x="1905" y="19050"/>
                      <a:pt x="4763" y="19050"/>
                    </a:cubicBezTo>
                    <a:lnTo>
                      <a:pt x="20002" y="19050"/>
                    </a:lnTo>
                    <a:cubicBezTo>
                      <a:pt x="22860" y="19050"/>
                      <a:pt x="24765" y="17145"/>
                      <a:pt x="24765" y="14288"/>
                    </a:cubicBezTo>
                    <a:lnTo>
                      <a:pt x="24765" y="4763"/>
                    </a:lnTo>
                    <a:cubicBezTo>
                      <a:pt x="24765" y="1905"/>
                      <a:pt x="21908" y="0"/>
                      <a:pt x="20002" y="0"/>
                    </a:cubicBezTo>
                    <a:close/>
                  </a:path>
                </a:pathLst>
              </a:custGeom>
              <a:solidFill>
                <a:srgbClr val="CDCDD1"/>
              </a:solidFill>
              <a:ln w="9525" cap="flat">
                <a:noFill/>
                <a:prstDash val="solid"/>
                <a:miter/>
              </a:ln>
            </p:spPr>
            <p:txBody>
              <a:bodyPr rtlCol="0" anchor="ctr"/>
              <a:lstStyle/>
              <a:p>
                <a:endParaRPr lang="en-GB" dirty="0"/>
              </a:p>
            </p:txBody>
          </p:sp>
          <p:sp>
            <p:nvSpPr>
              <p:cNvPr id="187" name="Freeform: Shape 186">
                <a:extLst>
                  <a:ext uri="{FF2B5EF4-FFF2-40B4-BE49-F238E27FC236}">
                    <a16:creationId xmlns:a16="http://schemas.microsoft.com/office/drawing/2014/main" id="{AA8559D1-B8FE-42B0-BF9D-576B34616ACA}"/>
                  </a:ext>
                </a:extLst>
              </p:cNvPr>
              <p:cNvSpPr/>
              <p:nvPr/>
            </p:nvSpPr>
            <p:spPr>
              <a:xfrm>
                <a:off x="5158422" y="3327875"/>
                <a:ext cx="38100" cy="5715"/>
              </a:xfrm>
              <a:custGeom>
                <a:avLst/>
                <a:gdLst>
                  <a:gd name="connsiteX0" fmla="*/ 36195 w 38100"/>
                  <a:gd name="connsiteY0" fmla="*/ 0 h 5715"/>
                  <a:gd name="connsiteX1" fmla="*/ 1905 w 38100"/>
                  <a:gd name="connsiteY1" fmla="*/ 0 h 5715"/>
                  <a:gd name="connsiteX2" fmla="*/ 0 w 38100"/>
                  <a:gd name="connsiteY2" fmla="*/ 1905 h 5715"/>
                  <a:gd name="connsiteX3" fmla="*/ 0 w 38100"/>
                  <a:gd name="connsiteY3" fmla="*/ 3810 h 5715"/>
                  <a:gd name="connsiteX4" fmla="*/ 1905 w 38100"/>
                  <a:gd name="connsiteY4" fmla="*/ 5715 h 5715"/>
                  <a:gd name="connsiteX5" fmla="*/ 36195 w 38100"/>
                  <a:gd name="connsiteY5" fmla="*/ 5715 h 5715"/>
                  <a:gd name="connsiteX6" fmla="*/ 38100 w 38100"/>
                  <a:gd name="connsiteY6" fmla="*/ 3810 h 5715"/>
                  <a:gd name="connsiteX7" fmla="*/ 38100 w 38100"/>
                  <a:gd name="connsiteY7" fmla="*/ 1905 h 5715"/>
                  <a:gd name="connsiteX8" fmla="*/ 36195 w 38100"/>
                  <a:gd name="connsiteY8"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
                    <a:moveTo>
                      <a:pt x="36195" y="0"/>
                    </a:moveTo>
                    <a:lnTo>
                      <a:pt x="1905" y="0"/>
                    </a:lnTo>
                    <a:cubicBezTo>
                      <a:pt x="952" y="0"/>
                      <a:pt x="0" y="953"/>
                      <a:pt x="0" y="1905"/>
                    </a:cubicBezTo>
                    <a:lnTo>
                      <a:pt x="0" y="3810"/>
                    </a:lnTo>
                    <a:cubicBezTo>
                      <a:pt x="0" y="4763"/>
                      <a:pt x="952" y="5715"/>
                      <a:pt x="1905" y="5715"/>
                    </a:cubicBezTo>
                    <a:lnTo>
                      <a:pt x="36195" y="5715"/>
                    </a:lnTo>
                    <a:cubicBezTo>
                      <a:pt x="37148" y="5715"/>
                      <a:pt x="38100" y="4763"/>
                      <a:pt x="38100" y="3810"/>
                    </a:cubicBezTo>
                    <a:lnTo>
                      <a:pt x="38100" y="1905"/>
                    </a:lnTo>
                    <a:cubicBezTo>
                      <a:pt x="38100" y="953"/>
                      <a:pt x="37148" y="0"/>
                      <a:pt x="36195" y="0"/>
                    </a:cubicBezTo>
                    <a:close/>
                  </a:path>
                </a:pathLst>
              </a:custGeom>
              <a:solidFill>
                <a:srgbClr val="CDCDD1"/>
              </a:solidFill>
              <a:ln w="9525" cap="flat">
                <a:noFill/>
                <a:prstDash val="solid"/>
                <a:miter/>
              </a:ln>
            </p:spPr>
            <p:txBody>
              <a:bodyPr rtlCol="0" anchor="ctr"/>
              <a:lstStyle/>
              <a:p>
                <a:endParaRPr lang="en-GB" dirty="0"/>
              </a:p>
            </p:txBody>
          </p:sp>
          <p:sp>
            <p:nvSpPr>
              <p:cNvPr id="188" name="Freeform: Shape 187">
                <a:extLst>
                  <a:ext uri="{FF2B5EF4-FFF2-40B4-BE49-F238E27FC236}">
                    <a16:creationId xmlns:a16="http://schemas.microsoft.com/office/drawing/2014/main" id="{771BB136-81EE-4FF3-8B17-1294B55BF064}"/>
                  </a:ext>
                </a:extLst>
              </p:cNvPr>
              <p:cNvSpPr/>
              <p:nvPr/>
            </p:nvSpPr>
            <p:spPr>
              <a:xfrm>
                <a:off x="5177472" y="3327875"/>
                <a:ext cx="19050" cy="6667"/>
              </a:xfrm>
              <a:custGeom>
                <a:avLst/>
                <a:gdLst>
                  <a:gd name="connsiteX0" fmla="*/ 17145 w 19050"/>
                  <a:gd name="connsiteY0" fmla="*/ 0 h 6667"/>
                  <a:gd name="connsiteX1" fmla="*/ 0 w 19050"/>
                  <a:gd name="connsiteY1" fmla="*/ 0 h 6667"/>
                  <a:gd name="connsiteX2" fmla="*/ 0 w 19050"/>
                  <a:gd name="connsiteY2" fmla="*/ 6668 h 6667"/>
                  <a:gd name="connsiteX3" fmla="*/ 17145 w 19050"/>
                  <a:gd name="connsiteY3" fmla="*/ 6668 h 6667"/>
                  <a:gd name="connsiteX4" fmla="*/ 19050 w 19050"/>
                  <a:gd name="connsiteY4" fmla="*/ 4763 h 6667"/>
                  <a:gd name="connsiteX5" fmla="*/ 19050 w 19050"/>
                  <a:gd name="connsiteY5" fmla="*/ 1905 h 6667"/>
                  <a:gd name="connsiteX6" fmla="*/ 17145 w 19050"/>
                  <a:gd name="connsiteY6"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
                    <a:moveTo>
                      <a:pt x="17145" y="0"/>
                    </a:moveTo>
                    <a:lnTo>
                      <a:pt x="0" y="0"/>
                    </a:lnTo>
                    <a:lnTo>
                      <a:pt x="0" y="6668"/>
                    </a:lnTo>
                    <a:lnTo>
                      <a:pt x="17145" y="6668"/>
                    </a:lnTo>
                    <a:cubicBezTo>
                      <a:pt x="18098" y="6668"/>
                      <a:pt x="19050" y="5715"/>
                      <a:pt x="19050" y="4763"/>
                    </a:cubicBezTo>
                    <a:lnTo>
                      <a:pt x="19050" y="1905"/>
                    </a:lnTo>
                    <a:cubicBezTo>
                      <a:pt x="19050" y="953"/>
                      <a:pt x="18098" y="0"/>
                      <a:pt x="17145" y="0"/>
                    </a:cubicBezTo>
                    <a:close/>
                  </a:path>
                </a:pathLst>
              </a:custGeom>
              <a:solidFill>
                <a:srgbClr val="B6B7BB"/>
              </a:solidFill>
              <a:ln w="9525" cap="flat">
                <a:noFill/>
                <a:prstDash val="solid"/>
                <a:miter/>
              </a:ln>
            </p:spPr>
            <p:txBody>
              <a:bodyPr rtlCol="0" anchor="ctr"/>
              <a:lstStyle/>
              <a:p>
                <a:endParaRPr lang="en-GB" dirty="0"/>
              </a:p>
            </p:txBody>
          </p:sp>
          <p:sp>
            <p:nvSpPr>
              <p:cNvPr id="189" name="Freeform: Shape 188">
                <a:extLst>
                  <a:ext uri="{FF2B5EF4-FFF2-40B4-BE49-F238E27FC236}">
                    <a16:creationId xmlns:a16="http://schemas.microsoft.com/office/drawing/2014/main" id="{241FBD1B-EBD0-4868-A4CC-30335E97B5B7}"/>
                  </a:ext>
                </a:extLst>
              </p:cNvPr>
              <p:cNvSpPr/>
              <p:nvPr/>
            </p:nvSpPr>
            <p:spPr>
              <a:xfrm>
                <a:off x="5177472" y="3557428"/>
                <a:ext cx="12382" cy="18097"/>
              </a:xfrm>
              <a:custGeom>
                <a:avLst/>
                <a:gdLst>
                  <a:gd name="connsiteX0" fmla="*/ 7620 w 12382"/>
                  <a:gd name="connsiteY0" fmla="*/ 0 h 18097"/>
                  <a:gd name="connsiteX1" fmla="*/ 0 w 12382"/>
                  <a:gd name="connsiteY1" fmla="*/ 0 h 18097"/>
                  <a:gd name="connsiteX2" fmla="*/ 0 w 12382"/>
                  <a:gd name="connsiteY2" fmla="*/ 18097 h 18097"/>
                  <a:gd name="connsiteX3" fmla="*/ 7620 w 12382"/>
                  <a:gd name="connsiteY3" fmla="*/ 18097 h 18097"/>
                  <a:gd name="connsiteX4" fmla="*/ 12382 w 12382"/>
                  <a:gd name="connsiteY4" fmla="*/ 13335 h 18097"/>
                  <a:gd name="connsiteX5" fmla="*/ 12382 w 12382"/>
                  <a:gd name="connsiteY5" fmla="*/ 3810 h 18097"/>
                  <a:gd name="connsiteX6" fmla="*/ 7620 w 12382"/>
                  <a:gd name="connsiteY6"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 h="18097">
                    <a:moveTo>
                      <a:pt x="7620" y="0"/>
                    </a:moveTo>
                    <a:lnTo>
                      <a:pt x="0" y="0"/>
                    </a:lnTo>
                    <a:lnTo>
                      <a:pt x="0" y="18097"/>
                    </a:lnTo>
                    <a:lnTo>
                      <a:pt x="7620" y="18097"/>
                    </a:lnTo>
                    <a:cubicBezTo>
                      <a:pt x="10477" y="18097"/>
                      <a:pt x="12382" y="16192"/>
                      <a:pt x="12382" y="13335"/>
                    </a:cubicBezTo>
                    <a:lnTo>
                      <a:pt x="12382" y="3810"/>
                    </a:lnTo>
                    <a:cubicBezTo>
                      <a:pt x="12382" y="1905"/>
                      <a:pt x="9525" y="0"/>
                      <a:pt x="7620" y="0"/>
                    </a:cubicBezTo>
                    <a:close/>
                  </a:path>
                </a:pathLst>
              </a:custGeom>
              <a:solidFill>
                <a:srgbClr val="B6B7BB"/>
              </a:solidFill>
              <a:ln w="9525" cap="flat">
                <a:noFill/>
                <a:prstDash val="solid"/>
                <a:miter/>
              </a:ln>
            </p:spPr>
            <p:txBody>
              <a:bodyPr rtlCol="0" anchor="ctr"/>
              <a:lstStyle/>
              <a:p>
                <a:endParaRPr lang="en-GB" dirty="0"/>
              </a:p>
            </p:txBody>
          </p:sp>
          <p:grpSp>
            <p:nvGrpSpPr>
              <p:cNvPr id="190" name="Graphic 37">
                <a:extLst>
                  <a:ext uri="{FF2B5EF4-FFF2-40B4-BE49-F238E27FC236}">
                    <a16:creationId xmlns:a16="http://schemas.microsoft.com/office/drawing/2014/main" id="{788796FF-1270-481E-91BB-C6F7A303A013}"/>
                  </a:ext>
                </a:extLst>
              </p:cNvPr>
              <p:cNvGrpSpPr/>
              <p:nvPr/>
            </p:nvGrpSpPr>
            <p:grpSpPr>
              <a:xfrm>
                <a:off x="5177472" y="3432650"/>
                <a:ext cx="9525" cy="9525"/>
                <a:chOff x="5177472" y="3432650"/>
                <a:chExt cx="9525" cy="9525"/>
              </a:xfrm>
              <a:solidFill>
                <a:srgbClr val="4E5B63"/>
              </a:solidFill>
            </p:grpSpPr>
            <p:sp>
              <p:nvSpPr>
                <p:cNvPr id="200" name="Freeform: Shape 199">
                  <a:extLst>
                    <a:ext uri="{FF2B5EF4-FFF2-40B4-BE49-F238E27FC236}">
                      <a16:creationId xmlns:a16="http://schemas.microsoft.com/office/drawing/2014/main" id="{BDE3CB9C-EBF3-40C2-B868-EB05FC5F5A9F}"/>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sp>
              <p:nvSpPr>
                <p:cNvPr id="201" name="Freeform: Shape 200">
                  <a:extLst>
                    <a:ext uri="{FF2B5EF4-FFF2-40B4-BE49-F238E27FC236}">
                      <a16:creationId xmlns:a16="http://schemas.microsoft.com/office/drawing/2014/main" id="{EABF8893-27F7-448C-81EC-FB7E52BDF4FA}"/>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grpSp>
          <p:grpSp>
            <p:nvGrpSpPr>
              <p:cNvPr id="191" name="Graphic 37">
                <a:extLst>
                  <a:ext uri="{FF2B5EF4-FFF2-40B4-BE49-F238E27FC236}">
                    <a16:creationId xmlns:a16="http://schemas.microsoft.com/office/drawing/2014/main" id="{EB793566-29F1-44F0-AC57-78C99610BD2E}"/>
                  </a:ext>
                </a:extLst>
              </p:cNvPr>
              <p:cNvGrpSpPr/>
              <p:nvPr/>
            </p:nvGrpSpPr>
            <p:grpSpPr>
              <a:xfrm>
                <a:off x="5104129" y="3349783"/>
                <a:ext cx="146685" cy="201929"/>
                <a:chOff x="5104129" y="3349783"/>
                <a:chExt cx="146685" cy="201929"/>
              </a:xfrm>
            </p:grpSpPr>
            <p:sp>
              <p:nvSpPr>
                <p:cNvPr id="198" name="Freeform: Shape 197">
                  <a:extLst>
                    <a:ext uri="{FF2B5EF4-FFF2-40B4-BE49-F238E27FC236}">
                      <a16:creationId xmlns:a16="http://schemas.microsoft.com/office/drawing/2014/main" id="{4C1DD9E2-7912-413B-9CD1-EAE49BE79DC1}"/>
                    </a:ext>
                  </a:extLst>
                </p:cNvPr>
                <p:cNvSpPr/>
                <p:nvPr/>
              </p:nvSpPr>
              <p:spPr>
                <a:xfrm>
                  <a:off x="5104129" y="3349783"/>
                  <a:ext cx="145732" cy="201929"/>
                </a:xfrm>
                <a:custGeom>
                  <a:avLst/>
                  <a:gdLst>
                    <a:gd name="connsiteX0" fmla="*/ 0 w 145732"/>
                    <a:gd name="connsiteY0" fmla="*/ 0 h 201929"/>
                    <a:gd name="connsiteX1" fmla="*/ 145733 w 145732"/>
                    <a:gd name="connsiteY1" fmla="*/ 0 h 201929"/>
                    <a:gd name="connsiteX2" fmla="*/ 145733 w 145732"/>
                    <a:gd name="connsiteY2" fmla="*/ 201930 h 201929"/>
                    <a:gd name="connsiteX3" fmla="*/ 0 w 14573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145732" h="201929">
                      <a:moveTo>
                        <a:pt x="0" y="0"/>
                      </a:moveTo>
                      <a:lnTo>
                        <a:pt x="145733" y="0"/>
                      </a:lnTo>
                      <a:lnTo>
                        <a:pt x="145733" y="201930"/>
                      </a:lnTo>
                      <a:lnTo>
                        <a:pt x="0" y="201930"/>
                      </a:lnTo>
                      <a:close/>
                    </a:path>
                  </a:pathLst>
                </a:custGeom>
                <a:solidFill>
                  <a:srgbClr val="40B3BC"/>
                </a:solidFill>
                <a:ln w="9525" cap="flat">
                  <a:noFill/>
                  <a:prstDash val="solid"/>
                  <a:miter/>
                </a:ln>
              </p:spPr>
              <p:txBody>
                <a:bodyPr rtlCol="0" anchor="ctr"/>
                <a:lstStyle/>
                <a:p>
                  <a:endParaRPr lang="en-GB" dirty="0"/>
                </a:p>
              </p:txBody>
            </p:sp>
            <p:sp>
              <p:nvSpPr>
                <p:cNvPr id="199" name="Freeform: Shape 198">
                  <a:extLst>
                    <a:ext uri="{FF2B5EF4-FFF2-40B4-BE49-F238E27FC236}">
                      <a16:creationId xmlns:a16="http://schemas.microsoft.com/office/drawing/2014/main" id="{97E73ACC-E397-4071-B618-21BA3A7757B3}"/>
                    </a:ext>
                  </a:extLst>
                </p:cNvPr>
                <p:cNvSpPr/>
                <p:nvPr/>
              </p:nvSpPr>
              <p:spPr>
                <a:xfrm>
                  <a:off x="5177472" y="3349783"/>
                  <a:ext cx="73342" cy="201929"/>
                </a:xfrm>
                <a:custGeom>
                  <a:avLst/>
                  <a:gdLst>
                    <a:gd name="connsiteX0" fmla="*/ 0 w 73342"/>
                    <a:gd name="connsiteY0" fmla="*/ 0 h 201929"/>
                    <a:gd name="connsiteX1" fmla="*/ 73342 w 73342"/>
                    <a:gd name="connsiteY1" fmla="*/ 0 h 201929"/>
                    <a:gd name="connsiteX2" fmla="*/ 73342 w 73342"/>
                    <a:gd name="connsiteY2" fmla="*/ 201930 h 201929"/>
                    <a:gd name="connsiteX3" fmla="*/ 0 w 7334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73342" h="201929">
                      <a:moveTo>
                        <a:pt x="0" y="0"/>
                      </a:moveTo>
                      <a:lnTo>
                        <a:pt x="73342" y="0"/>
                      </a:lnTo>
                      <a:lnTo>
                        <a:pt x="73342" y="201930"/>
                      </a:lnTo>
                      <a:lnTo>
                        <a:pt x="0" y="201930"/>
                      </a:lnTo>
                      <a:close/>
                    </a:path>
                  </a:pathLst>
                </a:custGeom>
                <a:solidFill>
                  <a:srgbClr val="23939D"/>
                </a:solidFill>
                <a:ln w="9525" cap="flat">
                  <a:noFill/>
                  <a:prstDash val="solid"/>
                  <a:miter/>
                </a:ln>
              </p:spPr>
              <p:txBody>
                <a:bodyPr rtlCol="0" anchor="ctr"/>
                <a:lstStyle/>
                <a:p>
                  <a:endParaRPr lang="en-GB" dirty="0"/>
                </a:p>
              </p:txBody>
            </p:sp>
          </p:grpSp>
          <p:grpSp>
            <p:nvGrpSpPr>
              <p:cNvPr id="192" name="Graphic 37">
                <a:extLst>
                  <a:ext uri="{FF2B5EF4-FFF2-40B4-BE49-F238E27FC236}">
                    <a16:creationId xmlns:a16="http://schemas.microsoft.com/office/drawing/2014/main" id="{58EA23E4-9327-4939-9BEC-52867369604C}"/>
                  </a:ext>
                </a:extLst>
              </p:cNvPr>
              <p:cNvGrpSpPr/>
              <p:nvPr/>
            </p:nvGrpSpPr>
            <p:grpSpPr>
              <a:xfrm>
                <a:off x="5115559" y="3385025"/>
                <a:ext cx="123825" cy="123825"/>
                <a:chOff x="5115559" y="3385025"/>
                <a:chExt cx="123825" cy="123825"/>
              </a:xfrm>
            </p:grpSpPr>
            <p:grpSp>
              <p:nvGrpSpPr>
                <p:cNvPr id="193" name="Graphic 37">
                  <a:extLst>
                    <a:ext uri="{FF2B5EF4-FFF2-40B4-BE49-F238E27FC236}">
                      <a16:creationId xmlns:a16="http://schemas.microsoft.com/office/drawing/2014/main" id="{CFF9D48D-F346-42B0-8A50-8693BC437EED}"/>
                    </a:ext>
                  </a:extLst>
                </p:cNvPr>
                <p:cNvGrpSpPr/>
                <p:nvPr/>
              </p:nvGrpSpPr>
              <p:grpSpPr>
                <a:xfrm>
                  <a:off x="5115559" y="3385025"/>
                  <a:ext cx="123825" cy="123825"/>
                  <a:chOff x="5115559" y="3385025"/>
                  <a:chExt cx="123825" cy="123825"/>
                </a:xfrm>
              </p:grpSpPr>
              <p:sp>
                <p:nvSpPr>
                  <p:cNvPr id="196" name="Freeform: Shape 195">
                    <a:extLst>
                      <a:ext uri="{FF2B5EF4-FFF2-40B4-BE49-F238E27FC236}">
                        <a16:creationId xmlns:a16="http://schemas.microsoft.com/office/drawing/2014/main" id="{9E0687A0-E482-4895-9DBC-DB4ACC8772C3}"/>
                      </a:ext>
                    </a:extLst>
                  </p:cNvPr>
                  <p:cNvSpPr/>
                  <p:nvPr/>
                </p:nvSpPr>
                <p:spPr>
                  <a:xfrm>
                    <a:off x="5115559" y="3385026"/>
                    <a:ext cx="123825" cy="123824"/>
                  </a:xfrm>
                  <a:custGeom>
                    <a:avLst/>
                    <a:gdLst>
                      <a:gd name="connsiteX0" fmla="*/ 123825 w 123825"/>
                      <a:gd name="connsiteY0" fmla="*/ 61912 h 123824"/>
                      <a:gd name="connsiteX1" fmla="*/ 61913 w 123825"/>
                      <a:gd name="connsiteY1" fmla="*/ 123825 h 123824"/>
                      <a:gd name="connsiteX2" fmla="*/ 0 w 123825"/>
                      <a:gd name="connsiteY2" fmla="*/ 61912 h 123824"/>
                      <a:gd name="connsiteX3" fmla="*/ 61913 w 123825"/>
                      <a:gd name="connsiteY3" fmla="*/ 0 h 123824"/>
                      <a:gd name="connsiteX4" fmla="*/ 123825 w 123825"/>
                      <a:gd name="connsiteY4" fmla="*/ 61912 h 12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4">
                        <a:moveTo>
                          <a:pt x="123825" y="61912"/>
                        </a:moveTo>
                        <a:cubicBezTo>
                          <a:pt x="123825" y="96106"/>
                          <a:pt x="96106" y="123825"/>
                          <a:pt x="61913" y="123825"/>
                        </a:cubicBezTo>
                        <a:cubicBezTo>
                          <a:pt x="27719" y="123825"/>
                          <a:pt x="0" y="96106"/>
                          <a:pt x="0" y="61912"/>
                        </a:cubicBezTo>
                        <a:cubicBezTo>
                          <a:pt x="0" y="27719"/>
                          <a:pt x="27719" y="0"/>
                          <a:pt x="61913" y="0"/>
                        </a:cubicBezTo>
                        <a:cubicBezTo>
                          <a:pt x="96106" y="0"/>
                          <a:pt x="123825" y="27719"/>
                          <a:pt x="123825" y="61912"/>
                        </a:cubicBezTo>
                        <a:close/>
                      </a:path>
                    </a:pathLst>
                  </a:custGeom>
                  <a:solidFill>
                    <a:srgbClr val="FFFFFF"/>
                  </a:solidFill>
                  <a:ln w="9525" cap="flat">
                    <a:noFill/>
                    <a:prstDash val="solid"/>
                    <a:miter/>
                  </a:ln>
                </p:spPr>
                <p:txBody>
                  <a:bodyPr rtlCol="0" anchor="ctr"/>
                  <a:lstStyle/>
                  <a:p>
                    <a:endParaRPr lang="en-GB" dirty="0"/>
                  </a:p>
                </p:txBody>
              </p:sp>
              <p:sp>
                <p:nvSpPr>
                  <p:cNvPr id="197" name="Freeform: Shape 196">
                    <a:extLst>
                      <a:ext uri="{FF2B5EF4-FFF2-40B4-BE49-F238E27FC236}">
                        <a16:creationId xmlns:a16="http://schemas.microsoft.com/office/drawing/2014/main" id="{B6E765FC-C89F-42A1-88F8-F46456F1E2DA}"/>
                      </a:ext>
                    </a:extLst>
                  </p:cNvPr>
                  <p:cNvSpPr/>
                  <p:nvPr/>
                </p:nvSpPr>
                <p:spPr>
                  <a:xfrm>
                    <a:off x="5177472" y="3385025"/>
                    <a:ext cx="61912" cy="123825"/>
                  </a:xfrm>
                  <a:custGeom>
                    <a:avLst/>
                    <a:gdLst>
                      <a:gd name="connsiteX0" fmla="*/ 0 w 61912"/>
                      <a:gd name="connsiteY0" fmla="*/ 0 h 123825"/>
                      <a:gd name="connsiteX1" fmla="*/ 0 w 61912"/>
                      <a:gd name="connsiteY1" fmla="*/ 123825 h 123825"/>
                      <a:gd name="connsiteX2" fmla="*/ 61913 w 61912"/>
                      <a:gd name="connsiteY2" fmla="*/ 61913 h 123825"/>
                      <a:gd name="connsiteX3" fmla="*/ 0 w 61912"/>
                      <a:gd name="connsiteY3" fmla="*/ 0 h 123825"/>
                    </a:gdLst>
                    <a:ahLst/>
                    <a:cxnLst>
                      <a:cxn ang="0">
                        <a:pos x="connsiteX0" y="connsiteY0"/>
                      </a:cxn>
                      <a:cxn ang="0">
                        <a:pos x="connsiteX1" y="connsiteY1"/>
                      </a:cxn>
                      <a:cxn ang="0">
                        <a:pos x="connsiteX2" y="connsiteY2"/>
                      </a:cxn>
                      <a:cxn ang="0">
                        <a:pos x="connsiteX3" y="connsiteY3"/>
                      </a:cxn>
                    </a:cxnLst>
                    <a:rect l="l" t="t" r="r" b="b"/>
                    <a:pathLst>
                      <a:path w="61912" h="123825">
                        <a:moveTo>
                          <a:pt x="0" y="0"/>
                        </a:moveTo>
                        <a:lnTo>
                          <a:pt x="0" y="123825"/>
                        </a:lnTo>
                        <a:cubicBezTo>
                          <a:pt x="34290" y="123825"/>
                          <a:pt x="61913" y="96203"/>
                          <a:pt x="61913" y="61913"/>
                        </a:cubicBezTo>
                        <a:cubicBezTo>
                          <a:pt x="61913" y="27623"/>
                          <a:pt x="34290" y="0"/>
                          <a:pt x="0" y="0"/>
                        </a:cubicBezTo>
                        <a:close/>
                      </a:path>
                    </a:pathLst>
                  </a:custGeom>
                  <a:solidFill>
                    <a:srgbClr val="E5E6E8"/>
                  </a:solidFill>
                  <a:ln w="9525" cap="flat">
                    <a:noFill/>
                    <a:prstDash val="solid"/>
                    <a:miter/>
                  </a:ln>
                </p:spPr>
                <p:txBody>
                  <a:bodyPr rtlCol="0" anchor="ctr"/>
                  <a:lstStyle/>
                  <a:p>
                    <a:endParaRPr lang="en-GB" dirty="0"/>
                  </a:p>
                </p:txBody>
              </p:sp>
            </p:grpSp>
            <p:sp>
              <p:nvSpPr>
                <p:cNvPr id="194" name="Freeform: Shape 193">
                  <a:extLst>
                    <a:ext uri="{FF2B5EF4-FFF2-40B4-BE49-F238E27FC236}">
                      <a16:creationId xmlns:a16="http://schemas.microsoft.com/office/drawing/2014/main" id="{A3BE398B-DC19-465E-A8E0-0B21C6DFCB67}"/>
                    </a:ext>
                  </a:extLst>
                </p:cNvPr>
                <p:cNvSpPr/>
                <p:nvPr/>
              </p:nvSpPr>
              <p:spPr>
                <a:xfrm>
                  <a:off x="5143181" y="3397408"/>
                  <a:ext cx="69532" cy="89534"/>
                </a:xfrm>
                <a:custGeom>
                  <a:avLst/>
                  <a:gdLst>
                    <a:gd name="connsiteX0" fmla="*/ 63818 w 69532"/>
                    <a:gd name="connsiteY0" fmla="*/ 32385 h 89534"/>
                    <a:gd name="connsiteX1" fmla="*/ 58103 w 69532"/>
                    <a:gd name="connsiteY1" fmla="*/ 32385 h 89534"/>
                    <a:gd name="connsiteX2" fmla="*/ 58103 w 69532"/>
                    <a:gd name="connsiteY2" fmla="*/ 19050 h 89534"/>
                    <a:gd name="connsiteX3" fmla="*/ 39053 w 69532"/>
                    <a:gd name="connsiteY3" fmla="*/ 0 h 89534"/>
                    <a:gd name="connsiteX4" fmla="*/ 30480 w 69532"/>
                    <a:gd name="connsiteY4" fmla="*/ 0 h 89534"/>
                    <a:gd name="connsiteX5" fmla="*/ 11430 w 69532"/>
                    <a:gd name="connsiteY5" fmla="*/ 19050 h 89534"/>
                    <a:gd name="connsiteX6" fmla="*/ 11430 w 69532"/>
                    <a:gd name="connsiteY6" fmla="*/ 32385 h 89534"/>
                    <a:gd name="connsiteX7" fmla="*/ 5715 w 69532"/>
                    <a:gd name="connsiteY7" fmla="*/ 32385 h 89534"/>
                    <a:gd name="connsiteX8" fmla="*/ 0 w 69532"/>
                    <a:gd name="connsiteY8" fmla="*/ 38100 h 89534"/>
                    <a:gd name="connsiteX9" fmla="*/ 0 w 69532"/>
                    <a:gd name="connsiteY9" fmla="*/ 83820 h 89534"/>
                    <a:gd name="connsiteX10" fmla="*/ 5715 w 69532"/>
                    <a:gd name="connsiteY10" fmla="*/ 89535 h 89534"/>
                    <a:gd name="connsiteX11" fmla="*/ 63818 w 69532"/>
                    <a:gd name="connsiteY11" fmla="*/ 89535 h 89534"/>
                    <a:gd name="connsiteX12" fmla="*/ 69532 w 69532"/>
                    <a:gd name="connsiteY12" fmla="*/ 83820 h 89534"/>
                    <a:gd name="connsiteX13" fmla="*/ 69532 w 69532"/>
                    <a:gd name="connsiteY13" fmla="*/ 38100 h 89534"/>
                    <a:gd name="connsiteX14" fmla="*/ 63818 w 69532"/>
                    <a:gd name="connsiteY14" fmla="*/ 32385 h 89534"/>
                    <a:gd name="connsiteX15" fmla="*/ 44768 w 69532"/>
                    <a:gd name="connsiteY15" fmla="*/ 77153 h 89534"/>
                    <a:gd name="connsiteX16" fmla="*/ 42863 w 69532"/>
                    <a:gd name="connsiteY16" fmla="*/ 80010 h 89534"/>
                    <a:gd name="connsiteX17" fmla="*/ 27622 w 69532"/>
                    <a:gd name="connsiteY17" fmla="*/ 80010 h 89534"/>
                    <a:gd name="connsiteX18" fmla="*/ 25718 w 69532"/>
                    <a:gd name="connsiteY18" fmla="*/ 77153 h 89534"/>
                    <a:gd name="connsiteX19" fmla="*/ 29528 w 69532"/>
                    <a:gd name="connsiteY19" fmla="*/ 61912 h 89534"/>
                    <a:gd name="connsiteX20" fmla="*/ 29528 w 69532"/>
                    <a:gd name="connsiteY20" fmla="*/ 60960 h 89534"/>
                    <a:gd name="connsiteX21" fmla="*/ 24765 w 69532"/>
                    <a:gd name="connsiteY21" fmla="*/ 49530 h 89534"/>
                    <a:gd name="connsiteX22" fmla="*/ 33338 w 69532"/>
                    <a:gd name="connsiteY22" fmla="*/ 40957 h 89534"/>
                    <a:gd name="connsiteX23" fmla="*/ 46672 w 69532"/>
                    <a:gd name="connsiteY23" fmla="*/ 51435 h 89534"/>
                    <a:gd name="connsiteX24" fmla="*/ 41910 w 69532"/>
                    <a:gd name="connsiteY24" fmla="*/ 60960 h 89534"/>
                    <a:gd name="connsiteX25" fmla="*/ 41910 w 69532"/>
                    <a:gd name="connsiteY25" fmla="*/ 61912 h 89534"/>
                    <a:gd name="connsiteX26" fmla="*/ 44768 w 69532"/>
                    <a:gd name="connsiteY26" fmla="*/ 77153 h 89534"/>
                    <a:gd name="connsiteX27" fmla="*/ 47625 w 69532"/>
                    <a:gd name="connsiteY27" fmla="*/ 32385 h 89534"/>
                    <a:gd name="connsiteX28" fmla="*/ 20955 w 69532"/>
                    <a:gd name="connsiteY28" fmla="*/ 32385 h 89534"/>
                    <a:gd name="connsiteX29" fmla="*/ 20955 w 69532"/>
                    <a:gd name="connsiteY29" fmla="*/ 19050 h 89534"/>
                    <a:gd name="connsiteX30" fmla="*/ 29528 w 69532"/>
                    <a:gd name="connsiteY30" fmla="*/ 10478 h 89534"/>
                    <a:gd name="connsiteX31" fmla="*/ 38100 w 69532"/>
                    <a:gd name="connsiteY31" fmla="*/ 10478 h 89534"/>
                    <a:gd name="connsiteX32" fmla="*/ 46672 w 69532"/>
                    <a:gd name="connsiteY32" fmla="*/ 19050 h 89534"/>
                    <a:gd name="connsiteX33" fmla="*/ 46672 w 69532"/>
                    <a:gd name="connsiteY33" fmla="*/ 3238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532" h="89534">
                      <a:moveTo>
                        <a:pt x="63818" y="32385"/>
                      </a:moveTo>
                      <a:lnTo>
                        <a:pt x="58103" y="32385"/>
                      </a:lnTo>
                      <a:lnTo>
                        <a:pt x="58103" y="19050"/>
                      </a:lnTo>
                      <a:cubicBezTo>
                        <a:pt x="58103" y="8572"/>
                        <a:pt x="49530" y="0"/>
                        <a:pt x="39053" y="0"/>
                      </a:cubicBezTo>
                      <a:lnTo>
                        <a:pt x="30480" y="0"/>
                      </a:lnTo>
                      <a:cubicBezTo>
                        <a:pt x="20003" y="0"/>
                        <a:pt x="11430" y="8572"/>
                        <a:pt x="11430" y="19050"/>
                      </a:cubicBezTo>
                      <a:lnTo>
                        <a:pt x="11430" y="32385"/>
                      </a:lnTo>
                      <a:lnTo>
                        <a:pt x="5715" y="32385"/>
                      </a:lnTo>
                      <a:cubicBezTo>
                        <a:pt x="2857" y="32385"/>
                        <a:pt x="0" y="35242"/>
                        <a:pt x="0" y="38100"/>
                      </a:cubicBezTo>
                      <a:lnTo>
                        <a:pt x="0" y="83820"/>
                      </a:lnTo>
                      <a:cubicBezTo>
                        <a:pt x="0" y="86678"/>
                        <a:pt x="2857" y="89535"/>
                        <a:pt x="5715" y="89535"/>
                      </a:cubicBezTo>
                      <a:lnTo>
                        <a:pt x="63818" y="89535"/>
                      </a:lnTo>
                      <a:cubicBezTo>
                        <a:pt x="66675" y="89535"/>
                        <a:pt x="69532" y="86678"/>
                        <a:pt x="69532" y="83820"/>
                      </a:cubicBezTo>
                      <a:lnTo>
                        <a:pt x="69532" y="38100"/>
                      </a:lnTo>
                      <a:cubicBezTo>
                        <a:pt x="68580" y="35242"/>
                        <a:pt x="66675" y="32385"/>
                        <a:pt x="63818" y="32385"/>
                      </a:cubicBezTo>
                      <a:close/>
                      <a:moveTo>
                        <a:pt x="44768" y="77153"/>
                      </a:moveTo>
                      <a:cubicBezTo>
                        <a:pt x="44768" y="78105"/>
                        <a:pt x="43815" y="80010"/>
                        <a:pt x="42863" y="80010"/>
                      </a:cubicBezTo>
                      <a:lnTo>
                        <a:pt x="27622" y="80010"/>
                      </a:lnTo>
                      <a:cubicBezTo>
                        <a:pt x="26670" y="80010"/>
                        <a:pt x="24765" y="79058"/>
                        <a:pt x="25718" y="77153"/>
                      </a:cubicBezTo>
                      <a:lnTo>
                        <a:pt x="29528" y="61912"/>
                      </a:lnTo>
                      <a:cubicBezTo>
                        <a:pt x="29528" y="61912"/>
                        <a:pt x="29528" y="60960"/>
                        <a:pt x="29528" y="60960"/>
                      </a:cubicBezTo>
                      <a:cubicBezTo>
                        <a:pt x="25718" y="59055"/>
                        <a:pt x="23813" y="54292"/>
                        <a:pt x="24765" y="49530"/>
                      </a:cubicBezTo>
                      <a:cubicBezTo>
                        <a:pt x="25718" y="44767"/>
                        <a:pt x="29528" y="40957"/>
                        <a:pt x="33338" y="40957"/>
                      </a:cubicBezTo>
                      <a:cubicBezTo>
                        <a:pt x="40005" y="40005"/>
                        <a:pt x="46672" y="44767"/>
                        <a:pt x="46672" y="51435"/>
                      </a:cubicBezTo>
                      <a:cubicBezTo>
                        <a:pt x="46672" y="55245"/>
                        <a:pt x="44768" y="59055"/>
                        <a:pt x="41910" y="60960"/>
                      </a:cubicBezTo>
                      <a:cubicBezTo>
                        <a:pt x="41910" y="60960"/>
                        <a:pt x="40957" y="61912"/>
                        <a:pt x="41910" y="61912"/>
                      </a:cubicBezTo>
                      <a:lnTo>
                        <a:pt x="44768" y="77153"/>
                      </a:lnTo>
                      <a:close/>
                      <a:moveTo>
                        <a:pt x="47625" y="32385"/>
                      </a:moveTo>
                      <a:lnTo>
                        <a:pt x="20955" y="32385"/>
                      </a:lnTo>
                      <a:lnTo>
                        <a:pt x="20955" y="19050"/>
                      </a:lnTo>
                      <a:cubicBezTo>
                        <a:pt x="20955" y="14288"/>
                        <a:pt x="24765" y="10478"/>
                        <a:pt x="29528" y="10478"/>
                      </a:cubicBezTo>
                      <a:lnTo>
                        <a:pt x="38100" y="10478"/>
                      </a:lnTo>
                      <a:cubicBezTo>
                        <a:pt x="42863" y="10478"/>
                        <a:pt x="46672" y="14288"/>
                        <a:pt x="46672" y="19050"/>
                      </a:cubicBezTo>
                      <a:lnTo>
                        <a:pt x="46672" y="32385"/>
                      </a:lnTo>
                      <a:close/>
                    </a:path>
                  </a:pathLst>
                </a:custGeom>
                <a:solidFill>
                  <a:srgbClr val="2B4149"/>
                </a:solidFill>
                <a:ln w="9525" cap="flat">
                  <a:noFill/>
                  <a:prstDash val="solid"/>
                  <a:miter/>
                </a:ln>
              </p:spPr>
              <p:txBody>
                <a:bodyPr rtlCol="0" anchor="ctr"/>
                <a:lstStyle/>
                <a:p>
                  <a:endParaRPr lang="en-GB" dirty="0"/>
                </a:p>
              </p:txBody>
            </p:sp>
            <p:sp>
              <p:nvSpPr>
                <p:cNvPr id="195" name="Freeform: Shape 194">
                  <a:extLst>
                    <a:ext uri="{FF2B5EF4-FFF2-40B4-BE49-F238E27FC236}">
                      <a16:creationId xmlns:a16="http://schemas.microsoft.com/office/drawing/2014/main" id="{310D3057-C684-45B2-AF76-3950CED3AB18}"/>
                    </a:ext>
                  </a:extLst>
                </p:cNvPr>
                <p:cNvSpPr/>
                <p:nvPr/>
              </p:nvSpPr>
              <p:spPr>
                <a:xfrm>
                  <a:off x="5177472" y="3397408"/>
                  <a:ext cx="36194" cy="90487"/>
                </a:xfrm>
                <a:custGeom>
                  <a:avLst/>
                  <a:gdLst>
                    <a:gd name="connsiteX0" fmla="*/ 29527 w 36194"/>
                    <a:gd name="connsiteY0" fmla="*/ 32385 h 90487"/>
                    <a:gd name="connsiteX1" fmla="*/ 23813 w 36194"/>
                    <a:gd name="connsiteY1" fmla="*/ 32385 h 90487"/>
                    <a:gd name="connsiteX2" fmla="*/ 23813 w 36194"/>
                    <a:gd name="connsiteY2" fmla="*/ 19050 h 90487"/>
                    <a:gd name="connsiteX3" fmla="*/ 4763 w 36194"/>
                    <a:gd name="connsiteY3" fmla="*/ 0 h 90487"/>
                    <a:gd name="connsiteX4" fmla="*/ 0 w 36194"/>
                    <a:gd name="connsiteY4" fmla="*/ 0 h 90487"/>
                    <a:gd name="connsiteX5" fmla="*/ 0 w 36194"/>
                    <a:gd name="connsiteY5" fmla="*/ 11430 h 90487"/>
                    <a:gd name="connsiteX6" fmla="*/ 4763 w 36194"/>
                    <a:gd name="connsiteY6" fmla="*/ 11430 h 90487"/>
                    <a:gd name="connsiteX7" fmla="*/ 13335 w 36194"/>
                    <a:gd name="connsiteY7" fmla="*/ 20003 h 90487"/>
                    <a:gd name="connsiteX8" fmla="*/ 13335 w 36194"/>
                    <a:gd name="connsiteY8" fmla="*/ 33338 h 90487"/>
                    <a:gd name="connsiteX9" fmla="*/ 0 w 36194"/>
                    <a:gd name="connsiteY9" fmla="*/ 33338 h 90487"/>
                    <a:gd name="connsiteX10" fmla="*/ 0 w 36194"/>
                    <a:gd name="connsiteY10" fmla="*/ 40957 h 90487"/>
                    <a:gd name="connsiteX11" fmla="*/ 11430 w 36194"/>
                    <a:gd name="connsiteY11" fmla="*/ 52388 h 90487"/>
                    <a:gd name="connsiteX12" fmla="*/ 6667 w 36194"/>
                    <a:gd name="connsiteY12" fmla="*/ 61912 h 90487"/>
                    <a:gd name="connsiteX13" fmla="*/ 6667 w 36194"/>
                    <a:gd name="connsiteY13" fmla="*/ 62865 h 90487"/>
                    <a:gd name="connsiteX14" fmla="*/ 10477 w 36194"/>
                    <a:gd name="connsiteY14" fmla="*/ 78105 h 90487"/>
                    <a:gd name="connsiteX15" fmla="*/ 8573 w 36194"/>
                    <a:gd name="connsiteY15" fmla="*/ 80962 h 90487"/>
                    <a:gd name="connsiteX16" fmla="*/ 952 w 36194"/>
                    <a:gd name="connsiteY16" fmla="*/ 80962 h 90487"/>
                    <a:gd name="connsiteX17" fmla="*/ 952 w 36194"/>
                    <a:gd name="connsiteY17" fmla="*/ 90487 h 90487"/>
                    <a:gd name="connsiteX18" fmla="*/ 30480 w 36194"/>
                    <a:gd name="connsiteY18" fmla="*/ 90487 h 90487"/>
                    <a:gd name="connsiteX19" fmla="*/ 36195 w 36194"/>
                    <a:gd name="connsiteY19" fmla="*/ 84773 h 90487"/>
                    <a:gd name="connsiteX20" fmla="*/ 36195 w 36194"/>
                    <a:gd name="connsiteY20" fmla="*/ 39053 h 90487"/>
                    <a:gd name="connsiteX21" fmla="*/ 29527 w 36194"/>
                    <a:gd name="connsiteY21" fmla="*/ 3238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4" h="90487">
                      <a:moveTo>
                        <a:pt x="29527" y="32385"/>
                      </a:moveTo>
                      <a:lnTo>
                        <a:pt x="23813" y="32385"/>
                      </a:lnTo>
                      <a:lnTo>
                        <a:pt x="23813" y="19050"/>
                      </a:lnTo>
                      <a:cubicBezTo>
                        <a:pt x="23813" y="8572"/>
                        <a:pt x="15240" y="0"/>
                        <a:pt x="4763" y="0"/>
                      </a:cubicBezTo>
                      <a:lnTo>
                        <a:pt x="0" y="0"/>
                      </a:lnTo>
                      <a:lnTo>
                        <a:pt x="0" y="11430"/>
                      </a:lnTo>
                      <a:lnTo>
                        <a:pt x="4763" y="11430"/>
                      </a:lnTo>
                      <a:cubicBezTo>
                        <a:pt x="9525" y="11430"/>
                        <a:pt x="13335" y="15240"/>
                        <a:pt x="13335" y="20003"/>
                      </a:cubicBezTo>
                      <a:lnTo>
                        <a:pt x="13335" y="33338"/>
                      </a:lnTo>
                      <a:lnTo>
                        <a:pt x="0" y="33338"/>
                      </a:lnTo>
                      <a:lnTo>
                        <a:pt x="0" y="40957"/>
                      </a:lnTo>
                      <a:cubicBezTo>
                        <a:pt x="5715" y="40957"/>
                        <a:pt x="11430" y="45720"/>
                        <a:pt x="11430" y="52388"/>
                      </a:cubicBezTo>
                      <a:cubicBezTo>
                        <a:pt x="11430" y="56197"/>
                        <a:pt x="9525" y="60008"/>
                        <a:pt x="6667" y="61912"/>
                      </a:cubicBezTo>
                      <a:cubicBezTo>
                        <a:pt x="6667" y="61912"/>
                        <a:pt x="5715" y="62865"/>
                        <a:pt x="6667" y="62865"/>
                      </a:cubicBezTo>
                      <a:lnTo>
                        <a:pt x="10477" y="78105"/>
                      </a:lnTo>
                      <a:cubicBezTo>
                        <a:pt x="10477" y="79058"/>
                        <a:pt x="9525" y="80962"/>
                        <a:pt x="8573" y="80962"/>
                      </a:cubicBezTo>
                      <a:lnTo>
                        <a:pt x="952" y="80962"/>
                      </a:lnTo>
                      <a:lnTo>
                        <a:pt x="952" y="90487"/>
                      </a:lnTo>
                      <a:lnTo>
                        <a:pt x="30480" y="90487"/>
                      </a:lnTo>
                      <a:cubicBezTo>
                        <a:pt x="33338" y="90487"/>
                        <a:pt x="36195" y="87630"/>
                        <a:pt x="36195" y="84773"/>
                      </a:cubicBezTo>
                      <a:lnTo>
                        <a:pt x="36195" y="39053"/>
                      </a:lnTo>
                      <a:cubicBezTo>
                        <a:pt x="34290" y="35242"/>
                        <a:pt x="32385" y="32385"/>
                        <a:pt x="29527" y="32385"/>
                      </a:cubicBezTo>
                      <a:close/>
                    </a:path>
                  </a:pathLst>
                </a:custGeom>
                <a:solidFill>
                  <a:srgbClr val="192228"/>
                </a:solidFill>
                <a:ln w="9525" cap="flat">
                  <a:noFill/>
                  <a:prstDash val="solid"/>
                  <a:miter/>
                </a:ln>
              </p:spPr>
              <p:txBody>
                <a:bodyPr rtlCol="0" anchor="ctr"/>
                <a:lstStyle/>
                <a:p>
                  <a:endParaRPr lang="en-GB" dirty="0"/>
                </a:p>
              </p:txBody>
            </p:sp>
          </p:grpSp>
        </p:grpSp>
        <p:grpSp>
          <p:nvGrpSpPr>
            <p:cNvPr id="144" name="Group 143">
              <a:extLst>
                <a:ext uri="{FF2B5EF4-FFF2-40B4-BE49-F238E27FC236}">
                  <a16:creationId xmlns:a16="http://schemas.microsoft.com/office/drawing/2014/main" id="{3B1C2B06-9CD4-4DFB-AD7F-2217799CB37F}"/>
                </a:ext>
              </a:extLst>
            </p:cNvPr>
            <p:cNvGrpSpPr/>
            <p:nvPr userDrawn="1"/>
          </p:nvGrpSpPr>
          <p:grpSpPr>
            <a:xfrm>
              <a:off x="9928021" y="6140149"/>
              <a:ext cx="403217" cy="382957"/>
              <a:chOff x="9729389" y="5896293"/>
              <a:chExt cx="595011" cy="565114"/>
            </a:xfrm>
          </p:grpSpPr>
          <p:grpSp>
            <p:nvGrpSpPr>
              <p:cNvPr id="166" name="Graphic 37">
                <a:extLst>
                  <a:ext uri="{FF2B5EF4-FFF2-40B4-BE49-F238E27FC236}">
                    <a16:creationId xmlns:a16="http://schemas.microsoft.com/office/drawing/2014/main" id="{70B7FCF5-D6A0-440E-99D1-A304D5742927}"/>
                  </a:ext>
                </a:extLst>
              </p:cNvPr>
              <p:cNvGrpSpPr/>
              <p:nvPr/>
            </p:nvGrpSpPr>
            <p:grpSpPr>
              <a:xfrm>
                <a:off x="10118198" y="5973692"/>
                <a:ext cx="206202" cy="135289"/>
                <a:chOff x="4943346" y="3225923"/>
                <a:chExt cx="206202" cy="135289"/>
              </a:xfrm>
              <a:solidFill>
                <a:srgbClr val="F9B756"/>
              </a:solidFill>
            </p:grpSpPr>
            <p:sp>
              <p:nvSpPr>
                <p:cNvPr id="181" name="Freeform: Shape 180">
                  <a:extLst>
                    <a:ext uri="{FF2B5EF4-FFF2-40B4-BE49-F238E27FC236}">
                      <a16:creationId xmlns:a16="http://schemas.microsoft.com/office/drawing/2014/main" id="{985FC452-0BA5-4637-AFE4-EBD9F1D2660A}"/>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182" name="Freeform: Shape 181">
                  <a:extLst>
                    <a:ext uri="{FF2B5EF4-FFF2-40B4-BE49-F238E27FC236}">
                      <a16:creationId xmlns:a16="http://schemas.microsoft.com/office/drawing/2014/main" id="{A9EF0995-003C-44B1-870D-A6F9EA4EA51A}"/>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7C493643-687F-4A29-98AD-702DC309D98A}"/>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67" name="Graphic 37">
                <a:extLst>
                  <a:ext uri="{FF2B5EF4-FFF2-40B4-BE49-F238E27FC236}">
                    <a16:creationId xmlns:a16="http://schemas.microsoft.com/office/drawing/2014/main" id="{402E6F77-FC40-4B98-8085-DA80E90636A8}"/>
                  </a:ext>
                </a:extLst>
              </p:cNvPr>
              <p:cNvGrpSpPr/>
              <p:nvPr/>
            </p:nvGrpSpPr>
            <p:grpSpPr>
              <a:xfrm>
                <a:off x="10010269" y="5911940"/>
                <a:ext cx="158425" cy="107087"/>
                <a:chOff x="4835417" y="3164171"/>
                <a:chExt cx="158425" cy="107087"/>
              </a:xfrm>
            </p:grpSpPr>
            <p:sp>
              <p:nvSpPr>
                <p:cNvPr id="178" name="Freeform: Shape 177">
                  <a:extLst>
                    <a:ext uri="{FF2B5EF4-FFF2-40B4-BE49-F238E27FC236}">
                      <a16:creationId xmlns:a16="http://schemas.microsoft.com/office/drawing/2014/main" id="{1B69B7DA-C42B-49A8-835E-7945E000ECF8}"/>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79" name="Freeform: Shape 178">
                  <a:extLst>
                    <a:ext uri="{FF2B5EF4-FFF2-40B4-BE49-F238E27FC236}">
                      <a16:creationId xmlns:a16="http://schemas.microsoft.com/office/drawing/2014/main" id="{7567093C-023A-4F58-9DD6-A4833ABD54BC}"/>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36A10688-CE84-4D74-BBBB-B5AC03793717}"/>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68" name="Freeform: Shape 167">
                <a:extLst>
                  <a:ext uri="{FF2B5EF4-FFF2-40B4-BE49-F238E27FC236}">
                    <a16:creationId xmlns:a16="http://schemas.microsoft.com/office/drawing/2014/main" id="{B8BC955D-D508-404D-9977-EC240672A882}"/>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69" name="Freeform: Shape 168">
                <a:extLst>
                  <a:ext uri="{FF2B5EF4-FFF2-40B4-BE49-F238E27FC236}">
                    <a16:creationId xmlns:a16="http://schemas.microsoft.com/office/drawing/2014/main" id="{853A3D73-4029-413E-ABBF-55598A17E3F9}"/>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70" name="Graphic 37">
                <a:extLst>
                  <a:ext uri="{FF2B5EF4-FFF2-40B4-BE49-F238E27FC236}">
                    <a16:creationId xmlns:a16="http://schemas.microsoft.com/office/drawing/2014/main" id="{CD1698FD-1504-4D92-A476-2EE39AAA87B1}"/>
                  </a:ext>
                </a:extLst>
              </p:cNvPr>
              <p:cNvGrpSpPr/>
              <p:nvPr/>
            </p:nvGrpSpPr>
            <p:grpSpPr>
              <a:xfrm>
                <a:off x="9875322" y="5896293"/>
                <a:ext cx="191648" cy="190444"/>
                <a:chOff x="4700470" y="3148524"/>
                <a:chExt cx="191648" cy="190444"/>
              </a:xfrm>
              <a:solidFill>
                <a:srgbClr val="F9B756"/>
              </a:solidFill>
            </p:grpSpPr>
            <p:sp>
              <p:nvSpPr>
                <p:cNvPr id="175" name="Freeform: Shape 174">
                  <a:extLst>
                    <a:ext uri="{FF2B5EF4-FFF2-40B4-BE49-F238E27FC236}">
                      <a16:creationId xmlns:a16="http://schemas.microsoft.com/office/drawing/2014/main" id="{0929EF64-B54F-42A4-8F45-70137E2EE8B0}"/>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76" name="Freeform: Shape 175">
                  <a:extLst>
                    <a:ext uri="{FF2B5EF4-FFF2-40B4-BE49-F238E27FC236}">
                      <a16:creationId xmlns:a16="http://schemas.microsoft.com/office/drawing/2014/main" id="{487928E5-797B-4B10-8D80-0F97DA189B97}"/>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77" name="Freeform: Shape 176">
                  <a:extLst>
                    <a:ext uri="{FF2B5EF4-FFF2-40B4-BE49-F238E27FC236}">
                      <a16:creationId xmlns:a16="http://schemas.microsoft.com/office/drawing/2014/main" id="{7F31153A-4BD3-42FC-8620-E22A421F2BD1}"/>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71" name="Graphic 37">
                <a:extLst>
                  <a:ext uri="{FF2B5EF4-FFF2-40B4-BE49-F238E27FC236}">
                    <a16:creationId xmlns:a16="http://schemas.microsoft.com/office/drawing/2014/main" id="{16A7C3DF-A053-4784-A7B7-1A659AEFDB15}"/>
                  </a:ext>
                </a:extLst>
              </p:cNvPr>
              <p:cNvGrpSpPr/>
              <p:nvPr/>
            </p:nvGrpSpPr>
            <p:grpSpPr>
              <a:xfrm>
                <a:off x="9853969" y="5993253"/>
                <a:ext cx="124219" cy="322421"/>
                <a:chOff x="4679117" y="3245484"/>
                <a:chExt cx="124219" cy="322421"/>
              </a:xfrm>
            </p:grpSpPr>
            <p:sp>
              <p:nvSpPr>
                <p:cNvPr id="172" name="Freeform: Shape 171">
                  <a:extLst>
                    <a:ext uri="{FF2B5EF4-FFF2-40B4-BE49-F238E27FC236}">
                      <a16:creationId xmlns:a16="http://schemas.microsoft.com/office/drawing/2014/main" id="{826BCCD9-CBE4-4B39-81F2-AFE5B6AE7EB0}"/>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73" name="Freeform: Shape 172">
                  <a:extLst>
                    <a:ext uri="{FF2B5EF4-FFF2-40B4-BE49-F238E27FC236}">
                      <a16:creationId xmlns:a16="http://schemas.microsoft.com/office/drawing/2014/main" id="{29B50F3A-DEEF-409A-A00E-CBCE20147BEC}"/>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74" name="Freeform: Shape 173">
                  <a:extLst>
                    <a:ext uri="{FF2B5EF4-FFF2-40B4-BE49-F238E27FC236}">
                      <a16:creationId xmlns:a16="http://schemas.microsoft.com/office/drawing/2014/main" id="{17511E78-1A00-4510-B668-97A6629AD64F}"/>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45" name="Graphic 144">
              <a:extLst>
                <a:ext uri="{FF2B5EF4-FFF2-40B4-BE49-F238E27FC236}">
                  <a16:creationId xmlns:a16="http://schemas.microsoft.com/office/drawing/2014/main" id="{7A00C0D6-CF2E-42FF-8A9C-CEE4A04B9D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98879" y="6164391"/>
              <a:ext cx="436880" cy="275924"/>
            </a:xfrm>
            <a:prstGeom prst="rect">
              <a:avLst/>
            </a:prstGeom>
          </p:spPr>
        </p:pic>
        <p:grpSp>
          <p:nvGrpSpPr>
            <p:cNvPr id="146" name="Group 145">
              <a:extLst>
                <a:ext uri="{FF2B5EF4-FFF2-40B4-BE49-F238E27FC236}">
                  <a16:creationId xmlns:a16="http://schemas.microsoft.com/office/drawing/2014/main" id="{8B9A771A-FEE7-42FC-AA37-AC81BED2AA8D}"/>
                </a:ext>
              </a:extLst>
            </p:cNvPr>
            <p:cNvGrpSpPr/>
            <p:nvPr userDrawn="1"/>
          </p:nvGrpSpPr>
          <p:grpSpPr>
            <a:xfrm flipH="1">
              <a:off x="11693394" y="6145838"/>
              <a:ext cx="403217" cy="382957"/>
              <a:chOff x="9729389" y="5896293"/>
              <a:chExt cx="595011" cy="565114"/>
            </a:xfrm>
          </p:grpSpPr>
          <p:grpSp>
            <p:nvGrpSpPr>
              <p:cNvPr id="148" name="Graphic 37">
                <a:extLst>
                  <a:ext uri="{FF2B5EF4-FFF2-40B4-BE49-F238E27FC236}">
                    <a16:creationId xmlns:a16="http://schemas.microsoft.com/office/drawing/2014/main" id="{A83E16CE-3D76-4A38-ADFE-23A9CBEBDF66}"/>
                  </a:ext>
                </a:extLst>
              </p:cNvPr>
              <p:cNvGrpSpPr/>
              <p:nvPr/>
            </p:nvGrpSpPr>
            <p:grpSpPr>
              <a:xfrm>
                <a:off x="10118198" y="5973692"/>
                <a:ext cx="206202" cy="135289"/>
                <a:chOff x="4943346" y="3225923"/>
                <a:chExt cx="206202" cy="135289"/>
              </a:xfrm>
              <a:solidFill>
                <a:srgbClr val="F9B756"/>
              </a:solidFill>
            </p:grpSpPr>
            <p:sp>
              <p:nvSpPr>
                <p:cNvPr id="163" name="Freeform: Shape 162">
                  <a:extLst>
                    <a:ext uri="{FF2B5EF4-FFF2-40B4-BE49-F238E27FC236}">
                      <a16:creationId xmlns:a16="http://schemas.microsoft.com/office/drawing/2014/main" id="{5E498A8A-BE55-4040-91CD-07B2F4579904}"/>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164" name="Freeform: Shape 163">
                  <a:extLst>
                    <a:ext uri="{FF2B5EF4-FFF2-40B4-BE49-F238E27FC236}">
                      <a16:creationId xmlns:a16="http://schemas.microsoft.com/office/drawing/2014/main" id="{BC6131C0-2F4C-428B-A9C3-1F5DBBA8F220}"/>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165" name="Freeform: Shape 164">
                  <a:extLst>
                    <a:ext uri="{FF2B5EF4-FFF2-40B4-BE49-F238E27FC236}">
                      <a16:creationId xmlns:a16="http://schemas.microsoft.com/office/drawing/2014/main" id="{3FB09C4D-54D9-45FE-91F8-D664CFC31E82}"/>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49" name="Graphic 37">
                <a:extLst>
                  <a:ext uri="{FF2B5EF4-FFF2-40B4-BE49-F238E27FC236}">
                    <a16:creationId xmlns:a16="http://schemas.microsoft.com/office/drawing/2014/main" id="{A4A8AF7B-4969-4BE5-9594-F9385C290718}"/>
                  </a:ext>
                </a:extLst>
              </p:cNvPr>
              <p:cNvGrpSpPr/>
              <p:nvPr/>
            </p:nvGrpSpPr>
            <p:grpSpPr>
              <a:xfrm>
                <a:off x="10010269" y="5911940"/>
                <a:ext cx="158425" cy="107087"/>
                <a:chOff x="4835417" y="3164171"/>
                <a:chExt cx="158425" cy="107087"/>
              </a:xfrm>
            </p:grpSpPr>
            <p:sp>
              <p:nvSpPr>
                <p:cNvPr id="160" name="Freeform: Shape 159">
                  <a:extLst>
                    <a:ext uri="{FF2B5EF4-FFF2-40B4-BE49-F238E27FC236}">
                      <a16:creationId xmlns:a16="http://schemas.microsoft.com/office/drawing/2014/main" id="{21F967BF-963B-4872-B5EB-80B51468E0D0}"/>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61" name="Freeform: Shape 160">
                  <a:extLst>
                    <a:ext uri="{FF2B5EF4-FFF2-40B4-BE49-F238E27FC236}">
                      <a16:creationId xmlns:a16="http://schemas.microsoft.com/office/drawing/2014/main" id="{289ED75B-7AA0-4D5B-964B-508AE066EA49}"/>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62" name="Freeform: Shape 161">
                  <a:extLst>
                    <a:ext uri="{FF2B5EF4-FFF2-40B4-BE49-F238E27FC236}">
                      <a16:creationId xmlns:a16="http://schemas.microsoft.com/office/drawing/2014/main" id="{91648237-A2D6-4381-B3E5-AC9A010E4B22}"/>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50" name="Freeform: Shape 149">
                <a:extLst>
                  <a:ext uri="{FF2B5EF4-FFF2-40B4-BE49-F238E27FC236}">
                    <a16:creationId xmlns:a16="http://schemas.microsoft.com/office/drawing/2014/main" id="{43F5047C-CEB6-4AAB-A8B0-21DF8D579CFB}"/>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51" name="Freeform: Shape 150">
                <a:extLst>
                  <a:ext uri="{FF2B5EF4-FFF2-40B4-BE49-F238E27FC236}">
                    <a16:creationId xmlns:a16="http://schemas.microsoft.com/office/drawing/2014/main" id="{F3046D04-A521-4FD5-8A1E-4FCA76DA74C7}"/>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52" name="Graphic 37">
                <a:extLst>
                  <a:ext uri="{FF2B5EF4-FFF2-40B4-BE49-F238E27FC236}">
                    <a16:creationId xmlns:a16="http://schemas.microsoft.com/office/drawing/2014/main" id="{69C623B5-3561-4A09-90E0-6FA6FA6DBE69}"/>
                  </a:ext>
                </a:extLst>
              </p:cNvPr>
              <p:cNvGrpSpPr/>
              <p:nvPr/>
            </p:nvGrpSpPr>
            <p:grpSpPr>
              <a:xfrm>
                <a:off x="9875322" y="5896293"/>
                <a:ext cx="191648" cy="190444"/>
                <a:chOff x="4700470" y="3148524"/>
                <a:chExt cx="191648" cy="190444"/>
              </a:xfrm>
              <a:solidFill>
                <a:srgbClr val="F9B756"/>
              </a:solidFill>
            </p:grpSpPr>
            <p:sp>
              <p:nvSpPr>
                <p:cNvPr id="157" name="Freeform: Shape 156">
                  <a:extLst>
                    <a:ext uri="{FF2B5EF4-FFF2-40B4-BE49-F238E27FC236}">
                      <a16:creationId xmlns:a16="http://schemas.microsoft.com/office/drawing/2014/main" id="{91666362-08D7-44DC-A86A-7C79D239E253}"/>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58" name="Freeform: Shape 157">
                  <a:extLst>
                    <a:ext uri="{FF2B5EF4-FFF2-40B4-BE49-F238E27FC236}">
                      <a16:creationId xmlns:a16="http://schemas.microsoft.com/office/drawing/2014/main" id="{70861631-054D-4F69-A5CC-77EF403E73EA}"/>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59" name="Freeform: Shape 158">
                  <a:extLst>
                    <a:ext uri="{FF2B5EF4-FFF2-40B4-BE49-F238E27FC236}">
                      <a16:creationId xmlns:a16="http://schemas.microsoft.com/office/drawing/2014/main" id="{86D103E6-7F38-4C43-BE4B-BA2E98F232A9}"/>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53" name="Graphic 37">
                <a:extLst>
                  <a:ext uri="{FF2B5EF4-FFF2-40B4-BE49-F238E27FC236}">
                    <a16:creationId xmlns:a16="http://schemas.microsoft.com/office/drawing/2014/main" id="{F89CA0C0-48B1-4C6A-9316-409A06FA2FB2}"/>
                  </a:ext>
                </a:extLst>
              </p:cNvPr>
              <p:cNvGrpSpPr/>
              <p:nvPr/>
            </p:nvGrpSpPr>
            <p:grpSpPr>
              <a:xfrm>
                <a:off x="9853969" y="5993253"/>
                <a:ext cx="124219" cy="322421"/>
                <a:chOff x="4679117" y="3245484"/>
                <a:chExt cx="124219" cy="322421"/>
              </a:xfrm>
            </p:grpSpPr>
            <p:sp>
              <p:nvSpPr>
                <p:cNvPr id="154" name="Freeform: Shape 153">
                  <a:extLst>
                    <a:ext uri="{FF2B5EF4-FFF2-40B4-BE49-F238E27FC236}">
                      <a16:creationId xmlns:a16="http://schemas.microsoft.com/office/drawing/2014/main" id="{5D7F6DEF-467E-41BE-B8DF-9CE0CB9277CE}"/>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55" name="Freeform: Shape 154">
                  <a:extLst>
                    <a:ext uri="{FF2B5EF4-FFF2-40B4-BE49-F238E27FC236}">
                      <a16:creationId xmlns:a16="http://schemas.microsoft.com/office/drawing/2014/main" id="{7BB32E95-5FA1-42CB-BCE1-5EAE14A7BBB8}"/>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56" name="Freeform: Shape 155">
                  <a:extLst>
                    <a:ext uri="{FF2B5EF4-FFF2-40B4-BE49-F238E27FC236}">
                      <a16:creationId xmlns:a16="http://schemas.microsoft.com/office/drawing/2014/main" id="{2CB74D1F-7FB1-4E3A-B718-715EEAFAA27E}"/>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47" name="Graphic 146">
              <a:extLst>
                <a:ext uri="{FF2B5EF4-FFF2-40B4-BE49-F238E27FC236}">
                  <a16:creationId xmlns:a16="http://schemas.microsoft.com/office/drawing/2014/main" id="{CC65C39D-34F3-4C16-86ED-993EEE1C0EA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99129" y="6126842"/>
              <a:ext cx="239372" cy="321656"/>
            </a:xfrm>
            <a:prstGeom prst="rect">
              <a:avLst/>
            </a:prstGeom>
          </p:spPr>
        </p:pic>
      </p:grpSp>
    </p:spTree>
    <p:extLst>
      <p:ext uri="{BB962C8B-B14F-4D97-AF65-F5344CB8AC3E}">
        <p14:creationId xmlns:p14="http://schemas.microsoft.com/office/powerpoint/2010/main" val="2291160141"/>
      </p:ext>
    </p:extLst>
  </p:cSld>
  <p:clrMapOvr>
    <a:masterClrMapping/>
  </p:clrMapOvr>
  <p:transition>
    <p:fade/>
  </p:transition>
  <p:extLst>
    <p:ext uri="{DCECCB84-F9BA-43D5-87BE-67443E8EF086}">
      <p15:sldGuideLst xmlns:p15="http://schemas.microsoft.com/office/powerpoint/2012/main">
        <p15:guide id="3" orient="horz" pos="38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 Study Content">
    <p:spTree>
      <p:nvGrpSpPr>
        <p:cNvPr id="1" name=""/>
        <p:cNvGrpSpPr/>
        <p:nvPr/>
      </p:nvGrpSpPr>
      <p:grpSpPr>
        <a:xfrm>
          <a:off x="0" y="0"/>
          <a:ext cx="0" cy="0"/>
          <a:chOff x="0" y="0"/>
          <a:chExt cx="0" cy="0"/>
        </a:xfrm>
      </p:grpSpPr>
      <p:sp>
        <p:nvSpPr>
          <p:cNvPr id="32" name="Text Placeholder 10">
            <a:extLst>
              <a:ext uri="{FF2B5EF4-FFF2-40B4-BE49-F238E27FC236}">
                <a16:creationId xmlns:a16="http://schemas.microsoft.com/office/drawing/2014/main" id="{37325AF0-D5FF-4A49-A2AF-8D800AEABD58}"/>
              </a:ext>
            </a:extLst>
          </p:cNvPr>
          <p:cNvSpPr>
            <a:spLocks noGrp="1"/>
          </p:cNvSpPr>
          <p:nvPr>
            <p:ph type="body" sz="quarter" idx="20"/>
          </p:nvPr>
        </p:nvSpPr>
        <p:spPr>
          <a:xfrm>
            <a:off x="377825" y="398479"/>
            <a:ext cx="6193799" cy="5297822"/>
          </a:xfrm>
          <a:prstGeom prst="rect">
            <a:avLst/>
          </a:prstGeom>
          <a:noFill/>
        </p:spPr>
        <p:txBody>
          <a:bodyPr lIns="360000" tIns="1404000" rIns="360000" bIns="396000" numCol="2" spcCol="180000">
            <a:noAutofit/>
          </a:bodyPr>
          <a:lstStyle>
            <a:lvl1pPr>
              <a:lnSpc>
                <a:spcPct val="100000"/>
              </a:lnSpc>
              <a:spcBef>
                <a:spcPts val="0"/>
              </a:spcBef>
              <a:spcAft>
                <a:spcPts val="600"/>
              </a:spcAft>
              <a:defRPr sz="1050" b="0">
                <a:solidFill>
                  <a:schemeClr val="tx1"/>
                </a:solidFill>
              </a:defRPr>
            </a:lvl1pPr>
            <a:lvl2pPr marL="171450" indent="-171450">
              <a:lnSpc>
                <a:spcPct val="100000"/>
              </a:lnSpc>
              <a:spcBef>
                <a:spcPts val="0"/>
              </a:spcBef>
              <a:spcAft>
                <a:spcPts val="600"/>
              </a:spcAft>
              <a:buClrTx/>
              <a:buFont typeface="Arial" panose="020B0604020202020204" pitchFamily="34" charset="0"/>
              <a:buChar char="•"/>
              <a:defRPr sz="1050" cap="none" baseline="0"/>
            </a:lvl2pPr>
            <a:lvl3pPr>
              <a:lnSpc>
                <a:spcPct val="100000"/>
              </a:lnSpc>
              <a:spcBef>
                <a:spcPts val="0"/>
              </a:spcBef>
              <a:spcAft>
                <a:spcPts val="600"/>
              </a:spcAft>
              <a:defRPr sz="800"/>
            </a:lvl3pPr>
            <a:lvl4pPr marL="0" indent="0">
              <a:spcBef>
                <a:spcPts val="0"/>
              </a:spcBef>
              <a:spcAft>
                <a:spcPts val="800"/>
              </a:spcAft>
              <a:buNone/>
              <a:defRPr sz="1100"/>
            </a:lvl4pPr>
            <a:lvl5pPr marL="0" indent="0">
              <a:spcBef>
                <a:spcPts val="0"/>
              </a:spcBef>
              <a:spcAft>
                <a:spcPts val="800"/>
              </a:spcAft>
              <a:buFont typeface="Arial" panose="020B0604020202020204" pitchFamily="34" charset="0"/>
              <a:buNone/>
              <a:defRPr sz="1100"/>
            </a:lvl5pPr>
            <a:lvl6pPr marL="0" indent="0">
              <a:lnSpc>
                <a:spcPct val="100000"/>
              </a:lnSpc>
              <a:spcBef>
                <a:spcPts val="0"/>
              </a:spcBef>
              <a:spcAft>
                <a:spcPts val="800"/>
              </a:spcAft>
              <a:buNone/>
              <a:defRPr/>
            </a:lvl6pPr>
            <a:lvl7pPr marL="0" indent="0">
              <a:lnSpc>
                <a:spcPct val="100000"/>
              </a:lnSpc>
              <a:spcBef>
                <a:spcPts val="0"/>
              </a:spcBef>
              <a:spcAft>
                <a:spcPts val="800"/>
              </a:spcAft>
              <a:buNone/>
              <a:defRPr sz="1100"/>
            </a:lvl7pPr>
            <a:lvl8pPr marL="0" indent="0">
              <a:lnSpc>
                <a:spcPct val="100000"/>
              </a:lnSpc>
              <a:spcBef>
                <a:spcPts val="0"/>
              </a:spcBef>
              <a:spcAft>
                <a:spcPts val="800"/>
              </a:spcAft>
              <a:buNone/>
              <a:defRPr sz="1100"/>
            </a:lvl8pPr>
            <a:lvl9pPr marL="0" indent="0">
              <a:lnSpc>
                <a:spcPct val="100000"/>
              </a:lnSpc>
              <a:spcBef>
                <a:spcPts val="0"/>
              </a:spcBef>
              <a:spcAft>
                <a:spcPts val="800"/>
              </a:spcAft>
              <a:buNone/>
              <a:defRPr sz="1100"/>
            </a:lvl9pPr>
          </a:lstStyle>
          <a:p>
            <a:pPr lvl="0"/>
            <a:r>
              <a:rPr lang="en-GB"/>
              <a:t>Click to edit Master text styles</a:t>
            </a:r>
          </a:p>
          <a:p>
            <a:pPr lvl="1"/>
            <a:r>
              <a:rPr lang="en-GB"/>
              <a:t>2</a:t>
            </a:r>
          </a:p>
          <a:p>
            <a:pPr lvl="2"/>
            <a:r>
              <a:rPr lang="en-GB"/>
              <a:t>Footnote</a:t>
            </a:r>
          </a:p>
        </p:txBody>
      </p:sp>
      <p:sp>
        <p:nvSpPr>
          <p:cNvPr id="37" name="Text Placeholder 22">
            <a:extLst>
              <a:ext uri="{FF2B5EF4-FFF2-40B4-BE49-F238E27FC236}">
                <a16:creationId xmlns:a16="http://schemas.microsoft.com/office/drawing/2014/main" id="{B9A974BD-255E-42CE-9FD8-962803BF4B34}"/>
              </a:ext>
            </a:extLst>
          </p:cNvPr>
          <p:cNvSpPr>
            <a:spLocks noGrp="1"/>
          </p:cNvSpPr>
          <p:nvPr>
            <p:ph type="body" sz="quarter" idx="18" hasCustomPrompt="1"/>
          </p:nvPr>
        </p:nvSpPr>
        <p:spPr>
          <a:xfrm>
            <a:off x="741388" y="1277149"/>
            <a:ext cx="5596374" cy="286044"/>
          </a:xfrm>
          <a:prstGeom prst="rect">
            <a:avLst/>
          </a:prstGeom>
        </p:spPr>
        <p:txBody>
          <a:bodyPr lIns="0" tIns="0" rIns="0" bIns="0" anchor="t">
            <a:noAutofit/>
          </a:bodyPr>
          <a:lstStyle>
            <a:lvl1pPr>
              <a:lnSpc>
                <a:spcPct val="100000"/>
              </a:lnSpc>
              <a:spcBef>
                <a:spcPts val="0"/>
              </a:spcBef>
              <a:spcAft>
                <a:spcPts val="0"/>
              </a:spcAft>
              <a:defRPr sz="1600" b="0">
                <a:solidFill>
                  <a:srgbClr val="49BED8"/>
                </a:solidFill>
              </a:defRPr>
            </a:lvl1pPr>
          </a:lstStyle>
          <a:p>
            <a:pPr lvl="0"/>
            <a:r>
              <a:rPr lang="en-GB"/>
              <a:t>Click to edit subtitle</a:t>
            </a:r>
          </a:p>
        </p:txBody>
      </p:sp>
      <p:sp>
        <p:nvSpPr>
          <p:cNvPr id="33" name="txtWMTD">
            <a:extLst>
              <a:ext uri="{FF2B5EF4-FFF2-40B4-BE49-F238E27FC236}">
                <a16:creationId xmlns:a16="http://schemas.microsoft.com/office/drawing/2014/main" id="{64C4F3BF-EBCF-457D-9679-4C2E9EFF114B}"/>
              </a:ext>
            </a:extLst>
          </p:cNvPr>
          <p:cNvSpPr txBox="1">
            <a:spLocks/>
          </p:cNvSpPr>
          <p:nvPr userDrawn="1"/>
        </p:nvSpPr>
        <p:spPr>
          <a:xfrm>
            <a:off x="739502" y="6047837"/>
            <a:ext cx="2652532" cy="421005"/>
          </a:xfrm>
          <a:prstGeom prst="rect">
            <a:avLst/>
          </a:prstGeom>
        </p:spPr>
        <p:txBody>
          <a:bodyPr vert="horz" wrap="square" lIns="0" tIns="45720" rIns="91440" bIns="45720" rtlCol="0">
            <a:noAutofit/>
          </a:bodyPr>
          <a:lstStyle/>
          <a:p>
            <a:pPr>
              <a:spcAft>
                <a:spcPts val="0"/>
              </a:spcAft>
            </a:pPr>
            <a:r>
              <a:rPr lang="en-GB" sz="1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Bringing Ingenuity to Life</a:t>
            </a:r>
          </a:p>
          <a:p>
            <a:pPr>
              <a:spcAft>
                <a:spcPts val="0"/>
              </a:spcAft>
            </a:pPr>
            <a:r>
              <a:rPr lang="en-GB"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paconsulting.com</a:t>
            </a:r>
          </a:p>
        </p:txBody>
      </p:sp>
      <p:sp>
        <p:nvSpPr>
          <p:cNvPr id="3" name="Picture Placeholder 2">
            <a:extLst>
              <a:ext uri="{FF2B5EF4-FFF2-40B4-BE49-F238E27FC236}">
                <a16:creationId xmlns:a16="http://schemas.microsoft.com/office/drawing/2014/main" id="{826FE642-2104-42F8-B7C5-2B7594BA86EB}"/>
              </a:ext>
            </a:extLst>
          </p:cNvPr>
          <p:cNvSpPr>
            <a:spLocks noGrp="1"/>
          </p:cNvSpPr>
          <p:nvPr>
            <p:ph type="pic" sz="quarter" idx="21"/>
          </p:nvPr>
        </p:nvSpPr>
        <p:spPr>
          <a:xfrm>
            <a:off x="7139940" y="0"/>
            <a:ext cx="2680335" cy="6859588"/>
          </a:xfrm>
        </p:spPr>
        <p:txBody>
          <a:bodyPr/>
          <a:lstStyle/>
          <a:p>
            <a:endParaRPr lang="en-GB" dirty="0"/>
          </a:p>
        </p:txBody>
      </p:sp>
      <p:sp>
        <p:nvSpPr>
          <p:cNvPr id="2" name="Title 1">
            <a:extLst>
              <a:ext uri="{FF2B5EF4-FFF2-40B4-BE49-F238E27FC236}">
                <a16:creationId xmlns:a16="http://schemas.microsoft.com/office/drawing/2014/main" id="{B62B667C-4E1E-4BE9-9A05-B949EBFD70BC}"/>
              </a:ext>
            </a:extLst>
          </p:cNvPr>
          <p:cNvSpPr>
            <a:spLocks noGrp="1"/>
          </p:cNvSpPr>
          <p:nvPr>
            <p:ph type="title"/>
          </p:nvPr>
        </p:nvSpPr>
        <p:spPr>
          <a:xfrm>
            <a:off x="737771" y="474329"/>
            <a:ext cx="5596375" cy="638650"/>
          </a:xfrm>
        </p:spPr>
        <p:txBody>
          <a:bodyPr/>
          <a:lstStyle/>
          <a:p>
            <a:r>
              <a:rPr lang="en-US"/>
              <a:t>Click to edit Master title style</a:t>
            </a:r>
            <a:endParaRPr lang="en-GB"/>
          </a:p>
        </p:txBody>
      </p:sp>
      <p:sp>
        <p:nvSpPr>
          <p:cNvPr id="136" name="Rectangle 135">
            <a:extLst>
              <a:ext uri="{FF2B5EF4-FFF2-40B4-BE49-F238E27FC236}">
                <a16:creationId xmlns:a16="http://schemas.microsoft.com/office/drawing/2014/main" id="{8F504754-A2C1-4416-8B58-81370B77E8F8}"/>
              </a:ext>
            </a:extLst>
          </p:cNvPr>
          <p:cNvSpPr/>
          <p:nvPr userDrawn="1"/>
        </p:nvSpPr>
        <p:spPr>
          <a:xfrm>
            <a:off x="9802813" y="0"/>
            <a:ext cx="2392362"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145" name="Group 144">
            <a:extLst>
              <a:ext uri="{FF2B5EF4-FFF2-40B4-BE49-F238E27FC236}">
                <a16:creationId xmlns:a16="http://schemas.microsoft.com/office/drawing/2014/main" id="{D1F7F460-632D-4392-9438-5B69C5E6E365}"/>
              </a:ext>
            </a:extLst>
          </p:cNvPr>
          <p:cNvGrpSpPr/>
          <p:nvPr userDrawn="1"/>
        </p:nvGrpSpPr>
        <p:grpSpPr>
          <a:xfrm>
            <a:off x="9802813" y="6215577"/>
            <a:ext cx="2392362" cy="485259"/>
            <a:chOff x="9802813" y="6126842"/>
            <a:chExt cx="2392362" cy="485259"/>
          </a:xfrm>
        </p:grpSpPr>
        <p:cxnSp>
          <p:nvCxnSpPr>
            <p:cNvPr id="160" name="Straight Connector 159">
              <a:extLst>
                <a:ext uri="{FF2B5EF4-FFF2-40B4-BE49-F238E27FC236}">
                  <a16:creationId xmlns:a16="http://schemas.microsoft.com/office/drawing/2014/main" id="{627D07DA-EB33-4E75-92D4-49C09C3E4614}"/>
                </a:ext>
              </a:extLst>
            </p:cNvPr>
            <p:cNvCxnSpPr>
              <a:cxnSpLocks/>
            </p:cNvCxnSpPr>
            <p:nvPr userDrawn="1"/>
          </p:nvCxnSpPr>
          <p:spPr>
            <a:xfrm>
              <a:off x="9802813" y="6534715"/>
              <a:ext cx="23923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D933F7B2-5841-4B62-A9A2-2672856B1A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10217670" y="6442723"/>
              <a:ext cx="1599680" cy="169378"/>
            </a:xfrm>
            <a:prstGeom prst="rect">
              <a:avLst/>
            </a:prstGeom>
          </p:spPr>
        </p:pic>
        <p:grpSp>
          <p:nvGrpSpPr>
            <p:cNvPr id="162" name="Graphic 37">
              <a:extLst>
                <a:ext uri="{FF2B5EF4-FFF2-40B4-BE49-F238E27FC236}">
                  <a16:creationId xmlns:a16="http://schemas.microsoft.com/office/drawing/2014/main" id="{6EAE2C55-6067-447F-878A-B9AF5C35B3B3}"/>
                </a:ext>
              </a:extLst>
            </p:cNvPr>
            <p:cNvGrpSpPr/>
            <p:nvPr userDrawn="1"/>
          </p:nvGrpSpPr>
          <p:grpSpPr>
            <a:xfrm>
              <a:off x="10305406" y="6133797"/>
              <a:ext cx="146685" cy="268605"/>
              <a:chOff x="5104129" y="3315493"/>
              <a:chExt cx="146685" cy="268605"/>
            </a:xfrm>
          </p:grpSpPr>
          <p:sp>
            <p:nvSpPr>
              <p:cNvPr id="203" name="Freeform: Shape 202">
                <a:extLst>
                  <a:ext uri="{FF2B5EF4-FFF2-40B4-BE49-F238E27FC236}">
                    <a16:creationId xmlns:a16="http://schemas.microsoft.com/office/drawing/2014/main" id="{523D874A-4E04-4164-B304-916518C63032}"/>
                  </a:ext>
                </a:extLst>
              </p:cNvPr>
              <p:cNvSpPr/>
              <p:nvPr/>
            </p:nvSpPr>
            <p:spPr>
              <a:xfrm>
                <a:off x="5104129" y="3315493"/>
                <a:ext cx="145837" cy="268605"/>
              </a:xfrm>
              <a:custGeom>
                <a:avLst/>
                <a:gdLst>
                  <a:gd name="connsiteX0" fmla="*/ 135255 w 145837"/>
                  <a:gd name="connsiteY0" fmla="*/ 0 h 268605"/>
                  <a:gd name="connsiteX1" fmla="*/ 11430 w 145837"/>
                  <a:gd name="connsiteY1" fmla="*/ 0 h 268605"/>
                  <a:gd name="connsiteX2" fmla="*/ 0 w 145837"/>
                  <a:gd name="connsiteY2" fmla="*/ 11430 h 268605"/>
                  <a:gd name="connsiteX3" fmla="*/ 0 w 145837"/>
                  <a:gd name="connsiteY3" fmla="*/ 257175 h 268605"/>
                  <a:gd name="connsiteX4" fmla="*/ 11430 w 145837"/>
                  <a:gd name="connsiteY4" fmla="*/ 268605 h 268605"/>
                  <a:gd name="connsiteX5" fmla="*/ 134303 w 145837"/>
                  <a:gd name="connsiteY5" fmla="*/ 268605 h 268605"/>
                  <a:gd name="connsiteX6" fmla="*/ 145733 w 145837"/>
                  <a:gd name="connsiteY6" fmla="*/ 257175 h 268605"/>
                  <a:gd name="connsiteX7" fmla="*/ 145733 w 145837"/>
                  <a:gd name="connsiteY7" fmla="*/ 11430 h 268605"/>
                  <a:gd name="connsiteX8" fmla="*/ 135255 w 145837"/>
                  <a:gd name="connsiteY8"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7" h="268605">
                    <a:moveTo>
                      <a:pt x="135255" y="0"/>
                    </a:moveTo>
                    <a:lnTo>
                      <a:pt x="11430" y="0"/>
                    </a:lnTo>
                    <a:cubicBezTo>
                      <a:pt x="4763" y="0"/>
                      <a:pt x="0" y="4763"/>
                      <a:pt x="0" y="11430"/>
                    </a:cubicBezTo>
                    <a:lnTo>
                      <a:pt x="0" y="257175"/>
                    </a:lnTo>
                    <a:cubicBezTo>
                      <a:pt x="0" y="263843"/>
                      <a:pt x="4763" y="268605"/>
                      <a:pt x="11430" y="268605"/>
                    </a:cubicBezTo>
                    <a:lnTo>
                      <a:pt x="134303" y="268605"/>
                    </a:lnTo>
                    <a:cubicBezTo>
                      <a:pt x="140970" y="268605"/>
                      <a:pt x="145733" y="263843"/>
                      <a:pt x="145733" y="257175"/>
                    </a:cubicBezTo>
                    <a:lnTo>
                      <a:pt x="145733" y="11430"/>
                    </a:lnTo>
                    <a:cubicBezTo>
                      <a:pt x="146685" y="5715"/>
                      <a:pt x="140970" y="0"/>
                      <a:pt x="135255" y="0"/>
                    </a:cubicBezTo>
                    <a:close/>
                  </a:path>
                </a:pathLst>
              </a:custGeom>
              <a:solidFill>
                <a:srgbClr val="FFFFFF"/>
              </a:solidFill>
              <a:ln w="9525" cap="flat">
                <a:noFill/>
                <a:prstDash val="solid"/>
                <a:miter/>
              </a:ln>
            </p:spPr>
            <p:txBody>
              <a:bodyPr rtlCol="0" anchor="ctr"/>
              <a:lstStyle/>
              <a:p>
                <a:endParaRPr lang="en-GB" dirty="0"/>
              </a:p>
            </p:txBody>
          </p:sp>
          <p:sp>
            <p:nvSpPr>
              <p:cNvPr id="204" name="Freeform: Shape 203">
                <a:extLst>
                  <a:ext uri="{FF2B5EF4-FFF2-40B4-BE49-F238E27FC236}">
                    <a16:creationId xmlns:a16="http://schemas.microsoft.com/office/drawing/2014/main" id="{F69B306A-C6F9-4396-86AA-77766DCC4329}"/>
                  </a:ext>
                </a:extLst>
              </p:cNvPr>
              <p:cNvSpPr/>
              <p:nvPr/>
            </p:nvSpPr>
            <p:spPr>
              <a:xfrm>
                <a:off x="5177472" y="3315493"/>
                <a:ext cx="73342" cy="268605"/>
              </a:xfrm>
              <a:custGeom>
                <a:avLst/>
                <a:gdLst>
                  <a:gd name="connsiteX0" fmla="*/ 61913 w 73342"/>
                  <a:gd name="connsiteY0" fmla="*/ 0 h 268605"/>
                  <a:gd name="connsiteX1" fmla="*/ 0 w 73342"/>
                  <a:gd name="connsiteY1" fmla="*/ 0 h 268605"/>
                  <a:gd name="connsiteX2" fmla="*/ 0 w 73342"/>
                  <a:gd name="connsiteY2" fmla="*/ 268605 h 268605"/>
                  <a:gd name="connsiteX3" fmla="*/ 61913 w 73342"/>
                  <a:gd name="connsiteY3" fmla="*/ 268605 h 268605"/>
                  <a:gd name="connsiteX4" fmla="*/ 73342 w 73342"/>
                  <a:gd name="connsiteY4" fmla="*/ 257175 h 268605"/>
                  <a:gd name="connsiteX5" fmla="*/ 73342 w 73342"/>
                  <a:gd name="connsiteY5" fmla="*/ 11430 h 268605"/>
                  <a:gd name="connsiteX6" fmla="*/ 61913 w 73342"/>
                  <a:gd name="connsiteY6"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268605">
                    <a:moveTo>
                      <a:pt x="61913" y="0"/>
                    </a:moveTo>
                    <a:lnTo>
                      <a:pt x="0" y="0"/>
                    </a:lnTo>
                    <a:lnTo>
                      <a:pt x="0" y="268605"/>
                    </a:lnTo>
                    <a:lnTo>
                      <a:pt x="61913" y="268605"/>
                    </a:lnTo>
                    <a:cubicBezTo>
                      <a:pt x="68580" y="268605"/>
                      <a:pt x="73342" y="263843"/>
                      <a:pt x="73342" y="257175"/>
                    </a:cubicBezTo>
                    <a:lnTo>
                      <a:pt x="73342" y="11430"/>
                    </a:lnTo>
                    <a:cubicBezTo>
                      <a:pt x="73342" y="5715"/>
                      <a:pt x="67627" y="0"/>
                      <a:pt x="61913" y="0"/>
                    </a:cubicBezTo>
                    <a:close/>
                  </a:path>
                </a:pathLst>
              </a:custGeom>
              <a:solidFill>
                <a:srgbClr val="E5E6E8"/>
              </a:solidFill>
              <a:ln w="9525" cap="flat">
                <a:noFill/>
                <a:prstDash val="solid"/>
                <a:miter/>
              </a:ln>
            </p:spPr>
            <p:txBody>
              <a:bodyPr rtlCol="0" anchor="ctr"/>
              <a:lstStyle/>
              <a:p>
                <a:endParaRPr lang="en-GB" dirty="0"/>
              </a:p>
            </p:txBody>
          </p:sp>
          <p:sp>
            <p:nvSpPr>
              <p:cNvPr id="205" name="Freeform: Shape 204">
                <a:extLst>
                  <a:ext uri="{FF2B5EF4-FFF2-40B4-BE49-F238E27FC236}">
                    <a16:creationId xmlns:a16="http://schemas.microsoft.com/office/drawing/2014/main" id="{F2A9E332-388C-455A-9C37-340CBD441C6C}"/>
                  </a:ext>
                </a:extLst>
              </p:cNvPr>
              <p:cNvSpPr/>
              <p:nvPr/>
            </p:nvSpPr>
            <p:spPr>
              <a:xfrm>
                <a:off x="5165089" y="3557428"/>
                <a:ext cx="24764" cy="19050"/>
              </a:xfrm>
              <a:custGeom>
                <a:avLst/>
                <a:gdLst>
                  <a:gd name="connsiteX0" fmla="*/ 20002 w 24764"/>
                  <a:gd name="connsiteY0" fmla="*/ 0 h 19050"/>
                  <a:gd name="connsiteX1" fmla="*/ 4763 w 24764"/>
                  <a:gd name="connsiteY1" fmla="*/ 0 h 19050"/>
                  <a:gd name="connsiteX2" fmla="*/ 0 w 24764"/>
                  <a:gd name="connsiteY2" fmla="*/ 4763 h 19050"/>
                  <a:gd name="connsiteX3" fmla="*/ 0 w 24764"/>
                  <a:gd name="connsiteY3" fmla="*/ 14288 h 19050"/>
                  <a:gd name="connsiteX4" fmla="*/ 4763 w 24764"/>
                  <a:gd name="connsiteY4" fmla="*/ 19050 h 19050"/>
                  <a:gd name="connsiteX5" fmla="*/ 20002 w 24764"/>
                  <a:gd name="connsiteY5" fmla="*/ 19050 h 19050"/>
                  <a:gd name="connsiteX6" fmla="*/ 24765 w 24764"/>
                  <a:gd name="connsiteY6" fmla="*/ 14288 h 19050"/>
                  <a:gd name="connsiteX7" fmla="*/ 24765 w 24764"/>
                  <a:gd name="connsiteY7" fmla="*/ 4763 h 19050"/>
                  <a:gd name="connsiteX8" fmla="*/ 20002 w 24764"/>
                  <a:gd name="connsiteY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9050">
                    <a:moveTo>
                      <a:pt x="20002" y="0"/>
                    </a:moveTo>
                    <a:lnTo>
                      <a:pt x="4763" y="0"/>
                    </a:lnTo>
                    <a:cubicBezTo>
                      <a:pt x="1905" y="0"/>
                      <a:pt x="0" y="1905"/>
                      <a:pt x="0" y="4763"/>
                    </a:cubicBezTo>
                    <a:lnTo>
                      <a:pt x="0" y="14288"/>
                    </a:lnTo>
                    <a:cubicBezTo>
                      <a:pt x="0" y="17145"/>
                      <a:pt x="1905" y="19050"/>
                      <a:pt x="4763" y="19050"/>
                    </a:cubicBezTo>
                    <a:lnTo>
                      <a:pt x="20002" y="19050"/>
                    </a:lnTo>
                    <a:cubicBezTo>
                      <a:pt x="22860" y="19050"/>
                      <a:pt x="24765" y="17145"/>
                      <a:pt x="24765" y="14288"/>
                    </a:cubicBezTo>
                    <a:lnTo>
                      <a:pt x="24765" y="4763"/>
                    </a:lnTo>
                    <a:cubicBezTo>
                      <a:pt x="24765" y="1905"/>
                      <a:pt x="21908" y="0"/>
                      <a:pt x="20002" y="0"/>
                    </a:cubicBezTo>
                    <a:close/>
                  </a:path>
                </a:pathLst>
              </a:custGeom>
              <a:solidFill>
                <a:srgbClr val="CDCDD1"/>
              </a:solidFill>
              <a:ln w="9525" cap="flat">
                <a:noFill/>
                <a:prstDash val="solid"/>
                <a:miter/>
              </a:ln>
            </p:spPr>
            <p:txBody>
              <a:bodyPr rtlCol="0" anchor="ctr"/>
              <a:lstStyle/>
              <a:p>
                <a:endParaRPr lang="en-GB" dirty="0"/>
              </a:p>
            </p:txBody>
          </p:sp>
          <p:sp>
            <p:nvSpPr>
              <p:cNvPr id="206" name="Freeform: Shape 205">
                <a:extLst>
                  <a:ext uri="{FF2B5EF4-FFF2-40B4-BE49-F238E27FC236}">
                    <a16:creationId xmlns:a16="http://schemas.microsoft.com/office/drawing/2014/main" id="{4DE7EA5F-850E-4853-A43B-48140A607D06}"/>
                  </a:ext>
                </a:extLst>
              </p:cNvPr>
              <p:cNvSpPr/>
              <p:nvPr/>
            </p:nvSpPr>
            <p:spPr>
              <a:xfrm>
                <a:off x="5158422" y="3327875"/>
                <a:ext cx="38100" cy="5715"/>
              </a:xfrm>
              <a:custGeom>
                <a:avLst/>
                <a:gdLst>
                  <a:gd name="connsiteX0" fmla="*/ 36195 w 38100"/>
                  <a:gd name="connsiteY0" fmla="*/ 0 h 5715"/>
                  <a:gd name="connsiteX1" fmla="*/ 1905 w 38100"/>
                  <a:gd name="connsiteY1" fmla="*/ 0 h 5715"/>
                  <a:gd name="connsiteX2" fmla="*/ 0 w 38100"/>
                  <a:gd name="connsiteY2" fmla="*/ 1905 h 5715"/>
                  <a:gd name="connsiteX3" fmla="*/ 0 w 38100"/>
                  <a:gd name="connsiteY3" fmla="*/ 3810 h 5715"/>
                  <a:gd name="connsiteX4" fmla="*/ 1905 w 38100"/>
                  <a:gd name="connsiteY4" fmla="*/ 5715 h 5715"/>
                  <a:gd name="connsiteX5" fmla="*/ 36195 w 38100"/>
                  <a:gd name="connsiteY5" fmla="*/ 5715 h 5715"/>
                  <a:gd name="connsiteX6" fmla="*/ 38100 w 38100"/>
                  <a:gd name="connsiteY6" fmla="*/ 3810 h 5715"/>
                  <a:gd name="connsiteX7" fmla="*/ 38100 w 38100"/>
                  <a:gd name="connsiteY7" fmla="*/ 1905 h 5715"/>
                  <a:gd name="connsiteX8" fmla="*/ 36195 w 38100"/>
                  <a:gd name="connsiteY8"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
                    <a:moveTo>
                      <a:pt x="36195" y="0"/>
                    </a:moveTo>
                    <a:lnTo>
                      <a:pt x="1905" y="0"/>
                    </a:lnTo>
                    <a:cubicBezTo>
                      <a:pt x="952" y="0"/>
                      <a:pt x="0" y="953"/>
                      <a:pt x="0" y="1905"/>
                    </a:cubicBezTo>
                    <a:lnTo>
                      <a:pt x="0" y="3810"/>
                    </a:lnTo>
                    <a:cubicBezTo>
                      <a:pt x="0" y="4763"/>
                      <a:pt x="952" y="5715"/>
                      <a:pt x="1905" y="5715"/>
                    </a:cubicBezTo>
                    <a:lnTo>
                      <a:pt x="36195" y="5715"/>
                    </a:lnTo>
                    <a:cubicBezTo>
                      <a:pt x="37148" y="5715"/>
                      <a:pt x="38100" y="4763"/>
                      <a:pt x="38100" y="3810"/>
                    </a:cubicBezTo>
                    <a:lnTo>
                      <a:pt x="38100" y="1905"/>
                    </a:lnTo>
                    <a:cubicBezTo>
                      <a:pt x="38100" y="953"/>
                      <a:pt x="37148" y="0"/>
                      <a:pt x="36195" y="0"/>
                    </a:cubicBezTo>
                    <a:close/>
                  </a:path>
                </a:pathLst>
              </a:custGeom>
              <a:solidFill>
                <a:srgbClr val="CDCDD1"/>
              </a:solidFill>
              <a:ln w="9525" cap="flat">
                <a:noFill/>
                <a:prstDash val="solid"/>
                <a:miter/>
              </a:ln>
            </p:spPr>
            <p:txBody>
              <a:bodyPr rtlCol="0" anchor="ctr"/>
              <a:lstStyle/>
              <a:p>
                <a:endParaRPr lang="en-GB" dirty="0"/>
              </a:p>
            </p:txBody>
          </p:sp>
          <p:sp>
            <p:nvSpPr>
              <p:cNvPr id="207" name="Freeform: Shape 206">
                <a:extLst>
                  <a:ext uri="{FF2B5EF4-FFF2-40B4-BE49-F238E27FC236}">
                    <a16:creationId xmlns:a16="http://schemas.microsoft.com/office/drawing/2014/main" id="{B9E5CE68-DA81-4094-B4A2-F7EB0CE58719}"/>
                  </a:ext>
                </a:extLst>
              </p:cNvPr>
              <p:cNvSpPr/>
              <p:nvPr/>
            </p:nvSpPr>
            <p:spPr>
              <a:xfrm>
                <a:off x="5177472" y="3327875"/>
                <a:ext cx="19050" cy="6667"/>
              </a:xfrm>
              <a:custGeom>
                <a:avLst/>
                <a:gdLst>
                  <a:gd name="connsiteX0" fmla="*/ 17145 w 19050"/>
                  <a:gd name="connsiteY0" fmla="*/ 0 h 6667"/>
                  <a:gd name="connsiteX1" fmla="*/ 0 w 19050"/>
                  <a:gd name="connsiteY1" fmla="*/ 0 h 6667"/>
                  <a:gd name="connsiteX2" fmla="*/ 0 w 19050"/>
                  <a:gd name="connsiteY2" fmla="*/ 6668 h 6667"/>
                  <a:gd name="connsiteX3" fmla="*/ 17145 w 19050"/>
                  <a:gd name="connsiteY3" fmla="*/ 6668 h 6667"/>
                  <a:gd name="connsiteX4" fmla="*/ 19050 w 19050"/>
                  <a:gd name="connsiteY4" fmla="*/ 4763 h 6667"/>
                  <a:gd name="connsiteX5" fmla="*/ 19050 w 19050"/>
                  <a:gd name="connsiteY5" fmla="*/ 1905 h 6667"/>
                  <a:gd name="connsiteX6" fmla="*/ 17145 w 19050"/>
                  <a:gd name="connsiteY6"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
                    <a:moveTo>
                      <a:pt x="17145" y="0"/>
                    </a:moveTo>
                    <a:lnTo>
                      <a:pt x="0" y="0"/>
                    </a:lnTo>
                    <a:lnTo>
                      <a:pt x="0" y="6668"/>
                    </a:lnTo>
                    <a:lnTo>
                      <a:pt x="17145" y="6668"/>
                    </a:lnTo>
                    <a:cubicBezTo>
                      <a:pt x="18098" y="6668"/>
                      <a:pt x="19050" y="5715"/>
                      <a:pt x="19050" y="4763"/>
                    </a:cubicBezTo>
                    <a:lnTo>
                      <a:pt x="19050" y="1905"/>
                    </a:lnTo>
                    <a:cubicBezTo>
                      <a:pt x="19050" y="953"/>
                      <a:pt x="18098" y="0"/>
                      <a:pt x="17145" y="0"/>
                    </a:cubicBezTo>
                    <a:close/>
                  </a:path>
                </a:pathLst>
              </a:custGeom>
              <a:solidFill>
                <a:srgbClr val="B6B7BB"/>
              </a:solidFill>
              <a:ln w="9525" cap="flat">
                <a:noFill/>
                <a:prstDash val="solid"/>
                <a:miter/>
              </a:ln>
            </p:spPr>
            <p:txBody>
              <a:bodyPr rtlCol="0" anchor="ctr"/>
              <a:lstStyle/>
              <a:p>
                <a:endParaRPr lang="en-GB" dirty="0"/>
              </a:p>
            </p:txBody>
          </p:sp>
          <p:sp>
            <p:nvSpPr>
              <p:cNvPr id="208" name="Freeform: Shape 207">
                <a:extLst>
                  <a:ext uri="{FF2B5EF4-FFF2-40B4-BE49-F238E27FC236}">
                    <a16:creationId xmlns:a16="http://schemas.microsoft.com/office/drawing/2014/main" id="{B3AA7C67-7C81-43E7-8034-35C3E4DB77D1}"/>
                  </a:ext>
                </a:extLst>
              </p:cNvPr>
              <p:cNvSpPr/>
              <p:nvPr/>
            </p:nvSpPr>
            <p:spPr>
              <a:xfrm>
                <a:off x="5177472" y="3557428"/>
                <a:ext cx="12382" cy="18097"/>
              </a:xfrm>
              <a:custGeom>
                <a:avLst/>
                <a:gdLst>
                  <a:gd name="connsiteX0" fmla="*/ 7620 w 12382"/>
                  <a:gd name="connsiteY0" fmla="*/ 0 h 18097"/>
                  <a:gd name="connsiteX1" fmla="*/ 0 w 12382"/>
                  <a:gd name="connsiteY1" fmla="*/ 0 h 18097"/>
                  <a:gd name="connsiteX2" fmla="*/ 0 w 12382"/>
                  <a:gd name="connsiteY2" fmla="*/ 18097 h 18097"/>
                  <a:gd name="connsiteX3" fmla="*/ 7620 w 12382"/>
                  <a:gd name="connsiteY3" fmla="*/ 18097 h 18097"/>
                  <a:gd name="connsiteX4" fmla="*/ 12382 w 12382"/>
                  <a:gd name="connsiteY4" fmla="*/ 13335 h 18097"/>
                  <a:gd name="connsiteX5" fmla="*/ 12382 w 12382"/>
                  <a:gd name="connsiteY5" fmla="*/ 3810 h 18097"/>
                  <a:gd name="connsiteX6" fmla="*/ 7620 w 12382"/>
                  <a:gd name="connsiteY6"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 h="18097">
                    <a:moveTo>
                      <a:pt x="7620" y="0"/>
                    </a:moveTo>
                    <a:lnTo>
                      <a:pt x="0" y="0"/>
                    </a:lnTo>
                    <a:lnTo>
                      <a:pt x="0" y="18097"/>
                    </a:lnTo>
                    <a:lnTo>
                      <a:pt x="7620" y="18097"/>
                    </a:lnTo>
                    <a:cubicBezTo>
                      <a:pt x="10477" y="18097"/>
                      <a:pt x="12382" y="16192"/>
                      <a:pt x="12382" y="13335"/>
                    </a:cubicBezTo>
                    <a:lnTo>
                      <a:pt x="12382" y="3810"/>
                    </a:lnTo>
                    <a:cubicBezTo>
                      <a:pt x="12382" y="1905"/>
                      <a:pt x="9525" y="0"/>
                      <a:pt x="7620" y="0"/>
                    </a:cubicBezTo>
                    <a:close/>
                  </a:path>
                </a:pathLst>
              </a:custGeom>
              <a:solidFill>
                <a:srgbClr val="B6B7BB"/>
              </a:solidFill>
              <a:ln w="9525" cap="flat">
                <a:noFill/>
                <a:prstDash val="solid"/>
                <a:miter/>
              </a:ln>
            </p:spPr>
            <p:txBody>
              <a:bodyPr rtlCol="0" anchor="ctr"/>
              <a:lstStyle/>
              <a:p>
                <a:endParaRPr lang="en-GB" dirty="0"/>
              </a:p>
            </p:txBody>
          </p:sp>
          <p:grpSp>
            <p:nvGrpSpPr>
              <p:cNvPr id="209" name="Graphic 37">
                <a:extLst>
                  <a:ext uri="{FF2B5EF4-FFF2-40B4-BE49-F238E27FC236}">
                    <a16:creationId xmlns:a16="http://schemas.microsoft.com/office/drawing/2014/main" id="{99F725B7-F4FF-4A4D-B09F-FDC41C16FDDC}"/>
                  </a:ext>
                </a:extLst>
              </p:cNvPr>
              <p:cNvGrpSpPr/>
              <p:nvPr/>
            </p:nvGrpSpPr>
            <p:grpSpPr>
              <a:xfrm>
                <a:off x="5177472" y="3432650"/>
                <a:ext cx="9525" cy="9525"/>
                <a:chOff x="5177472" y="3432650"/>
                <a:chExt cx="9525" cy="9525"/>
              </a:xfrm>
              <a:solidFill>
                <a:srgbClr val="4E5B63"/>
              </a:solidFill>
            </p:grpSpPr>
            <p:sp>
              <p:nvSpPr>
                <p:cNvPr id="219" name="Freeform: Shape 218">
                  <a:extLst>
                    <a:ext uri="{FF2B5EF4-FFF2-40B4-BE49-F238E27FC236}">
                      <a16:creationId xmlns:a16="http://schemas.microsoft.com/office/drawing/2014/main" id="{54A95151-210E-4F3D-84A0-66B90C2A5C8A}"/>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sp>
              <p:nvSpPr>
                <p:cNvPr id="220" name="Freeform: Shape 219">
                  <a:extLst>
                    <a:ext uri="{FF2B5EF4-FFF2-40B4-BE49-F238E27FC236}">
                      <a16:creationId xmlns:a16="http://schemas.microsoft.com/office/drawing/2014/main" id="{2C73AD16-7563-42A3-9147-54928F867CBF}"/>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grpSp>
          <p:grpSp>
            <p:nvGrpSpPr>
              <p:cNvPr id="210" name="Graphic 37">
                <a:extLst>
                  <a:ext uri="{FF2B5EF4-FFF2-40B4-BE49-F238E27FC236}">
                    <a16:creationId xmlns:a16="http://schemas.microsoft.com/office/drawing/2014/main" id="{B3DD1DE3-4A08-498C-8FDD-549FAEE3CC6E}"/>
                  </a:ext>
                </a:extLst>
              </p:cNvPr>
              <p:cNvGrpSpPr/>
              <p:nvPr/>
            </p:nvGrpSpPr>
            <p:grpSpPr>
              <a:xfrm>
                <a:off x="5104129" y="3349783"/>
                <a:ext cx="146685" cy="201929"/>
                <a:chOff x="5104129" y="3349783"/>
                <a:chExt cx="146685" cy="201929"/>
              </a:xfrm>
            </p:grpSpPr>
            <p:sp>
              <p:nvSpPr>
                <p:cNvPr id="217" name="Freeform: Shape 216">
                  <a:extLst>
                    <a:ext uri="{FF2B5EF4-FFF2-40B4-BE49-F238E27FC236}">
                      <a16:creationId xmlns:a16="http://schemas.microsoft.com/office/drawing/2014/main" id="{7D41A5F8-BE3C-4256-B381-820760C1A6D3}"/>
                    </a:ext>
                  </a:extLst>
                </p:cNvPr>
                <p:cNvSpPr/>
                <p:nvPr/>
              </p:nvSpPr>
              <p:spPr>
                <a:xfrm>
                  <a:off x="5104129" y="3349783"/>
                  <a:ext cx="145732" cy="201929"/>
                </a:xfrm>
                <a:custGeom>
                  <a:avLst/>
                  <a:gdLst>
                    <a:gd name="connsiteX0" fmla="*/ 0 w 145732"/>
                    <a:gd name="connsiteY0" fmla="*/ 0 h 201929"/>
                    <a:gd name="connsiteX1" fmla="*/ 145733 w 145732"/>
                    <a:gd name="connsiteY1" fmla="*/ 0 h 201929"/>
                    <a:gd name="connsiteX2" fmla="*/ 145733 w 145732"/>
                    <a:gd name="connsiteY2" fmla="*/ 201930 h 201929"/>
                    <a:gd name="connsiteX3" fmla="*/ 0 w 14573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145732" h="201929">
                      <a:moveTo>
                        <a:pt x="0" y="0"/>
                      </a:moveTo>
                      <a:lnTo>
                        <a:pt x="145733" y="0"/>
                      </a:lnTo>
                      <a:lnTo>
                        <a:pt x="145733" y="201930"/>
                      </a:lnTo>
                      <a:lnTo>
                        <a:pt x="0" y="201930"/>
                      </a:lnTo>
                      <a:close/>
                    </a:path>
                  </a:pathLst>
                </a:custGeom>
                <a:solidFill>
                  <a:srgbClr val="40B3BC"/>
                </a:solidFill>
                <a:ln w="9525" cap="flat">
                  <a:noFill/>
                  <a:prstDash val="solid"/>
                  <a:miter/>
                </a:ln>
              </p:spPr>
              <p:txBody>
                <a:bodyPr rtlCol="0" anchor="ctr"/>
                <a:lstStyle/>
                <a:p>
                  <a:endParaRPr lang="en-GB" dirty="0"/>
                </a:p>
              </p:txBody>
            </p:sp>
            <p:sp>
              <p:nvSpPr>
                <p:cNvPr id="218" name="Freeform: Shape 217">
                  <a:extLst>
                    <a:ext uri="{FF2B5EF4-FFF2-40B4-BE49-F238E27FC236}">
                      <a16:creationId xmlns:a16="http://schemas.microsoft.com/office/drawing/2014/main" id="{CE28F58F-5E57-44E0-90C7-77C901EE77EC}"/>
                    </a:ext>
                  </a:extLst>
                </p:cNvPr>
                <p:cNvSpPr/>
                <p:nvPr/>
              </p:nvSpPr>
              <p:spPr>
                <a:xfrm>
                  <a:off x="5177472" y="3349783"/>
                  <a:ext cx="73342" cy="201929"/>
                </a:xfrm>
                <a:custGeom>
                  <a:avLst/>
                  <a:gdLst>
                    <a:gd name="connsiteX0" fmla="*/ 0 w 73342"/>
                    <a:gd name="connsiteY0" fmla="*/ 0 h 201929"/>
                    <a:gd name="connsiteX1" fmla="*/ 73342 w 73342"/>
                    <a:gd name="connsiteY1" fmla="*/ 0 h 201929"/>
                    <a:gd name="connsiteX2" fmla="*/ 73342 w 73342"/>
                    <a:gd name="connsiteY2" fmla="*/ 201930 h 201929"/>
                    <a:gd name="connsiteX3" fmla="*/ 0 w 7334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73342" h="201929">
                      <a:moveTo>
                        <a:pt x="0" y="0"/>
                      </a:moveTo>
                      <a:lnTo>
                        <a:pt x="73342" y="0"/>
                      </a:lnTo>
                      <a:lnTo>
                        <a:pt x="73342" y="201930"/>
                      </a:lnTo>
                      <a:lnTo>
                        <a:pt x="0" y="201930"/>
                      </a:lnTo>
                      <a:close/>
                    </a:path>
                  </a:pathLst>
                </a:custGeom>
                <a:solidFill>
                  <a:srgbClr val="23939D"/>
                </a:solidFill>
                <a:ln w="9525" cap="flat">
                  <a:noFill/>
                  <a:prstDash val="solid"/>
                  <a:miter/>
                </a:ln>
              </p:spPr>
              <p:txBody>
                <a:bodyPr rtlCol="0" anchor="ctr"/>
                <a:lstStyle/>
                <a:p>
                  <a:endParaRPr lang="en-GB" dirty="0"/>
                </a:p>
              </p:txBody>
            </p:sp>
          </p:grpSp>
          <p:grpSp>
            <p:nvGrpSpPr>
              <p:cNvPr id="211" name="Graphic 37">
                <a:extLst>
                  <a:ext uri="{FF2B5EF4-FFF2-40B4-BE49-F238E27FC236}">
                    <a16:creationId xmlns:a16="http://schemas.microsoft.com/office/drawing/2014/main" id="{20C0CFFB-E256-43DA-9246-908A5BD4A068}"/>
                  </a:ext>
                </a:extLst>
              </p:cNvPr>
              <p:cNvGrpSpPr/>
              <p:nvPr/>
            </p:nvGrpSpPr>
            <p:grpSpPr>
              <a:xfrm>
                <a:off x="5115559" y="3385025"/>
                <a:ext cx="123825" cy="123825"/>
                <a:chOff x="5115559" y="3385025"/>
                <a:chExt cx="123825" cy="123825"/>
              </a:xfrm>
            </p:grpSpPr>
            <p:grpSp>
              <p:nvGrpSpPr>
                <p:cNvPr id="212" name="Graphic 37">
                  <a:extLst>
                    <a:ext uri="{FF2B5EF4-FFF2-40B4-BE49-F238E27FC236}">
                      <a16:creationId xmlns:a16="http://schemas.microsoft.com/office/drawing/2014/main" id="{BE131B32-8132-40D3-8AF0-0E453CE9B98F}"/>
                    </a:ext>
                  </a:extLst>
                </p:cNvPr>
                <p:cNvGrpSpPr/>
                <p:nvPr/>
              </p:nvGrpSpPr>
              <p:grpSpPr>
                <a:xfrm>
                  <a:off x="5115559" y="3385025"/>
                  <a:ext cx="123825" cy="123825"/>
                  <a:chOff x="5115559" y="3385025"/>
                  <a:chExt cx="123825" cy="123825"/>
                </a:xfrm>
              </p:grpSpPr>
              <p:sp>
                <p:nvSpPr>
                  <p:cNvPr id="215" name="Freeform: Shape 214">
                    <a:extLst>
                      <a:ext uri="{FF2B5EF4-FFF2-40B4-BE49-F238E27FC236}">
                        <a16:creationId xmlns:a16="http://schemas.microsoft.com/office/drawing/2014/main" id="{12FB40D4-4B54-4482-9462-5E2285056101}"/>
                      </a:ext>
                    </a:extLst>
                  </p:cNvPr>
                  <p:cNvSpPr/>
                  <p:nvPr/>
                </p:nvSpPr>
                <p:spPr>
                  <a:xfrm>
                    <a:off x="5115559" y="3385026"/>
                    <a:ext cx="123825" cy="123824"/>
                  </a:xfrm>
                  <a:custGeom>
                    <a:avLst/>
                    <a:gdLst>
                      <a:gd name="connsiteX0" fmla="*/ 123825 w 123825"/>
                      <a:gd name="connsiteY0" fmla="*/ 61912 h 123824"/>
                      <a:gd name="connsiteX1" fmla="*/ 61913 w 123825"/>
                      <a:gd name="connsiteY1" fmla="*/ 123825 h 123824"/>
                      <a:gd name="connsiteX2" fmla="*/ 0 w 123825"/>
                      <a:gd name="connsiteY2" fmla="*/ 61912 h 123824"/>
                      <a:gd name="connsiteX3" fmla="*/ 61913 w 123825"/>
                      <a:gd name="connsiteY3" fmla="*/ 0 h 123824"/>
                      <a:gd name="connsiteX4" fmla="*/ 123825 w 123825"/>
                      <a:gd name="connsiteY4" fmla="*/ 61912 h 12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4">
                        <a:moveTo>
                          <a:pt x="123825" y="61912"/>
                        </a:moveTo>
                        <a:cubicBezTo>
                          <a:pt x="123825" y="96106"/>
                          <a:pt x="96106" y="123825"/>
                          <a:pt x="61913" y="123825"/>
                        </a:cubicBezTo>
                        <a:cubicBezTo>
                          <a:pt x="27719" y="123825"/>
                          <a:pt x="0" y="96106"/>
                          <a:pt x="0" y="61912"/>
                        </a:cubicBezTo>
                        <a:cubicBezTo>
                          <a:pt x="0" y="27719"/>
                          <a:pt x="27719" y="0"/>
                          <a:pt x="61913" y="0"/>
                        </a:cubicBezTo>
                        <a:cubicBezTo>
                          <a:pt x="96106" y="0"/>
                          <a:pt x="123825" y="27719"/>
                          <a:pt x="123825" y="61912"/>
                        </a:cubicBezTo>
                        <a:close/>
                      </a:path>
                    </a:pathLst>
                  </a:custGeom>
                  <a:solidFill>
                    <a:srgbClr val="FFFFFF"/>
                  </a:solidFill>
                  <a:ln w="9525" cap="flat">
                    <a:noFill/>
                    <a:prstDash val="solid"/>
                    <a:miter/>
                  </a:ln>
                </p:spPr>
                <p:txBody>
                  <a:bodyPr rtlCol="0" anchor="ctr"/>
                  <a:lstStyle/>
                  <a:p>
                    <a:endParaRPr lang="en-GB" dirty="0"/>
                  </a:p>
                </p:txBody>
              </p:sp>
              <p:sp>
                <p:nvSpPr>
                  <p:cNvPr id="216" name="Freeform: Shape 215">
                    <a:extLst>
                      <a:ext uri="{FF2B5EF4-FFF2-40B4-BE49-F238E27FC236}">
                        <a16:creationId xmlns:a16="http://schemas.microsoft.com/office/drawing/2014/main" id="{0EA60717-3DC1-4D82-886C-BCE6F18E61DA}"/>
                      </a:ext>
                    </a:extLst>
                  </p:cNvPr>
                  <p:cNvSpPr/>
                  <p:nvPr/>
                </p:nvSpPr>
                <p:spPr>
                  <a:xfrm>
                    <a:off x="5177472" y="3385025"/>
                    <a:ext cx="61912" cy="123825"/>
                  </a:xfrm>
                  <a:custGeom>
                    <a:avLst/>
                    <a:gdLst>
                      <a:gd name="connsiteX0" fmla="*/ 0 w 61912"/>
                      <a:gd name="connsiteY0" fmla="*/ 0 h 123825"/>
                      <a:gd name="connsiteX1" fmla="*/ 0 w 61912"/>
                      <a:gd name="connsiteY1" fmla="*/ 123825 h 123825"/>
                      <a:gd name="connsiteX2" fmla="*/ 61913 w 61912"/>
                      <a:gd name="connsiteY2" fmla="*/ 61913 h 123825"/>
                      <a:gd name="connsiteX3" fmla="*/ 0 w 61912"/>
                      <a:gd name="connsiteY3" fmla="*/ 0 h 123825"/>
                    </a:gdLst>
                    <a:ahLst/>
                    <a:cxnLst>
                      <a:cxn ang="0">
                        <a:pos x="connsiteX0" y="connsiteY0"/>
                      </a:cxn>
                      <a:cxn ang="0">
                        <a:pos x="connsiteX1" y="connsiteY1"/>
                      </a:cxn>
                      <a:cxn ang="0">
                        <a:pos x="connsiteX2" y="connsiteY2"/>
                      </a:cxn>
                      <a:cxn ang="0">
                        <a:pos x="connsiteX3" y="connsiteY3"/>
                      </a:cxn>
                    </a:cxnLst>
                    <a:rect l="l" t="t" r="r" b="b"/>
                    <a:pathLst>
                      <a:path w="61912" h="123825">
                        <a:moveTo>
                          <a:pt x="0" y="0"/>
                        </a:moveTo>
                        <a:lnTo>
                          <a:pt x="0" y="123825"/>
                        </a:lnTo>
                        <a:cubicBezTo>
                          <a:pt x="34290" y="123825"/>
                          <a:pt x="61913" y="96203"/>
                          <a:pt x="61913" y="61913"/>
                        </a:cubicBezTo>
                        <a:cubicBezTo>
                          <a:pt x="61913" y="27623"/>
                          <a:pt x="34290" y="0"/>
                          <a:pt x="0" y="0"/>
                        </a:cubicBezTo>
                        <a:close/>
                      </a:path>
                    </a:pathLst>
                  </a:custGeom>
                  <a:solidFill>
                    <a:srgbClr val="E5E6E8"/>
                  </a:solidFill>
                  <a:ln w="9525" cap="flat">
                    <a:noFill/>
                    <a:prstDash val="solid"/>
                    <a:miter/>
                  </a:ln>
                </p:spPr>
                <p:txBody>
                  <a:bodyPr rtlCol="0" anchor="ctr"/>
                  <a:lstStyle/>
                  <a:p>
                    <a:endParaRPr lang="en-GB" dirty="0"/>
                  </a:p>
                </p:txBody>
              </p:sp>
            </p:grpSp>
            <p:sp>
              <p:nvSpPr>
                <p:cNvPr id="213" name="Freeform: Shape 212">
                  <a:extLst>
                    <a:ext uri="{FF2B5EF4-FFF2-40B4-BE49-F238E27FC236}">
                      <a16:creationId xmlns:a16="http://schemas.microsoft.com/office/drawing/2014/main" id="{CD96EF79-BD1C-421B-AC97-94EDFABEC0E4}"/>
                    </a:ext>
                  </a:extLst>
                </p:cNvPr>
                <p:cNvSpPr/>
                <p:nvPr/>
              </p:nvSpPr>
              <p:spPr>
                <a:xfrm>
                  <a:off x="5143181" y="3397408"/>
                  <a:ext cx="69532" cy="89534"/>
                </a:xfrm>
                <a:custGeom>
                  <a:avLst/>
                  <a:gdLst>
                    <a:gd name="connsiteX0" fmla="*/ 63818 w 69532"/>
                    <a:gd name="connsiteY0" fmla="*/ 32385 h 89534"/>
                    <a:gd name="connsiteX1" fmla="*/ 58103 w 69532"/>
                    <a:gd name="connsiteY1" fmla="*/ 32385 h 89534"/>
                    <a:gd name="connsiteX2" fmla="*/ 58103 w 69532"/>
                    <a:gd name="connsiteY2" fmla="*/ 19050 h 89534"/>
                    <a:gd name="connsiteX3" fmla="*/ 39053 w 69532"/>
                    <a:gd name="connsiteY3" fmla="*/ 0 h 89534"/>
                    <a:gd name="connsiteX4" fmla="*/ 30480 w 69532"/>
                    <a:gd name="connsiteY4" fmla="*/ 0 h 89534"/>
                    <a:gd name="connsiteX5" fmla="*/ 11430 w 69532"/>
                    <a:gd name="connsiteY5" fmla="*/ 19050 h 89534"/>
                    <a:gd name="connsiteX6" fmla="*/ 11430 w 69532"/>
                    <a:gd name="connsiteY6" fmla="*/ 32385 h 89534"/>
                    <a:gd name="connsiteX7" fmla="*/ 5715 w 69532"/>
                    <a:gd name="connsiteY7" fmla="*/ 32385 h 89534"/>
                    <a:gd name="connsiteX8" fmla="*/ 0 w 69532"/>
                    <a:gd name="connsiteY8" fmla="*/ 38100 h 89534"/>
                    <a:gd name="connsiteX9" fmla="*/ 0 w 69532"/>
                    <a:gd name="connsiteY9" fmla="*/ 83820 h 89534"/>
                    <a:gd name="connsiteX10" fmla="*/ 5715 w 69532"/>
                    <a:gd name="connsiteY10" fmla="*/ 89535 h 89534"/>
                    <a:gd name="connsiteX11" fmla="*/ 63818 w 69532"/>
                    <a:gd name="connsiteY11" fmla="*/ 89535 h 89534"/>
                    <a:gd name="connsiteX12" fmla="*/ 69532 w 69532"/>
                    <a:gd name="connsiteY12" fmla="*/ 83820 h 89534"/>
                    <a:gd name="connsiteX13" fmla="*/ 69532 w 69532"/>
                    <a:gd name="connsiteY13" fmla="*/ 38100 h 89534"/>
                    <a:gd name="connsiteX14" fmla="*/ 63818 w 69532"/>
                    <a:gd name="connsiteY14" fmla="*/ 32385 h 89534"/>
                    <a:gd name="connsiteX15" fmla="*/ 44768 w 69532"/>
                    <a:gd name="connsiteY15" fmla="*/ 77153 h 89534"/>
                    <a:gd name="connsiteX16" fmla="*/ 42863 w 69532"/>
                    <a:gd name="connsiteY16" fmla="*/ 80010 h 89534"/>
                    <a:gd name="connsiteX17" fmla="*/ 27622 w 69532"/>
                    <a:gd name="connsiteY17" fmla="*/ 80010 h 89534"/>
                    <a:gd name="connsiteX18" fmla="*/ 25718 w 69532"/>
                    <a:gd name="connsiteY18" fmla="*/ 77153 h 89534"/>
                    <a:gd name="connsiteX19" fmla="*/ 29528 w 69532"/>
                    <a:gd name="connsiteY19" fmla="*/ 61912 h 89534"/>
                    <a:gd name="connsiteX20" fmla="*/ 29528 w 69532"/>
                    <a:gd name="connsiteY20" fmla="*/ 60960 h 89534"/>
                    <a:gd name="connsiteX21" fmla="*/ 24765 w 69532"/>
                    <a:gd name="connsiteY21" fmla="*/ 49530 h 89534"/>
                    <a:gd name="connsiteX22" fmla="*/ 33338 w 69532"/>
                    <a:gd name="connsiteY22" fmla="*/ 40957 h 89534"/>
                    <a:gd name="connsiteX23" fmla="*/ 46672 w 69532"/>
                    <a:gd name="connsiteY23" fmla="*/ 51435 h 89534"/>
                    <a:gd name="connsiteX24" fmla="*/ 41910 w 69532"/>
                    <a:gd name="connsiteY24" fmla="*/ 60960 h 89534"/>
                    <a:gd name="connsiteX25" fmla="*/ 41910 w 69532"/>
                    <a:gd name="connsiteY25" fmla="*/ 61912 h 89534"/>
                    <a:gd name="connsiteX26" fmla="*/ 44768 w 69532"/>
                    <a:gd name="connsiteY26" fmla="*/ 77153 h 89534"/>
                    <a:gd name="connsiteX27" fmla="*/ 47625 w 69532"/>
                    <a:gd name="connsiteY27" fmla="*/ 32385 h 89534"/>
                    <a:gd name="connsiteX28" fmla="*/ 20955 w 69532"/>
                    <a:gd name="connsiteY28" fmla="*/ 32385 h 89534"/>
                    <a:gd name="connsiteX29" fmla="*/ 20955 w 69532"/>
                    <a:gd name="connsiteY29" fmla="*/ 19050 h 89534"/>
                    <a:gd name="connsiteX30" fmla="*/ 29528 w 69532"/>
                    <a:gd name="connsiteY30" fmla="*/ 10478 h 89534"/>
                    <a:gd name="connsiteX31" fmla="*/ 38100 w 69532"/>
                    <a:gd name="connsiteY31" fmla="*/ 10478 h 89534"/>
                    <a:gd name="connsiteX32" fmla="*/ 46672 w 69532"/>
                    <a:gd name="connsiteY32" fmla="*/ 19050 h 89534"/>
                    <a:gd name="connsiteX33" fmla="*/ 46672 w 69532"/>
                    <a:gd name="connsiteY33" fmla="*/ 3238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532" h="89534">
                      <a:moveTo>
                        <a:pt x="63818" y="32385"/>
                      </a:moveTo>
                      <a:lnTo>
                        <a:pt x="58103" y="32385"/>
                      </a:lnTo>
                      <a:lnTo>
                        <a:pt x="58103" y="19050"/>
                      </a:lnTo>
                      <a:cubicBezTo>
                        <a:pt x="58103" y="8572"/>
                        <a:pt x="49530" y="0"/>
                        <a:pt x="39053" y="0"/>
                      </a:cubicBezTo>
                      <a:lnTo>
                        <a:pt x="30480" y="0"/>
                      </a:lnTo>
                      <a:cubicBezTo>
                        <a:pt x="20003" y="0"/>
                        <a:pt x="11430" y="8572"/>
                        <a:pt x="11430" y="19050"/>
                      </a:cubicBezTo>
                      <a:lnTo>
                        <a:pt x="11430" y="32385"/>
                      </a:lnTo>
                      <a:lnTo>
                        <a:pt x="5715" y="32385"/>
                      </a:lnTo>
                      <a:cubicBezTo>
                        <a:pt x="2857" y="32385"/>
                        <a:pt x="0" y="35242"/>
                        <a:pt x="0" y="38100"/>
                      </a:cubicBezTo>
                      <a:lnTo>
                        <a:pt x="0" y="83820"/>
                      </a:lnTo>
                      <a:cubicBezTo>
                        <a:pt x="0" y="86678"/>
                        <a:pt x="2857" y="89535"/>
                        <a:pt x="5715" y="89535"/>
                      </a:cubicBezTo>
                      <a:lnTo>
                        <a:pt x="63818" y="89535"/>
                      </a:lnTo>
                      <a:cubicBezTo>
                        <a:pt x="66675" y="89535"/>
                        <a:pt x="69532" y="86678"/>
                        <a:pt x="69532" y="83820"/>
                      </a:cubicBezTo>
                      <a:lnTo>
                        <a:pt x="69532" y="38100"/>
                      </a:lnTo>
                      <a:cubicBezTo>
                        <a:pt x="68580" y="35242"/>
                        <a:pt x="66675" y="32385"/>
                        <a:pt x="63818" y="32385"/>
                      </a:cubicBezTo>
                      <a:close/>
                      <a:moveTo>
                        <a:pt x="44768" y="77153"/>
                      </a:moveTo>
                      <a:cubicBezTo>
                        <a:pt x="44768" y="78105"/>
                        <a:pt x="43815" y="80010"/>
                        <a:pt x="42863" y="80010"/>
                      </a:cubicBezTo>
                      <a:lnTo>
                        <a:pt x="27622" y="80010"/>
                      </a:lnTo>
                      <a:cubicBezTo>
                        <a:pt x="26670" y="80010"/>
                        <a:pt x="24765" y="79058"/>
                        <a:pt x="25718" y="77153"/>
                      </a:cubicBezTo>
                      <a:lnTo>
                        <a:pt x="29528" y="61912"/>
                      </a:lnTo>
                      <a:cubicBezTo>
                        <a:pt x="29528" y="61912"/>
                        <a:pt x="29528" y="60960"/>
                        <a:pt x="29528" y="60960"/>
                      </a:cubicBezTo>
                      <a:cubicBezTo>
                        <a:pt x="25718" y="59055"/>
                        <a:pt x="23813" y="54292"/>
                        <a:pt x="24765" y="49530"/>
                      </a:cubicBezTo>
                      <a:cubicBezTo>
                        <a:pt x="25718" y="44767"/>
                        <a:pt x="29528" y="40957"/>
                        <a:pt x="33338" y="40957"/>
                      </a:cubicBezTo>
                      <a:cubicBezTo>
                        <a:pt x="40005" y="40005"/>
                        <a:pt x="46672" y="44767"/>
                        <a:pt x="46672" y="51435"/>
                      </a:cubicBezTo>
                      <a:cubicBezTo>
                        <a:pt x="46672" y="55245"/>
                        <a:pt x="44768" y="59055"/>
                        <a:pt x="41910" y="60960"/>
                      </a:cubicBezTo>
                      <a:cubicBezTo>
                        <a:pt x="41910" y="60960"/>
                        <a:pt x="40957" y="61912"/>
                        <a:pt x="41910" y="61912"/>
                      </a:cubicBezTo>
                      <a:lnTo>
                        <a:pt x="44768" y="77153"/>
                      </a:lnTo>
                      <a:close/>
                      <a:moveTo>
                        <a:pt x="47625" y="32385"/>
                      </a:moveTo>
                      <a:lnTo>
                        <a:pt x="20955" y="32385"/>
                      </a:lnTo>
                      <a:lnTo>
                        <a:pt x="20955" y="19050"/>
                      </a:lnTo>
                      <a:cubicBezTo>
                        <a:pt x="20955" y="14288"/>
                        <a:pt x="24765" y="10478"/>
                        <a:pt x="29528" y="10478"/>
                      </a:cubicBezTo>
                      <a:lnTo>
                        <a:pt x="38100" y="10478"/>
                      </a:lnTo>
                      <a:cubicBezTo>
                        <a:pt x="42863" y="10478"/>
                        <a:pt x="46672" y="14288"/>
                        <a:pt x="46672" y="19050"/>
                      </a:cubicBezTo>
                      <a:lnTo>
                        <a:pt x="46672" y="32385"/>
                      </a:lnTo>
                      <a:close/>
                    </a:path>
                  </a:pathLst>
                </a:custGeom>
                <a:solidFill>
                  <a:srgbClr val="2B4149"/>
                </a:solidFill>
                <a:ln w="9525" cap="flat">
                  <a:noFill/>
                  <a:prstDash val="solid"/>
                  <a:miter/>
                </a:ln>
              </p:spPr>
              <p:txBody>
                <a:bodyPr rtlCol="0" anchor="ctr"/>
                <a:lstStyle/>
                <a:p>
                  <a:endParaRPr lang="en-GB" dirty="0"/>
                </a:p>
              </p:txBody>
            </p:sp>
            <p:sp>
              <p:nvSpPr>
                <p:cNvPr id="214" name="Freeform: Shape 213">
                  <a:extLst>
                    <a:ext uri="{FF2B5EF4-FFF2-40B4-BE49-F238E27FC236}">
                      <a16:creationId xmlns:a16="http://schemas.microsoft.com/office/drawing/2014/main" id="{116F1B48-634D-4DCC-965C-040C6EDC175E}"/>
                    </a:ext>
                  </a:extLst>
                </p:cNvPr>
                <p:cNvSpPr/>
                <p:nvPr/>
              </p:nvSpPr>
              <p:spPr>
                <a:xfrm>
                  <a:off x="5177472" y="3397408"/>
                  <a:ext cx="36194" cy="90487"/>
                </a:xfrm>
                <a:custGeom>
                  <a:avLst/>
                  <a:gdLst>
                    <a:gd name="connsiteX0" fmla="*/ 29527 w 36194"/>
                    <a:gd name="connsiteY0" fmla="*/ 32385 h 90487"/>
                    <a:gd name="connsiteX1" fmla="*/ 23813 w 36194"/>
                    <a:gd name="connsiteY1" fmla="*/ 32385 h 90487"/>
                    <a:gd name="connsiteX2" fmla="*/ 23813 w 36194"/>
                    <a:gd name="connsiteY2" fmla="*/ 19050 h 90487"/>
                    <a:gd name="connsiteX3" fmla="*/ 4763 w 36194"/>
                    <a:gd name="connsiteY3" fmla="*/ 0 h 90487"/>
                    <a:gd name="connsiteX4" fmla="*/ 0 w 36194"/>
                    <a:gd name="connsiteY4" fmla="*/ 0 h 90487"/>
                    <a:gd name="connsiteX5" fmla="*/ 0 w 36194"/>
                    <a:gd name="connsiteY5" fmla="*/ 11430 h 90487"/>
                    <a:gd name="connsiteX6" fmla="*/ 4763 w 36194"/>
                    <a:gd name="connsiteY6" fmla="*/ 11430 h 90487"/>
                    <a:gd name="connsiteX7" fmla="*/ 13335 w 36194"/>
                    <a:gd name="connsiteY7" fmla="*/ 20003 h 90487"/>
                    <a:gd name="connsiteX8" fmla="*/ 13335 w 36194"/>
                    <a:gd name="connsiteY8" fmla="*/ 33338 h 90487"/>
                    <a:gd name="connsiteX9" fmla="*/ 0 w 36194"/>
                    <a:gd name="connsiteY9" fmla="*/ 33338 h 90487"/>
                    <a:gd name="connsiteX10" fmla="*/ 0 w 36194"/>
                    <a:gd name="connsiteY10" fmla="*/ 40957 h 90487"/>
                    <a:gd name="connsiteX11" fmla="*/ 11430 w 36194"/>
                    <a:gd name="connsiteY11" fmla="*/ 52388 h 90487"/>
                    <a:gd name="connsiteX12" fmla="*/ 6667 w 36194"/>
                    <a:gd name="connsiteY12" fmla="*/ 61912 h 90487"/>
                    <a:gd name="connsiteX13" fmla="*/ 6667 w 36194"/>
                    <a:gd name="connsiteY13" fmla="*/ 62865 h 90487"/>
                    <a:gd name="connsiteX14" fmla="*/ 10477 w 36194"/>
                    <a:gd name="connsiteY14" fmla="*/ 78105 h 90487"/>
                    <a:gd name="connsiteX15" fmla="*/ 8573 w 36194"/>
                    <a:gd name="connsiteY15" fmla="*/ 80962 h 90487"/>
                    <a:gd name="connsiteX16" fmla="*/ 952 w 36194"/>
                    <a:gd name="connsiteY16" fmla="*/ 80962 h 90487"/>
                    <a:gd name="connsiteX17" fmla="*/ 952 w 36194"/>
                    <a:gd name="connsiteY17" fmla="*/ 90487 h 90487"/>
                    <a:gd name="connsiteX18" fmla="*/ 30480 w 36194"/>
                    <a:gd name="connsiteY18" fmla="*/ 90487 h 90487"/>
                    <a:gd name="connsiteX19" fmla="*/ 36195 w 36194"/>
                    <a:gd name="connsiteY19" fmla="*/ 84773 h 90487"/>
                    <a:gd name="connsiteX20" fmla="*/ 36195 w 36194"/>
                    <a:gd name="connsiteY20" fmla="*/ 39053 h 90487"/>
                    <a:gd name="connsiteX21" fmla="*/ 29527 w 36194"/>
                    <a:gd name="connsiteY21" fmla="*/ 3238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4" h="90487">
                      <a:moveTo>
                        <a:pt x="29527" y="32385"/>
                      </a:moveTo>
                      <a:lnTo>
                        <a:pt x="23813" y="32385"/>
                      </a:lnTo>
                      <a:lnTo>
                        <a:pt x="23813" y="19050"/>
                      </a:lnTo>
                      <a:cubicBezTo>
                        <a:pt x="23813" y="8572"/>
                        <a:pt x="15240" y="0"/>
                        <a:pt x="4763" y="0"/>
                      </a:cubicBezTo>
                      <a:lnTo>
                        <a:pt x="0" y="0"/>
                      </a:lnTo>
                      <a:lnTo>
                        <a:pt x="0" y="11430"/>
                      </a:lnTo>
                      <a:lnTo>
                        <a:pt x="4763" y="11430"/>
                      </a:lnTo>
                      <a:cubicBezTo>
                        <a:pt x="9525" y="11430"/>
                        <a:pt x="13335" y="15240"/>
                        <a:pt x="13335" y="20003"/>
                      </a:cubicBezTo>
                      <a:lnTo>
                        <a:pt x="13335" y="33338"/>
                      </a:lnTo>
                      <a:lnTo>
                        <a:pt x="0" y="33338"/>
                      </a:lnTo>
                      <a:lnTo>
                        <a:pt x="0" y="40957"/>
                      </a:lnTo>
                      <a:cubicBezTo>
                        <a:pt x="5715" y="40957"/>
                        <a:pt x="11430" y="45720"/>
                        <a:pt x="11430" y="52388"/>
                      </a:cubicBezTo>
                      <a:cubicBezTo>
                        <a:pt x="11430" y="56197"/>
                        <a:pt x="9525" y="60008"/>
                        <a:pt x="6667" y="61912"/>
                      </a:cubicBezTo>
                      <a:cubicBezTo>
                        <a:pt x="6667" y="61912"/>
                        <a:pt x="5715" y="62865"/>
                        <a:pt x="6667" y="62865"/>
                      </a:cubicBezTo>
                      <a:lnTo>
                        <a:pt x="10477" y="78105"/>
                      </a:lnTo>
                      <a:cubicBezTo>
                        <a:pt x="10477" y="79058"/>
                        <a:pt x="9525" y="80962"/>
                        <a:pt x="8573" y="80962"/>
                      </a:cubicBezTo>
                      <a:lnTo>
                        <a:pt x="952" y="80962"/>
                      </a:lnTo>
                      <a:lnTo>
                        <a:pt x="952" y="90487"/>
                      </a:lnTo>
                      <a:lnTo>
                        <a:pt x="30480" y="90487"/>
                      </a:lnTo>
                      <a:cubicBezTo>
                        <a:pt x="33338" y="90487"/>
                        <a:pt x="36195" y="87630"/>
                        <a:pt x="36195" y="84773"/>
                      </a:cubicBezTo>
                      <a:lnTo>
                        <a:pt x="36195" y="39053"/>
                      </a:lnTo>
                      <a:cubicBezTo>
                        <a:pt x="34290" y="35242"/>
                        <a:pt x="32385" y="32385"/>
                        <a:pt x="29527" y="32385"/>
                      </a:cubicBezTo>
                      <a:close/>
                    </a:path>
                  </a:pathLst>
                </a:custGeom>
                <a:solidFill>
                  <a:srgbClr val="192228"/>
                </a:solidFill>
                <a:ln w="9525" cap="flat">
                  <a:noFill/>
                  <a:prstDash val="solid"/>
                  <a:miter/>
                </a:ln>
              </p:spPr>
              <p:txBody>
                <a:bodyPr rtlCol="0" anchor="ctr"/>
                <a:lstStyle/>
                <a:p>
                  <a:endParaRPr lang="en-GB" dirty="0"/>
                </a:p>
              </p:txBody>
            </p:sp>
          </p:grpSp>
        </p:grpSp>
        <p:grpSp>
          <p:nvGrpSpPr>
            <p:cNvPr id="163" name="Group 162">
              <a:extLst>
                <a:ext uri="{FF2B5EF4-FFF2-40B4-BE49-F238E27FC236}">
                  <a16:creationId xmlns:a16="http://schemas.microsoft.com/office/drawing/2014/main" id="{23CA356B-0AC1-49DB-B1A4-5AD6F21EE8EB}"/>
                </a:ext>
              </a:extLst>
            </p:cNvPr>
            <p:cNvGrpSpPr/>
            <p:nvPr userDrawn="1"/>
          </p:nvGrpSpPr>
          <p:grpSpPr>
            <a:xfrm>
              <a:off x="9928021" y="6140149"/>
              <a:ext cx="403217" cy="382957"/>
              <a:chOff x="9729389" y="5896293"/>
              <a:chExt cx="595011" cy="565114"/>
            </a:xfrm>
          </p:grpSpPr>
          <p:grpSp>
            <p:nvGrpSpPr>
              <p:cNvPr id="185" name="Graphic 37">
                <a:extLst>
                  <a:ext uri="{FF2B5EF4-FFF2-40B4-BE49-F238E27FC236}">
                    <a16:creationId xmlns:a16="http://schemas.microsoft.com/office/drawing/2014/main" id="{3F307B9D-BDD2-4AC8-B2C0-C1E5B29F0F88}"/>
                  </a:ext>
                </a:extLst>
              </p:cNvPr>
              <p:cNvGrpSpPr/>
              <p:nvPr/>
            </p:nvGrpSpPr>
            <p:grpSpPr>
              <a:xfrm>
                <a:off x="10118198" y="5973692"/>
                <a:ext cx="206202" cy="135289"/>
                <a:chOff x="4943346" y="3225923"/>
                <a:chExt cx="206202" cy="135289"/>
              </a:xfrm>
              <a:solidFill>
                <a:srgbClr val="F9B756"/>
              </a:solidFill>
            </p:grpSpPr>
            <p:sp>
              <p:nvSpPr>
                <p:cNvPr id="200" name="Freeform: Shape 199">
                  <a:extLst>
                    <a:ext uri="{FF2B5EF4-FFF2-40B4-BE49-F238E27FC236}">
                      <a16:creationId xmlns:a16="http://schemas.microsoft.com/office/drawing/2014/main" id="{DADB1F31-567F-4787-ADA8-AFC72E4DAC6C}"/>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201" name="Freeform: Shape 200">
                  <a:extLst>
                    <a:ext uri="{FF2B5EF4-FFF2-40B4-BE49-F238E27FC236}">
                      <a16:creationId xmlns:a16="http://schemas.microsoft.com/office/drawing/2014/main" id="{CDA3A224-BC06-4573-AD22-F18E5DED6B00}"/>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202" name="Freeform: Shape 201">
                  <a:extLst>
                    <a:ext uri="{FF2B5EF4-FFF2-40B4-BE49-F238E27FC236}">
                      <a16:creationId xmlns:a16="http://schemas.microsoft.com/office/drawing/2014/main" id="{0BC5C874-3A33-4D9D-8A91-4F61702DFA89}"/>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86" name="Graphic 37">
                <a:extLst>
                  <a:ext uri="{FF2B5EF4-FFF2-40B4-BE49-F238E27FC236}">
                    <a16:creationId xmlns:a16="http://schemas.microsoft.com/office/drawing/2014/main" id="{9BEBAF6D-55A0-4E58-A378-0AC769A0480C}"/>
                  </a:ext>
                </a:extLst>
              </p:cNvPr>
              <p:cNvGrpSpPr/>
              <p:nvPr/>
            </p:nvGrpSpPr>
            <p:grpSpPr>
              <a:xfrm>
                <a:off x="10010269" y="5911940"/>
                <a:ext cx="158425" cy="107087"/>
                <a:chOff x="4835417" y="3164171"/>
                <a:chExt cx="158425" cy="107087"/>
              </a:xfrm>
            </p:grpSpPr>
            <p:sp>
              <p:nvSpPr>
                <p:cNvPr id="197" name="Freeform: Shape 196">
                  <a:extLst>
                    <a:ext uri="{FF2B5EF4-FFF2-40B4-BE49-F238E27FC236}">
                      <a16:creationId xmlns:a16="http://schemas.microsoft.com/office/drawing/2014/main" id="{7ACF5B5F-63B4-498C-B2C2-3333DEF77248}"/>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98" name="Freeform: Shape 197">
                  <a:extLst>
                    <a:ext uri="{FF2B5EF4-FFF2-40B4-BE49-F238E27FC236}">
                      <a16:creationId xmlns:a16="http://schemas.microsoft.com/office/drawing/2014/main" id="{A371B68D-8752-4BE9-8165-368D4DEC600A}"/>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99" name="Freeform: Shape 198">
                  <a:extLst>
                    <a:ext uri="{FF2B5EF4-FFF2-40B4-BE49-F238E27FC236}">
                      <a16:creationId xmlns:a16="http://schemas.microsoft.com/office/drawing/2014/main" id="{3E85A547-FFE9-4D64-AEC8-39922BC22631}"/>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87" name="Freeform: Shape 186">
                <a:extLst>
                  <a:ext uri="{FF2B5EF4-FFF2-40B4-BE49-F238E27FC236}">
                    <a16:creationId xmlns:a16="http://schemas.microsoft.com/office/drawing/2014/main" id="{41F364F4-5E9C-40F5-A31A-EEEFBE738E9C}"/>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88" name="Freeform: Shape 187">
                <a:extLst>
                  <a:ext uri="{FF2B5EF4-FFF2-40B4-BE49-F238E27FC236}">
                    <a16:creationId xmlns:a16="http://schemas.microsoft.com/office/drawing/2014/main" id="{68A5EDEB-0374-4583-8525-BBF391014EE2}"/>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89" name="Graphic 37">
                <a:extLst>
                  <a:ext uri="{FF2B5EF4-FFF2-40B4-BE49-F238E27FC236}">
                    <a16:creationId xmlns:a16="http://schemas.microsoft.com/office/drawing/2014/main" id="{03DCDAF2-FD17-41C2-B9A9-C6CE11330A3F}"/>
                  </a:ext>
                </a:extLst>
              </p:cNvPr>
              <p:cNvGrpSpPr/>
              <p:nvPr/>
            </p:nvGrpSpPr>
            <p:grpSpPr>
              <a:xfrm>
                <a:off x="9875322" y="5896293"/>
                <a:ext cx="191648" cy="190444"/>
                <a:chOff x="4700470" y="3148524"/>
                <a:chExt cx="191648" cy="190444"/>
              </a:xfrm>
              <a:solidFill>
                <a:srgbClr val="F9B756"/>
              </a:solidFill>
            </p:grpSpPr>
            <p:sp>
              <p:nvSpPr>
                <p:cNvPr id="194" name="Freeform: Shape 193">
                  <a:extLst>
                    <a:ext uri="{FF2B5EF4-FFF2-40B4-BE49-F238E27FC236}">
                      <a16:creationId xmlns:a16="http://schemas.microsoft.com/office/drawing/2014/main" id="{098B60DB-3D64-4C9E-9D5E-926FCB7B88D6}"/>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95" name="Freeform: Shape 194">
                  <a:extLst>
                    <a:ext uri="{FF2B5EF4-FFF2-40B4-BE49-F238E27FC236}">
                      <a16:creationId xmlns:a16="http://schemas.microsoft.com/office/drawing/2014/main" id="{C5D43901-7B8D-4775-9A51-6F2B7F6FBE39}"/>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96" name="Freeform: Shape 195">
                  <a:extLst>
                    <a:ext uri="{FF2B5EF4-FFF2-40B4-BE49-F238E27FC236}">
                      <a16:creationId xmlns:a16="http://schemas.microsoft.com/office/drawing/2014/main" id="{5B28E424-D0C7-401C-BC08-C6AF6D6F10E3}"/>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90" name="Graphic 37">
                <a:extLst>
                  <a:ext uri="{FF2B5EF4-FFF2-40B4-BE49-F238E27FC236}">
                    <a16:creationId xmlns:a16="http://schemas.microsoft.com/office/drawing/2014/main" id="{9936D7A4-19B2-4A9A-85BD-783DB065369A}"/>
                  </a:ext>
                </a:extLst>
              </p:cNvPr>
              <p:cNvGrpSpPr/>
              <p:nvPr/>
            </p:nvGrpSpPr>
            <p:grpSpPr>
              <a:xfrm>
                <a:off x="9853969" y="5993253"/>
                <a:ext cx="124219" cy="322421"/>
                <a:chOff x="4679117" y="3245484"/>
                <a:chExt cx="124219" cy="322421"/>
              </a:xfrm>
            </p:grpSpPr>
            <p:sp>
              <p:nvSpPr>
                <p:cNvPr id="191" name="Freeform: Shape 190">
                  <a:extLst>
                    <a:ext uri="{FF2B5EF4-FFF2-40B4-BE49-F238E27FC236}">
                      <a16:creationId xmlns:a16="http://schemas.microsoft.com/office/drawing/2014/main" id="{FED84A05-FFF4-4E48-82A1-A68B2A57E44A}"/>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92" name="Freeform: Shape 191">
                  <a:extLst>
                    <a:ext uri="{FF2B5EF4-FFF2-40B4-BE49-F238E27FC236}">
                      <a16:creationId xmlns:a16="http://schemas.microsoft.com/office/drawing/2014/main" id="{5C82503C-EC19-4312-8593-EFF9A8472EF6}"/>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93" name="Freeform: Shape 192">
                  <a:extLst>
                    <a:ext uri="{FF2B5EF4-FFF2-40B4-BE49-F238E27FC236}">
                      <a16:creationId xmlns:a16="http://schemas.microsoft.com/office/drawing/2014/main" id="{DE2AEFA2-6928-4248-ADD1-165013A9304A}"/>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64" name="Graphic 163">
              <a:extLst>
                <a:ext uri="{FF2B5EF4-FFF2-40B4-BE49-F238E27FC236}">
                  <a16:creationId xmlns:a16="http://schemas.microsoft.com/office/drawing/2014/main" id="{77BD3AB7-C08B-4C67-A99F-F476019AB8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98879" y="6164391"/>
              <a:ext cx="436880" cy="275924"/>
            </a:xfrm>
            <a:prstGeom prst="rect">
              <a:avLst/>
            </a:prstGeom>
          </p:spPr>
        </p:pic>
        <p:grpSp>
          <p:nvGrpSpPr>
            <p:cNvPr id="165" name="Group 164">
              <a:extLst>
                <a:ext uri="{FF2B5EF4-FFF2-40B4-BE49-F238E27FC236}">
                  <a16:creationId xmlns:a16="http://schemas.microsoft.com/office/drawing/2014/main" id="{36BE42F6-5270-4BED-8FCB-1980F0485C55}"/>
                </a:ext>
              </a:extLst>
            </p:cNvPr>
            <p:cNvGrpSpPr/>
            <p:nvPr userDrawn="1"/>
          </p:nvGrpSpPr>
          <p:grpSpPr>
            <a:xfrm flipH="1">
              <a:off x="11693394" y="6145838"/>
              <a:ext cx="403217" cy="382957"/>
              <a:chOff x="9729389" y="5896293"/>
              <a:chExt cx="595011" cy="565114"/>
            </a:xfrm>
          </p:grpSpPr>
          <p:grpSp>
            <p:nvGrpSpPr>
              <p:cNvPr id="167" name="Graphic 37">
                <a:extLst>
                  <a:ext uri="{FF2B5EF4-FFF2-40B4-BE49-F238E27FC236}">
                    <a16:creationId xmlns:a16="http://schemas.microsoft.com/office/drawing/2014/main" id="{E5DE2D12-EA08-44CC-BCA1-72B1F01E04A8}"/>
                  </a:ext>
                </a:extLst>
              </p:cNvPr>
              <p:cNvGrpSpPr/>
              <p:nvPr/>
            </p:nvGrpSpPr>
            <p:grpSpPr>
              <a:xfrm>
                <a:off x="10118198" y="5973692"/>
                <a:ext cx="206202" cy="135289"/>
                <a:chOff x="4943346" y="3225923"/>
                <a:chExt cx="206202" cy="135289"/>
              </a:xfrm>
              <a:solidFill>
                <a:srgbClr val="F9B756"/>
              </a:solidFill>
            </p:grpSpPr>
            <p:sp>
              <p:nvSpPr>
                <p:cNvPr id="182" name="Freeform: Shape 181">
                  <a:extLst>
                    <a:ext uri="{FF2B5EF4-FFF2-40B4-BE49-F238E27FC236}">
                      <a16:creationId xmlns:a16="http://schemas.microsoft.com/office/drawing/2014/main" id="{EF40001B-EBC3-43E3-BAFD-9FDA4FE194E9}"/>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26724492-EFE4-4896-AB6D-734582CCB818}"/>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91D4801A-A3C6-4486-A667-70BE508019DD}"/>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68" name="Graphic 37">
                <a:extLst>
                  <a:ext uri="{FF2B5EF4-FFF2-40B4-BE49-F238E27FC236}">
                    <a16:creationId xmlns:a16="http://schemas.microsoft.com/office/drawing/2014/main" id="{66EC0D67-1C59-4479-BCC1-A0D53D6A9260}"/>
                  </a:ext>
                </a:extLst>
              </p:cNvPr>
              <p:cNvGrpSpPr/>
              <p:nvPr/>
            </p:nvGrpSpPr>
            <p:grpSpPr>
              <a:xfrm>
                <a:off x="10010269" y="5911940"/>
                <a:ext cx="158425" cy="107087"/>
                <a:chOff x="4835417" y="3164171"/>
                <a:chExt cx="158425" cy="107087"/>
              </a:xfrm>
            </p:grpSpPr>
            <p:sp>
              <p:nvSpPr>
                <p:cNvPr id="179" name="Freeform: Shape 178">
                  <a:extLst>
                    <a:ext uri="{FF2B5EF4-FFF2-40B4-BE49-F238E27FC236}">
                      <a16:creationId xmlns:a16="http://schemas.microsoft.com/office/drawing/2014/main" id="{2BD0FCC1-D864-4017-A088-DF8C8BBDCD39}"/>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60EE70AE-4C20-41A6-9C3F-164732052ED4}"/>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81" name="Freeform: Shape 180">
                  <a:extLst>
                    <a:ext uri="{FF2B5EF4-FFF2-40B4-BE49-F238E27FC236}">
                      <a16:creationId xmlns:a16="http://schemas.microsoft.com/office/drawing/2014/main" id="{004899E2-0FCD-478B-A25B-8E49B8CDB10D}"/>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69" name="Freeform: Shape 168">
                <a:extLst>
                  <a:ext uri="{FF2B5EF4-FFF2-40B4-BE49-F238E27FC236}">
                    <a16:creationId xmlns:a16="http://schemas.microsoft.com/office/drawing/2014/main" id="{B018AB84-B0E3-4455-9BC0-E14501563F77}"/>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70" name="Freeform: Shape 169">
                <a:extLst>
                  <a:ext uri="{FF2B5EF4-FFF2-40B4-BE49-F238E27FC236}">
                    <a16:creationId xmlns:a16="http://schemas.microsoft.com/office/drawing/2014/main" id="{F9503997-CFDC-4F0A-A09E-93F5B98EC306}"/>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71" name="Graphic 37">
                <a:extLst>
                  <a:ext uri="{FF2B5EF4-FFF2-40B4-BE49-F238E27FC236}">
                    <a16:creationId xmlns:a16="http://schemas.microsoft.com/office/drawing/2014/main" id="{C972D232-5AD0-4DC2-9264-AB4C36F6855F}"/>
                  </a:ext>
                </a:extLst>
              </p:cNvPr>
              <p:cNvGrpSpPr/>
              <p:nvPr/>
            </p:nvGrpSpPr>
            <p:grpSpPr>
              <a:xfrm>
                <a:off x="9875322" y="5896293"/>
                <a:ext cx="191648" cy="190444"/>
                <a:chOff x="4700470" y="3148524"/>
                <a:chExt cx="191648" cy="190444"/>
              </a:xfrm>
              <a:solidFill>
                <a:srgbClr val="F9B756"/>
              </a:solidFill>
            </p:grpSpPr>
            <p:sp>
              <p:nvSpPr>
                <p:cNvPr id="176" name="Freeform: Shape 175">
                  <a:extLst>
                    <a:ext uri="{FF2B5EF4-FFF2-40B4-BE49-F238E27FC236}">
                      <a16:creationId xmlns:a16="http://schemas.microsoft.com/office/drawing/2014/main" id="{32EF30E3-9DB7-4A7C-985A-4F895D4399B7}"/>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77" name="Freeform: Shape 176">
                  <a:extLst>
                    <a:ext uri="{FF2B5EF4-FFF2-40B4-BE49-F238E27FC236}">
                      <a16:creationId xmlns:a16="http://schemas.microsoft.com/office/drawing/2014/main" id="{7ADF0A98-C96B-4DD1-BFE7-2D8CB8CE72A7}"/>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78" name="Freeform: Shape 177">
                  <a:extLst>
                    <a:ext uri="{FF2B5EF4-FFF2-40B4-BE49-F238E27FC236}">
                      <a16:creationId xmlns:a16="http://schemas.microsoft.com/office/drawing/2014/main" id="{FD64A1A4-DF7A-4157-A216-E8C88A0BF7F0}"/>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72" name="Graphic 37">
                <a:extLst>
                  <a:ext uri="{FF2B5EF4-FFF2-40B4-BE49-F238E27FC236}">
                    <a16:creationId xmlns:a16="http://schemas.microsoft.com/office/drawing/2014/main" id="{43E038F9-52D6-4AFB-8434-FE6B4B01D8E5}"/>
                  </a:ext>
                </a:extLst>
              </p:cNvPr>
              <p:cNvGrpSpPr/>
              <p:nvPr/>
            </p:nvGrpSpPr>
            <p:grpSpPr>
              <a:xfrm>
                <a:off x="9853969" y="5993253"/>
                <a:ext cx="124219" cy="322421"/>
                <a:chOff x="4679117" y="3245484"/>
                <a:chExt cx="124219" cy="322421"/>
              </a:xfrm>
            </p:grpSpPr>
            <p:sp>
              <p:nvSpPr>
                <p:cNvPr id="173" name="Freeform: Shape 172">
                  <a:extLst>
                    <a:ext uri="{FF2B5EF4-FFF2-40B4-BE49-F238E27FC236}">
                      <a16:creationId xmlns:a16="http://schemas.microsoft.com/office/drawing/2014/main" id="{8C4781F5-79C4-41A5-9A93-D3E799B26FB7}"/>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74" name="Freeform: Shape 173">
                  <a:extLst>
                    <a:ext uri="{FF2B5EF4-FFF2-40B4-BE49-F238E27FC236}">
                      <a16:creationId xmlns:a16="http://schemas.microsoft.com/office/drawing/2014/main" id="{E1D2DF1F-A545-4364-B1D0-AC45476B029B}"/>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75" name="Freeform: Shape 174">
                  <a:extLst>
                    <a:ext uri="{FF2B5EF4-FFF2-40B4-BE49-F238E27FC236}">
                      <a16:creationId xmlns:a16="http://schemas.microsoft.com/office/drawing/2014/main" id="{F14CB50A-0A88-4B9D-B2EB-90EDF688835A}"/>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66" name="Graphic 165">
              <a:extLst>
                <a:ext uri="{FF2B5EF4-FFF2-40B4-BE49-F238E27FC236}">
                  <a16:creationId xmlns:a16="http://schemas.microsoft.com/office/drawing/2014/main" id="{E9386F4F-201A-4272-96EE-15AB8008027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99129" y="6126842"/>
              <a:ext cx="239372" cy="321656"/>
            </a:xfrm>
            <a:prstGeom prst="rect">
              <a:avLst/>
            </a:prstGeom>
          </p:spPr>
        </p:pic>
      </p:grpSp>
    </p:spTree>
    <p:extLst>
      <p:ext uri="{BB962C8B-B14F-4D97-AF65-F5344CB8AC3E}">
        <p14:creationId xmlns:p14="http://schemas.microsoft.com/office/powerpoint/2010/main" val="88477492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Back Page">
    <p:spTree>
      <p:nvGrpSpPr>
        <p:cNvPr id="1" name=""/>
        <p:cNvGrpSpPr/>
        <p:nvPr/>
      </p:nvGrpSpPr>
      <p:grpSpPr>
        <a:xfrm>
          <a:off x="0" y="0"/>
          <a:ext cx="0" cy="0"/>
          <a:chOff x="0" y="0"/>
          <a:chExt cx="0" cy="0"/>
        </a:xfrm>
      </p:grpSpPr>
      <p:sp>
        <p:nvSpPr>
          <p:cNvPr id="7" name="shpShading">
            <a:extLst>
              <a:ext uri="{FF2B5EF4-FFF2-40B4-BE49-F238E27FC236}">
                <a16:creationId xmlns:a16="http://schemas.microsoft.com/office/drawing/2014/main" id="{C77EE772-0486-45B6-BC45-B9E2563F1C3D}"/>
              </a:ext>
            </a:extLst>
          </p:cNvPr>
          <p:cNvSpPr/>
          <p:nvPr userDrawn="1"/>
        </p:nvSpPr>
        <p:spPr>
          <a:xfrm>
            <a:off x="8474149" y="0"/>
            <a:ext cx="3721026"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931" tIns="51965" rIns="103931" bIns="51965" rtlCol="0" anchor="ctr"/>
          <a:lstStyle/>
          <a:p>
            <a:pPr algn="ctr"/>
            <a:endParaRPr lang="en-GB" dirty="0"/>
          </a:p>
        </p:txBody>
      </p:sp>
      <p:sp>
        <p:nvSpPr>
          <p:cNvPr id="11" name="txtMTD">
            <a:extLst>
              <a:ext uri="{FF2B5EF4-FFF2-40B4-BE49-F238E27FC236}">
                <a16:creationId xmlns:a16="http://schemas.microsoft.com/office/drawing/2014/main" id="{6CE77F5F-08E4-4778-AF41-B931F3D6FBBC}"/>
              </a:ext>
            </a:extLst>
          </p:cNvPr>
          <p:cNvSpPr/>
          <p:nvPr userDrawn="1"/>
        </p:nvSpPr>
        <p:spPr>
          <a:xfrm>
            <a:off x="679882" y="2756456"/>
            <a:ext cx="5714243" cy="2885232"/>
          </a:xfrm>
          <a:prstGeom prst="rect">
            <a:avLst/>
          </a:prstGeom>
        </p:spPr>
        <p:txBody>
          <a:bodyPr wrap="square" anchor="b">
            <a:noAutofit/>
          </a:bodyP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5pPr>
            <a:lvl6pPr marL="2286000" algn="l" defTabSz="914400" rtl="0" eaLnBrk="1" latinLnBrk="0" hangingPunct="1">
              <a:defRPr sz="1400" kern="1200">
                <a:solidFill>
                  <a:srgbClr val="737377"/>
                </a:solidFill>
                <a:latin typeface="Arial" charset="0"/>
                <a:ea typeface="+mn-ea"/>
                <a:cs typeface="+mn-cs"/>
              </a:defRPr>
            </a:lvl6pPr>
            <a:lvl7pPr marL="2743200" algn="l" defTabSz="914400" rtl="0" eaLnBrk="1" latinLnBrk="0" hangingPunct="1">
              <a:defRPr sz="1400" kern="1200">
                <a:solidFill>
                  <a:srgbClr val="737377"/>
                </a:solidFill>
                <a:latin typeface="Arial" charset="0"/>
                <a:ea typeface="+mn-ea"/>
                <a:cs typeface="+mn-cs"/>
              </a:defRPr>
            </a:lvl7pPr>
            <a:lvl8pPr marL="3200400" algn="l" defTabSz="914400" rtl="0" eaLnBrk="1" latinLnBrk="0" hangingPunct="1">
              <a:defRPr sz="1400" kern="1200">
                <a:solidFill>
                  <a:srgbClr val="737377"/>
                </a:solidFill>
                <a:latin typeface="Arial" charset="0"/>
                <a:ea typeface="+mn-ea"/>
                <a:cs typeface="+mn-cs"/>
              </a:defRPr>
            </a:lvl8pPr>
            <a:lvl9pPr marL="3657600" algn="l" defTabSz="914400" rtl="0" eaLnBrk="1" latinLnBrk="0" hangingPunct="1">
              <a:defRPr sz="1400" kern="1200">
                <a:solidFill>
                  <a:srgbClr val="737377"/>
                </a:solidFill>
                <a:latin typeface="Arial" charset="0"/>
                <a:ea typeface="+mn-ea"/>
                <a:cs typeface="+mn-cs"/>
              </a:defRPr>
            </a:lvl9pPr>
          </a:lstStyle>
          <a:p>
            <a:pPr algn="l" rtl="0"/>
            <a:r>
              <a:rPr lang="en-GB" sz="1000" b="1" i="0" u="none" strike="noStrike" kern="1200" normalizeH="0" baseline="0" dirty="0">
                <a:solidFill>
                  <a:schemeClr val="tx1"/>
                </a:solidFill>
                <a:latin typeface="Arial" charset="0"/>
                <a:ea typeface="+mn-ea"/>
                <a:cs typeface="+mn-cs"/>
              </a:rPr>
              <a:t>About PA.</a:t>
            </a:r>
          </a:p>
          <a:p>
            <a:pPr algn="l" rtl="0"/>
            <a:r>
              <a:rPr lang="en-GB" sz="1000" b="0" i="0" u="none" strike="noStrike" kern="1200" normalizeH="0" baseline="0" dirty="0">
                <a:solidFill>
                  <a:schemeClr val="tx1"/>
                </a:solidFill>
                <a:latin typeface="Arial" charset="0"/>
                <a:ea typeface="+mn-ea"/>
                <a:cs typeface="+mn-cs"/>
              </a:rPr>
              <a:t>We believe in the power of ingenuity to build a positive human future in a technology-driven world. </a:t>
            </a:r>
          </a:p>
          <a:p>
            <a:pPr algn="l" rtl="0"/>
            <a:r>
              <a:rPr lang="en-GB" sz="1000" b="0" i="0" u="none" strike="noStrike" kern="1200" normalizeH="0" baseline="0" dirty="0">
                <a:solidFill>
                  <a:schemeClr val="tx1"/>
                </a:solidFill>
                <a:latin typeface="Arial" charset="0"/>
                <a:ea typeface="+mn-ea"/>
                <a:cs typeface="+mn-cs"/>
              </a:rPr>
              <a:t>As strategies, technologies and innovation collide, we create opportunity from complexity. </a:t>
            </a:r>
          </a:p>
          <a:p>
            <a:pPr algn="l" rtl="0"/>
            <a:r>
              <a:rPr lang="en-GB" sz="1000" b="0" i="0" u="none" strike="noStrike" kern="1200" normalizeH="0" baseline="0" dirty="0">
                <a:solidFill>
                  <a:schemeClr val="tx1"/>
                </a:solidFill>
                <a:latin typeface="Arial" charset="0"/>
                <a:ea typeface="+mn-ea"/>
                <a:cs typeface="+mn-cs"/>
              </a:rPr>
              <a:t>Our diverse teams of experts combine innovative thinking and breakthrough use of technologies to progress further, faster. Our clients adapt and transform, and together we achieve enduring results. </a:t>
            </a:r>
          </a:p>
          <a:p>
            <a:pPr algn="l" rtl="0"/>
            <a:r>
              <a:rPr lang="en-GB" sz="1000" b="0" i="0" u="none" strike="noStrike" kern="1200" normalizeH="0" baseline="0" dirty="0">
                <a:solidFill>
                  <a:schemeClr val="tx1"/>
                </a:solidFill>
                <a:latin typeface="Arial" charset="0"/>
                <a:ea typeface="+mn-ea"/>
                <a:cs typeface="+mn-cs"/>
              </a:rPr>
              <a:t>An innovation and transformation consultancy, we are 3,300 specialists in consumer and manufacturing, defence and security, energy and utilities, financial services, government and public services, health and life sciences, and transport. Our people are strategists, innovators, designers, consultants, digital experts, scientists, engineers and technologists. We operate globally from offices across the UK, US, Netherlands and Nordics.   </a:t>
            </a:r>
            <a:endParaRPr kumimoji="0" lang="en-GB" sz="1000" b="0" i="0" u="none" strike="noStrike" kern="1200" cap="none" spc="0" normalizeH="0" baseline="0" dirty="0">
              <a:ln>
                <a:noFill/>
              </a:ln>
              <a:solidFill>
                <a:schemeClr val="tx1"/>
              </a:solidFill>
              <a:effectLst/>
              <a:uLnTx/>
              <a:uFillTx/>
              <a:latin typeface="Arial" charset="0"/>
              <a:ea typeface="+mn-ea"/>
              <a:cs typeface="+mn-cs"/>
            </a:endParaRPr>
          </a:p>
          <a:p>
            <a:pPr algn="l" rtl="0"/>
            <a:r>
              <a:rPr kumimoji="0" lang="en-GB" sz="1000" b="1" i="0" u="none" strike="noStrike" kern="1200" cap="none" spc="0" normalizeH="0" baseline="0" noProof="0" dirty="0">
                <a:ln>
                  <a:noFill/>
                </a:ln>
                <a:solidFill>
                  <a:schemeClr val="tx1"/>
                </a:solidFill>
                <a:effectLst/>
                <a:uLnTx/>
                <a:uFillTx/>
                <a:latin typeface="Arial" charset="0"/>
                <a:ea typeface="+mn-ea"/>
                <a:cs typeface="+mn-cs"/>
              </a:rPr>
              <a:t>PA. Bringing Ingenuity to Life.</a:t>
            </a:r>
          </a:p>
        </p:txBody>
      </p:sp>
      <p:sp>
        <p:nvSpPr>
          <p:cNvPr id="12" name="txtDetails">
            <a:extLst>
              <a:ext uri="{FF2B5EF4-FFF2-40B4-BE49-F238E27FC236}">
                <a16:creationId xmlns:a16="http://schemas.microsoft.com/office/drawing/2014/main" id="{9C562479-06C3-4B7B-878C-4B16EF1130FD}"/>
              </a:ext>
            </a:extLst>
          </p:cNvPr>
          <p:cNvSpPr txBox="1">
            <a:spLocks noChangeArrowheads="1"/>
          </p:cNvSpPr>
          <p:nvPr userDrawn="1"/>
        </p:nvSpPr>
        <p:spPr bwMode="auto">
          <a:xfrm>
            <a:off x="8899451" y="1484671"/>
            <a:ext cx="2562299" cy="4679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defPPr>
              <a:defRPr lang="en-GB"/>
            </a:defPPr>
            <a:lvl1pPr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5pPr>
            <a:lvl6pPr marL="2286000" algn="l" defTabSz="914400" rtl="0" eaLnBrk="1" latinLnBrk="0" hangingPunct="1">
              <a:defRPr sz="1400" kern="1200">
                <a:solidFill>
                  <a:srgbClr val="737377"/>
                </a:solidFill>
                <a:latin typeface="Arial" charset="0"/>
                <a:ea typeface="+mn-ea"/>
                <a:cs typeface="+mn-cs"/>
              </a:defRPr>
            </a:lvl6pPr>
            <a:lvl7pPr marL="2743200" algn="l" defTabSz="914400" rtl="0" eaLnBrk="1" latinLnBrk="0" hangingPunct="1">
              <a:defRPr sz="1400" kern="1200">
                <a:solidFill>
                  <a:srgbClr val="737377"/>
                </a:solidFill>
                <a:latin typeface="Arial" charset="0"/>
                <a:ea typeface="+mn-ea"/>
                <a:cs typeface="+mn-cs"/>
              </a:defRPr>
            </a:lvl7pPr>
            <a:lvl8pPr marL="3200400" algn="l" defTabSz="914400" rtl="0" eaLnBrk="1" latinLnBrk="0" hangingPunct="1">
              <a:defRPr sz="1400" kern="1200">
                <a:solidFill>
                  <a:srgbClr val="737377"/>
                </a:solidFill>
                <a:latin typeface="Arial" charset="0"/>
                <a:ea typeface="+mn-ea"/>
                <a:cs typeface="+mn-cs"/>
              </a:defRPr>
            </a:lvl8pPr>
            <a:lvl9pPr marL="3657600" algn="l" defTabSz="914400" rtl="0" eaLnBrk="1" latinLnBrk="0" hangingPunct="1">
              <a:defRPr sz="1400" kern="1200">
                <a:solidFill>
                  <a:srgbClr val="737377"/>
                </a:solidFill>
                <a:latin typeface="Arial" charset="0"/>
                <a:ea typeface="+mn-ea"/>
                <a:cs typeface="+mn-cs"/>
              </a:defRPr>
            </a:lvl9pPr>
          </a:lstStyle>
          <a:p>
            <a:pPr algn="l" rtl="0">
              <a:spcBef>
                <a:spcPts val="0"/>
              </a:spcBef>
            </a:pPr>
            <a:r>
              <a:rPr lang="en-GB" sz="800" b="1" i="0" u="none" strike="noStrike" kern="1200" baseline="0" dirty="0">
                <a:solidFill>
                  <a:srgbClr val="FFFFFF"/>
                </a:solidFill>
                <a:latin typeface="Arial" charset="0"/>
                <a:ea typeface="+mn-ea"/>
                <a:cs typeface="+mn-cs"/>
              </a:rPr>
              <a:t>Corporate Headquarters
10 Bressenden Place </a:t>
            </a:r>
          </a:p>
          <a:p>
            <a:pPr algn="l" rtl="0">
              <a:spcBef>
                <a:spcPts val="0"/>
              </a:spcBef>
            </a:pPr>
            <a:r>
              <a:rPr lang="en-GB" sz="800" b="1" i="0" u="none" strike="noStrike" kern="1200" baseline="0" dirty="0">
                <a:solidFill>
                  <a:srgbClr val="FFFFFF"/>
                </a:solidFill>
                <a:latin typeface="Arial" charset="0"/>
                <a:ea typeface="+mn-ea"/>
                <a:cs typeface="+mn-cs"/>
              </a:rPr>
              <a:t>London</a:t>
            </a:r>
          </a:p>
          <a:p>
            <a:pPr algn="l" rtl="0">
              <a:spcBef>
                <a:spcPts val="0"/>
              </a:spcBef>
            </a:pPr>
            <a:r>
              <a:rPr lang="en-GB" sz="800" b="1" i="0" u="none" strike="noStrike" kern="1200" baseline="0" dirty="0">
                <a:solidFill>
                  <a:srgbClr val="FFFFFF"/>
                </a:solidFill>
                <a:latin typeface="Arial" charset="0"/>
                <a:ea typeface="+mn-ea"/>
                <a:cs typeface="+mn-cs"/>
              </a:rPr>
              <a:t>SW1E 5DN</a:t>
            </a:r>
          </a:p>
          <a:p>
            <a:pPr algn="l" rtl="0">
              <a:spcBef>
                <a:spcPts val="0"/>
              </a:spcBef>
            </a:pPr>
            <a:r>
              <a:rPr lang="en-GB" sz="800" b="1" i="0" u="none" strike="noStrike" kern="1200" baseline="0" dirty="0">
                <a:solidFill>
                  <a:srgbClr val="FFFFFF"/>
                </a:solidFill>
                <a:latin typeface="Arial" charset="0"/>
                <a:ea typeface="+mn-ea"/>
                <a:cs typeface="+mn-cs"/>
              </a:rPr>
              <a:t>+44 20 7730 9000</a:t>
            </a:r>
          </a:p>
          <a:p>
            <a:pPr algn="l" rtl="0">
              <a:spcBef>
                <a:spcPts val="0"/>
              </a:spcBef>
            </a:pPr>
            <a:endParaRPr lang="en-GB" sz="800" b="0" i="0" u="none" strike="noStrike" kern="1200" baseline="0" dirty="0">
              <a:solidFill>
                <a:srgbClr val="FFFFFF"/>
              </a:solidFill>
              <a:latin typeface="Arial" charset="0"/>
              <a:ea typeface="+mn-ea"/>
              <a:cs typeface="+mn-cs"/>
            </a:endParaRPr>
          </a:p>
          <a:p>
            <a:pPr algn="l" rtl="0">
              <a:spcBef>
                <a:spcPts val="0"/>
              </a:spcBef>
            </a:pPr>
            <a:r>
              <a:rPr lang="en-GB" sz="800" b="1" i="0" u="none" strike="noStrike" kern="1200" baseline="0" dirty="0">
                <a:solidFill>
                  <a:srgbClr val="FFFFFF"/>
                </a:solidFill>
                <a:latin typeface="Arial" charset="0"/>
                <a:ea typeface="+mn-ea"/>
                <a:cs typeface="+mn-cs"/>
              </a:rPr>
              <a:t>paconsulting.com</a:t>
            </a:r>
          </a:p>
          <a:p>
            <a:pPr algn="l" rtl="0">
              <a:spcBef>
                <a:spcPts val="0"/>
              </a:spcBef>
            </a:pPr>
            <a:endParaRPr lang="en-GB" sz="800" b="0" i="0" u="none" strike="noStrike" kern="1200" baseline="0" dirty="0">
              <a:solidFill>
                <a:srgbClr val="FFFFFF"/>
              </a:solidFill>
              <a:latin typeface="Arial" charset="0"/>
              <a:ea typeface="+mn-ea"/>
              <a:cs typeface="+mn-cs"/>
            </a:endParaRPr>
          </a:p>
          <a:p>
            <a:pPr algn="l" rtl="0">
              <a:spcBef>
                <a:spcPts val="0"/>
              </a:spcBef>
            </a:pPr>
            <a:r>
              <a:rPr lang="en-GB" sz="800" b="0" i="0" u="none" strike="noStrike" kern="1200" baseline="0" dirty="0">
                <a:solidFill>
                  <a:srgbClr val="FFFFFF"/>
                </a:solidFill>
                <a:latin typeface="Arial" charset="0"/>
                <a:ea typeface="+mn-ea"/>
                <a:cs typeface="+mn-cs"/>
              </a:rPr>
              <a:t>This proposal has been prepared by PA Consulting Group on the basis of information supplied by the client, third parties (if appropriate) and that which is available in the public domain. No representation or warranty is given as to the achievability or reasonableness of future projections or the assumptions underlying them, targets, valuations, opinions, prospects or returns, if any, which have not been independently verified. Except where otherwise indicated, the proposal speaks as at the date indicated within the proposal.</a:t>
            </a:r>
          </a:p>
          <a:p>
            <a:pPr algn="l" rtl="0">
              <a:spcBef>
                <a:spcPts val="0"/>
              </a:spcBef>
            </a:pPr>
            <a:endParaRPr lang="en-GB" sz="800" b="0" i="0" u="none" strike="noStrike" kern="1200" baseline="0" dirty="0">
              <a:solidFill>
                <a:srgbClr val="FFFFFF"/>
              </a:solidFill>
              <a:latin typeface="Arial" charset="0"/>
              <a:ea typeface="+mn-ea"/>
              <a:cs typeface="+mn-cs"/>
            </a:endParaRPr>
          </a:p>
          <a:p>
            <a:pPr algn="l" rtl="0">
              <a:spcBef>
                <a:spcPts val="0"/>
              </a:spcBef>
            </a:pPr>
            <a:r>
              <a:rPr lang="en-GB" sz="800" b="1" i="0" u="none" strike="noStrike" kern="1200" baseline="0" dirty="0">
                <a:solidFill>
                  <a:srgbClr val="FFFFFF"/>
                </a:solidFill>
                <a:latin typeface="Arial" charset="0"/>
                <a:ea typeface="+mn-ea"/>
                <a:cs typeface="+mn-cs"/>
              </a:rPr>
              <a:t>All rights reserved
© PA Knowledge Limited 2021</a:t>
            </a:r>
          </a:p>
          <a:p>
            <a:pPr algn="l" rtl="0">
              <a:spcBef>
                <a:spcPts val="0"/>
              </a:spcBef>
            </a:pPr>
            <a:endParaRPr lang="en-GB" sz="800" b="0" i="0" u="none" strike="noStrike" kern="1200" baseline="0" dirty="0">
              <a:solidFill>
                <a:srgbClr val="FFFFFF"/>
              </a:solidFill>
              <a:latin typeface="Arial" charset="0"/>
              <a:ea typeface="+mn-ea"/>
              <a:cs typeface="+mn-cs"/>
            </a:endParaRPr>
          </a:p>
          <a:p>
            <a:pPr algn="l" rtl="0">
              <a:spcBef>
                <a:spcPts val="0"/>
              </a:spcBef>
            </a:pPr>
            <a:r>
              <a:rPr lang="en-GB" sz="800" b="0" i="0" u="none" strike="noStrike" kern="1200" baseline="0" dirty="0">
                <a:solidFill>
                  <a:srgbClr val="FFFFFF"/>
                </a:solidFill>
                <a:latin typeface="Arial" charset="0"/>
                <a:ea typeface="+mn-ea"/>
                <a:cs typeface="+mn-cs"/>
              </a:rPr>
              <a:t>This proposal is confidential to the organisation named herein and may not be reproduced, stored in a retrieval system, or transmitted in any form or by any means, electronic, mechanical or otherwise, without the prior written permission of PA Consulting Group. In the event that you receive this document in error, you should return it to PA Consulting Group, 10 Bressenden Place, London, SW1E 5DN. PA Consulting Group accepts no liability whatsoever should an unauthorised recipient of this proposal act on its contents.</a:t>
            </a:r>
          </a:p>
        </p:txBody>
      </p:sp>
      <p:pic>
        <p:nvPicPr>
          <p:cNvPr id="57" name="picLogoLight">
            <a:extLst>
              <a:ext uri="{FF2B5EF4-FFF2-40B4-BE49-F238E27FC236}">
                <a16:creationId xmlns:a16="http://schemas.microsoft.com/office/drawing/2014/main" id="{B2942888-CD23-457D-9EA4-62C68C207438}"/>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896093" y="584640"/>
            <a:ext cx="619200" cy="565021"/>
          </a:xfrm>
          <a:prstGeom prst="rect">
            <a:avLst/>
          </a:prstGeom>
        </p:spPr>
      </p:pic>
      <p:pic>
        <p:nvPicPr>
          <p:cNvPr id="10" name="picLogoDark" hidden="1">
            <a:extLst>
              <a:ext uri="{FF2B5EF4-FFF2-40B4-BE49-F238E27FC236}">
                <a16:creationId xmlns:a16="http://schemas.microsoft.com/office/drawing/2014/main" id="{465DD583-2BB1-4CF4-BC9D-E1880F6A64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96942" y="584640"/>
            <a:ext cx="618351" cy="564890"/>
          </a:xfrm>
          <a:prstGeom prst="rect">
            <a:avLst/>
          </a:prstGeom>
        </p:spPr>
      </p:pic>
      <p:sp>
        <p:nvSpPr>
          <p:cNvPr id="4" name="Rectangle 3">
            <a:extLst>
              <a:ext uri="{FF2B5EF4-FFF2-40B4-BE49-F238E27FC236}">
                <a16:creationId xmlns:a16="http://schemas.microsoft.com/office/drawing/2014/main" id="{E49C74F5-4EB0-4190-8D5A-9F0A8E170E86}"/>
              </a:ext>
            </a:extLst>
          </p:cNvPr>
          <p:cNvSpPr/>
          <p:nvPr userDrawn="1"/>
        </p:nvSpPr>
        <p:spPr>
          <a:xfrm>
            <a:off x="679882" y="5968417"/>
            <a:ext cx="4804520" cy="246221"/>
          </a:xfrm>
          <a:prstGeom prst="rect">
            <a:avLst/>
          </a:prstGeom>
        </p:spPr>
        <p:txBody>
          <a:bodyPr wrap="none">
            <a:spAutoFit/>
          </a:bodyPr>
          <a:lstStyle/>
          <a:p>
            <a:pPr fontAlgn="base"/>
            <a:r>
              <a:rPr lang="en-GB" sz="1000" u="none" dirty="0">
                <a:solidFill>
                  <a:srgbClr val="000000"/>
                </a:solidFill>
                <a:effectLst/>
                <a:latin typeface="+mn-lt"/>
                <a:ea typeface="Calibri" panose="020F0502020204030204" pitchFamily="34" charset="0"/>
              </a:rPr>
              <a:t>Discover more at </a:t>
            </a:r>
            <a:r>
              <a:rPr lang="en-GB" sz="1000" u="sng" dirty="0">
                <a:solidFill>
                  <a:srgbClr val="0563C1"/>
                </a:solidFill>
                <a:effectLst/>
                <a:latin typeface="+mn-lt"/>
                <a:ea typeface="Calibri" panose="020F0502020204030204" pitchFamily="34" charset="0"/>
                <a:hlinkClick r:id="rId4">
                  <a:extLst>
                    <a:ext uri="{A12FA001-AC4F-418D-AE19-62706E023703}">
                      <ahyp:hlinkClr xmlns:ahyp="http://schemas.microsoft.com/office/drawing/2018/hyperlinkcolor" val="tx"/>
                    </a:ext>
                  </a:extLst>
                </a:hlinkClick>
              </a:rPr>
              <a:t>paconsulting.com</a:t>
            </a:r>
            <a:r>
              <a:rPr lang="en-GB" sz="1000" dirty="0">
                <a:solidFill>
                  <a:srgbClr val="000000"/>
                </a:solidFill>
                <a:effectLst/>
                <a:latin typeface="+mn-lt"/>
                <a:ea typeface="Calibri" panose="020F0502020204030204" pitchFamily="34" charset="0"/>
              </a:rPr>
              <a:t> and connect with PA on </a:t>
            </a:r>
            <a:r>
              <a:rPr lang="en-GB" sz="1000" u="sng" dirty="0">
                <a:solidFill>
                  <a:srgbClr val="0563C1"/>
                </a:solidFill>
                <a:effectLst/>
                <a:latin typeface="+mn-lt"/>
                <a:ea typeface="Calibri" panose="020F0502020204030204" pitchFamily="34" charset="0"/>
                <a:hlinkClick r:id="rId5">
                  <a:extLst>
                    <a:ext uri="{A12FA001-AC4F-418D-AE19-62706E023703}">
                      <ahyp:hlinkClr xmlns:ahyp="http://schemas.microsoft.com/office/drawing/2018/hyperlinkcolor" val="tx"/>
                    </a:ext>
                  </a:extLst>
                </a:hlinkClick>
              </a:rPr>
              <a:t>LinkedIn</a:t>
            </a:r>
            <a:r>
              <a:rPr lang="en-GB" sz="1000" u="sng" dirty="0">
                <a:solidFill>
                  <a:srgbClr val="0563C1"/>
                </a:solidFill>
                <a:effectLst/>
                <a:latin typeface="+mn-lt"/>
                <a:ea typeface="Calibri" panose="020F0502020204030204" pitchFamily="34" charset="0"/>
              </a:rPr>
              <a:t> </a:t>
            </a:r>
            <a:r>
              <a:rPr lang="en-GB" sz="1000" dirty="0">
                <a:solidFill>
                  <a:srgbClr val="000000"/>
                </a:solidFill>
                <a:effectLst/>
                <a:latin typeface="+mn-lt"/>
                <a:ea typeface="Calibri" panose="020F0502020204030204" pitchFamily="34" charset="0"/>
              </a:rPr>
              <a:t>and </a:t>
            </a:r>
            <a:r>
              <a:rPr lang="en-GB" sz="1000" u="sng" dirty="0">
                <a:solidFill>
                  <a:srgbClr val="0563C1"/>
                </a:solidFill>
                <a:effectLst/>
                <a:latin typeface="+mn-lt"/>
                <a:ea typeface="Calibri" panose="020F0502020204030204" pitchFamily="34" charset="0"/>
                <a:hlinkClick r:id="rId6">
                  <a:extLst>
                    <a:ext uri="{A12FA001-AC4F-418D-AE19-62706E023703}">
                      <ahyp:hlinkClr xmlns:ahyp="http://schemas.microsoft.com/office/drawing/2018/hyperlinkcolor" val="tx"/>
                    </a:ext>
                  </a:extLst>
                </a:hlinkClick>
              </a:rPr>
              <a:t>Twitter</a:t>
            </a:r>
            <a:endParaRPr lang="en-GB" sz="1000" dirty="0">
              <a:effectLst/>
              <a:latin typeface="+mn-lt"/>
              <a:ea typeface="Calibri" panose="020F0502020204030204" pitchFamily="34" charset="0"/>
            </a:endParaRPr>
          </a:p>
        </p:txBody>
      </p:sp>
      <p:cxnSp>
        <p:nvCxnSpPr>
          <p:cNvPr id="13" name="Straight Connector 12">
            <a:extLst>
              <a:ext uri="{FF2B5EF4-FFF2-40B4-BE49-F238E27FC236}">
                <a16:creationId xmlns:a16="http://schemas.microsoft.com/office/drawing/2014/main" id="{A1CB1CD9-C82B-438C-A009-498276E74B5D}"/>
              </a:ext>
            </a:extLst>
          </p:cNvPr>
          <p:cNvCxnSpPr/>
          <p:nvPr userDrawn="1"/>
        </p:nvCxnSpPr>
        <p:spPr>
          <a:xfrm>
            <a:off x="727344" y="5805052"/>
            <a:ext cx="56193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506511"/>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A (Dark Logo)">
    <p:bg>
      <p:bgPr>
        <a:solidFill>
          <a:schemeClr val="accent2"/>
        </a:solidFill>
        <a:effectLst/>
      </p:bgPr>
    </p:bg>
    <p:spTree>
      <p:nvGrpSpPr>
        <p:cNvPr id="1" name=""/>
        <p:cNvGrpSpPr/>
        <p:nvPr/>
      </p:nvGrpSpPr>
      <p:grpSpPr>
        <a:xfrm>
          <a:off x="0" y="0"/>
          <a:ext cx="0" cy="0"/>
          <a:chOff x="0" y="0"/>
          <a:chExt cx="0" cy="0"/>
        </a:xfrm>
      </p:grpSpPr>
      <p:sp>
        <p:nvSpPr>
          <p:cNvPr id="14" name="txtSecureMarker1" hidden="1"/>
          <p:cNvSpPr txBox="1"/>
          <p:nvPr userDrawn="1"/>
        </p:nvSpPr>
        <p:spPr>
          <a:xfrm>
            <a:off x="3762236" y="57494"/>
            <a:ext cx="4670704" cy="237437"/>
          </a:xfrm>
          <a:prstGeom prst="rect">
            <a:avLst/>
          </a:prstGeom>
          <a:noFill/>
        </p:spPr>
        <p:txBody>
          <a:bodyPr wrap="square" rtlCol="0">
            <a:spAutoFit/>
          </a:bodyPr>
          <a:lstStyle/>
          <a:p>
            <a:pPr algn="ctr"/>
            <a:r>
              <a:rPr lang="en-GB" sz="943" dirty="0">
                <a:solidFill>
                  <a:srgbClr val="000000"/>
                </a:solidFill>
              </a:rPr>
              <a:t>SC</a:t>
            </a:r>
            <a:r>
              <a:rPr lang="en-GB" sz="943" baseline="0" dirty="0">
                <a:solidFill>
                  <a:srgbClr val="000000"/>
                </a:solidFill>
              </a:rPr>
              <a:t> TEXT GOES HERE</a:t>
            </a:r>
            <a:endParaRPr lang="en-GB" sz="943" dirty="0">
              <a:solidFill>
                <a:srgbClr val="000000"/>
              </a:solidFill>
            </a:endParaRPr>
          </a:p>
        </p:txBody>
      </p:sp>
      <p:sp>
        <p:nvSpPr>
          <p:cNvPr id="15" name="txtSecureMarker2" hidden="1"/>
          <p:cNvSpPr txBox="1"/>
          <p:nvPr userDrawn="1"/>
        </p:nvSpPr>
        <p:spPr>
          <a:xfrm>
            <a:off x="3762236" y="6509884"/>
            <a:ext cx="4670704" cy="237437"/>
          </a:xfrm>
          <a:prstGeom prst="rect">
            <a:avLst/>
          </a:prstGeom>
          <a:noFill/>
        </p:spPr>
        <p:txBody>
          <a:bodyPr wrap="square" rtlCol="0">
            <a:spAutoFit/>
          </a:bodyPr>
          <a:lstStyle/>
          <a:p>
            <a:pPr algn="ctr"/>
            <a:r>
              <a:rPr lang="en-GB" sz="943" dirty="0">
                <a:solidFill>
                  <a:srgbClr val="000000"/>
                </a:solidFill>
              </a:rPr>
              <a:t>SC</a:t>
            </a:r>
            <a:r>
              <a:rPr lang="en-GB" sz="943" baseline="0" dirty="0">
                <a:solidFill>
                  <a:srgbClr val="000000"/>
                </a:solidFill>
              </a:rPr>
              <a:t> TEXT GOES HERE</a:t>
            </a:r>
            <a:endParaRPr lang="en-GB" sz="943" dirty="0">
              <a:solidFill>
                <a:srgbClr val="000000"/>
              </a:solidFill>
            </a:endParaRPr>
          </a:p>
        </p:txBody>
      </p:sp>
      <p:grpSp>
        <p:nvGrpSpPr>
          <p:cNvPr id="6" name="Graphic 1">
            <a:extLst>
              <a:ext uri="{FF2B5EF4-FFF2-40B4-BE49-F238E27FC236}">
                <a16:creationId xmlns:a16="http://schemas.microsoft.com/office/drawing/2014/main" id="{18581D19-7F31-4923-A585-7AB791B74033}"/>
              </a:ext>
            </a:extLst>
          </p:cNvPr>
          <p:cNvGrpSpPr/>
          <p:nvPr/>
        </p:nvGrpSpPr>
        <p:grpSpPr>
          <a:xfrm>
            <a:off x="8976111" y="3429794"/>
            <a:ext cx="963081" cy="964882"/>
            <a:chOff x="8942599" y="2941161"/>
            <a:chExt cx="963081" cy="964882"/>
          </a:xfrm>
          <a:solidFill>
            <a:srgbClr val="FFFFFF"/>
          </a:solidFill>
        </p:grpSpPr>
        <p:sp>
          <p:nvSpPr>
            <p:cNvPr id="8" name="Freeform: Shape 7">
              <a:extLst>
                <a:ext uri="{FF2B5EF4-FFF2-40B4-BE49-F238E27FC236}">
                  <a16:creationId xmlns:a16="http://schemas.microsoft.com/office/drawing/2014/main" id="{F3F7456D-1185-44CA-B9B9-8478736869C6}"/>
                </a:ext>
              </a:extLst>
            </p:cNvPr>
            <p:cNvSpPr/>
            <p:nvPr/>
          </p:nvSpPr>
          <p:spPr>
            <a:xfrm>
              <a:off x="9114660" y="3041680"/>
              <a:ext cx="29466" cy="29020"/>
            </a:xfrm>
            <a:custGeom>
              <a:avLst/>
              <a:gdLst>
                <a:gd name="connsiteX0" fmla="*/ 10924 w 29466"/>
                <a:gd name="connsiteY0" fmla="*/ 2351 h 29020"/>
                <a:gd name="connsiteX1" fmla="*/ 4256 w 29466"/>
                <a:gd name="connsiteY1" fmla="*/ 7113 h 29020"/>
                <a:gd name="connsiteX2" fmla="*/ 2351 w 29466"/>
                <a:gd name="connsiteY2" fmla="*/ 24258 h 29020"/>
                <a:gd name="connsiteX3" fmla="*/ 11876 w 29466"/>
                <a:gd name="connsiteY3" fmla="*/ 29021 h 29020"/>
                <a:gd name="connsiteX4" fmla="*/ 19496 w 29466"/>
                <a:gd name="connsiteY4" fmla="*/ 26163 h 29020"/>
                <a:gd name="connsiteX5" fmla="*/ 25211 w 29466"/>
                <a:gd name="connsiteY5" fmla="*/ 21401 h 29020"/>
                <a:gd name="connsiteX6" fmla="*/ 27116 w 29466"/>
                <a:gd name="connsiteY6" fmla="*/ 4256 h 29020"/>
                <a:gd name="connsiteX7" fmla="*/ 10924 w 29466"/>
                <a:gd name="connsiteY7" fmla="*/ 2351 h 2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66" h="29020">
                  <a:moveTo>
                    <a:pt x="10924" y="2351"/>
                  </a:moveTo>
                  <a:cubicBezTo>
                    <a:pt x="9019" y="4256"/>
                    <a:pt x="6161" y="6161"/>
                    <a:pt x="4256" y="7113"/>
                  </a:cubicBezTo>
                  <a:cubicBezTo>
                    <a:pt x="-506" y="10923"/>
                    <a:pt x="-1459" y="18543"/>
                    <a:pt x="2351" y="24258"/>
                  </a:cubicBezTo>
                  <a:cubicBezTo>
                    <a:pt x="4256" y="27116"/>
                    <a:pt x="8066" y="29021"/>
                    <a:pt x="11876" y="29021"/>
                  </a:cubicBezTo>
                  <a:cubicBezTo>
                    <a:pt x="14733" y="29021"/>
                    <a:pt x="17591" y="28068"/>
                    <a:pt x="19496" y="26163"/>
                  </a:cubicBezTo>
                  <a:cubicBezTo>
                    <a:pt x="21401" y="24258"/>
                    <a:pt x="23306" y="23306"/>
                    <a:pt x="25211" y="21401"/>
                  </a:cubicBezTo>
                  <a:cubicBezTo>
                    <a:pt x="29974" y="17591"/>
                    <a:pt x="30926" y="9971"/>
                    <a:pt x="27116" y="4256"/>
                  </a:cubicBezTo>
                  <a:cubicBezTo>
                    <a:pt x="23306" y="-507"/>
                    <a:pt x="15686" y="-1459"/>
                    <a:pt x="10924" y="2351"/>
                  </a:cubicBezTo>
                  <a:close/>
                </a:path>
              </a:pathLst>
            </a:custGeom>
            <a:solidFill>
              <a:srgbClr val="FFFFFF"/>
            </a:solidFill>
            <a:ln w="9525"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85E026DA-DFA8-4A05-8C8F-DAB8C3161839}"/>
                </a:ext>
              </a:extLst>
            </p:cNvPr>
            <p:cNvSpPr/>
            <p:nvPr/>
          </p:nvSpPr>
          <p:spPr>
            <a:xfrm>
              <a:off x="9284161" y="2955911"/>
              <a:ext cx="31460" cy="25255"/>
            </a:xfrm>
            <a:custGeom>
              <a:avLst/>
              <a:gdLst>
                <a:gd name="connsiteX0" fmla="*/ 16683 w 31460"/>
                <a:gd name="connsiteY0" fmla="*/ 490 h 25255"/>
                <a:gd name="connsiteX1" fmla="*/ 9063 w 31460"/>
                <a:gd name="connsiteY1" fmla="*/ 2395 h 25255"/>
                <a:gd name="connsiteX2" fmla="*/ 490 w 31460"/>
                <a:gd name="connsiteY2" fmla="*/ 16683 h 25255"/>
                <a:gd name="connsiteX3" fmla="*/ 11920 w 31460"/>
                <a:gd name="connsiteY3" fmla="*/ 25255 h 25255"/>
                <a:gd name="connsiteX4" fmla="*/ 14778 w 31460"/>
                <a:gd name="connsiteY4" fmla="*/ 25255 h 25255"/>
                <a:gd name="connsiteX5" fmla="*/ 22398 w 31460"/>
                <a:gd name="connsiteY5" fmla="*/ 23350 h 25255"/>
                <a:gd name="connsiteX6" fmla="*/ 30970 w 31460"/>
                <a:gd name="connsiteY6" fmla="*/ 9063 h 25255"/>
                <a:gd name="connsiteX7" fmla="*/ 16683 w 31460"/>
                <a:gd name="connsiteY7" fmla="*/ 490 h 2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0" h="25255">
                  <a:moveTo>
                    <a:pt x="16683" y="490"/>
                  </a:moveTo>
                  <a:cubicBezTo>
                    <a:pt x="13825" y="1443"/>
                    <a:pt x="10968" y="1443"/>
                    <a:pt x="9063" y="2395"/>
                  </a:cubicBezTo>
                  <a:cubicBezTo>
                    <a:pt x="2395" y="4300"/>
                    <a:pt x="-1414" y="10968"/>
                    <a:pt x="490" y="16683"/>
                  </a:cubicBezTo>
                  <a:cubicBezTo>
                    <a:pt x="2395" y="22398"/>
                    <a:pt x="7158" y="25255"/>
                    <a:pt x="11920" y="25255"/>
                  </a:cubicBezTo>
                  <a:cubicBezTo>
                    <a:pt x="12873" y="25255"/>
                    <a:pt x="13825" y="25255"/>
                    <a:pt x="14778" y="25255"/>
                  </a:cubicBezTo>
                  <a:cubicBezTo>
                    <a:pt x="17636" y="24303"/>
                    <a:pt x="19540" y="24303"/>
                    <a:pt x="22398" y="23350"/>
                  </a:cubicBezTo>
                  <a:cubicBezTo>
                    <a:pt x="29065" y="21445"/>
                    <a:pt x="32875" y="14778"/>
                    <a:pt x="30970" y="9063"/>
                  </a:cubicBezTo>
                  <a:cubicBezTo>
                    <a:pt x="30018" y="2395"/>
                    <a:pt x="23350" y="-1415"/>
                    <a:pt x="16683" y="490"/>
                  </a:cubicBezTo>
                  <a:close/>
                </a:path>
              </a:pathLst>
            </a:custGeom>
            <a:solidFill>
              <a:srgbClr val="FFFFFF"/>
            </a:solidFill>
            <a:ln w="9525"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1ABEB079-F8A0-451D-B30E-AF949AA835D0}"/>
                </a:ext>
              </a:extLst>
            </p:cNvPr>
            <p:cNvSpPr/>
            <p:nvPr/>
          </p:nvSpPr>
          <p:spPr>
            <a:xfrm>
              <a:off x="9109500" y="3771850"/>
              <a:ext cx="29864" cy="29418"/>
            </a:xfrm>
            <a:custGeom>
              <a:avLst/>
              <a:gdLst>
                <a:gd name="connsiteX0" fmla="*/ 25609 w 29864"/>
                <a:gd name="connsiteY0" fmla="*/ 7511 h 29418"/>
                <a:gd name="connsiteX1" fmla="*/ 19893 w 29864"/>
                <a:gd name="connsiteY1" fmla="*/ 2748 h 29418"/>
                <a:gd name="connsiteX2" fmla="*/ 2749 w 29864"/>
                <a:gd name="connsiteY2" fmla="*/ 3701 h 29418"/>
                <a:gd name="connsiteX3" fmla="*/ 3701 w 29864"/>
                <a:gd name="connsiteY3" fmla="*/ 20846 h 29418"/>
                <a:gd name="connsiteX4" fmla="*/ 10368 w 29864"/>
                <a:gd name="connsiteY4" fmla="*/ 26561 h 29418"/>
                <a:gd name="connsiteX5" fmla="*/ 17988 w 29864"/>
                <a:gd name="connsiteY5" fmla="*/ 29418 h 29418"/>
                <a:gd name="connsiteX6" fmla="*/ 27513 w 29864"/>
                <a:gd name="connsiteY6" fmla="*/ 24656 h 29418"/>
                <a:gd name="connsiteX7" fmla="*/ 25609 w 29864"/>
                <a:gd name="connsiteY7" fmla="*/ 7511 h 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4" h="29418">
                  <a:moveTo>
                    <a:pt x="25609" y="7511"/>
                  </a:moveTo>
                  <a:cubicBezTo>
                    <a:pt x="23704" y="5606"/>
                    <a:pt x="21799" y="4653"/>
                    <a:pt x="19893" y="2748"/>
                  </a:cubicBezTo>
                  <a:cubicBezTo>
                    <a:pt x="15131" y="-1062"/>
                    <a:pt x="7511" y="-1062"/>
                    <a:pt x="2749" y="3701"/>
                  </a:cubicBezTo>
                  <a:cubicBezTo>
                    <a:pt x="-1062" y="8463"/>
                    <a:pt x="-1062" y="16083"/>
                    <a:pt x="3701" y="20846"/>
                  </a:cubicBezTo>
                  <a:cubicBezTo>
                    <a:pt x="5606" y="22751"/>
                    <a:pt x="7511" y="24656"/>
                    <a:pt x="10368" y="26561"/>
                  </a:cubicBezTo>
                  <a:cubicBezTo>
                    <a:pt x="12274" y="28466"/>
                    <a:pt x="15131" y="29418"/>
                    <a:pt x="17988" y="29418"/>
                  </a:cubicBezTo>
                  <a:cubicBezTo>
                    <a:pt x="21799" y="29418"/>
                    <a:pt x="24656" y="27513"/>
                    <a:pt x="27513" y="24656"/>
                  </a:cubicBezTo>
                  <a:cubicBezTo>
                    <a:pt x="31324" y="18941"/>
                    <a:pt x="30371" y="11321"/>
                    <a:pt x="25609" y="7511"/>
                  </a:cubicBezTo>
                  <a:close/>
                </a:path>
              </a:pathLst>
            </a:custGeom>
            <a:solidFill>
              <a:srgbClr val="FFFFFF"/>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811D35EE-EEA2-4512-B572-770D0A45A35C}"/>
                </a:ext>
              </a:extLst>
            </p:cNvPr>
            <p:cNvSpPr/>
            <p:nvPr/>
          </p:nvSpPr>
          <p:spPr>
            <a:xfrm>
              <a:off x="9068160" y="3084715"/>
              <a:ext cx="30515" cy="29801"/>
            </a:xfrm>
            <a:custGeom>
              <a:avLst/>
              <a:gdLst>
                <a:gd name="connsiteX0" fmla="*/ 8846 w 30515"/>
                <a:gd name="connsiteY0" fmla="*/ 4084 h 29801"/>
                <a:gd name="connsiteX1" fmla="*/ 3131 w 30515"/>
                <a:gd name="connsiteY1" fmla="*/ 9799 h 29801"/>
                <a:gd name="connsiteX2" fmla="*/ 4083 w 30515"/>
                <a:gd name="connsiteY2" fmla="*/ 26944 h 29801"/>
                <a:gd name="connsiteX3" fmla="*/ 12656 w 30515"/>
                <a:gd name="connsiteY3" fmla="*/ 29801 h 29801"/>
                <a:gd name="connsiteX4" fmla="*/ 21228 w 30515"/>
                <a:gd name="connsiteY4" fmla="*/ 25991 h 29801"/>
                <a:gd name="connsiteX5" fmla="*/ 26944 w 30515"/>
                <a:gd name="connsiteY5" fmla="*/ 20276 h 29801"/>
                <a:gd name="connsiteX6" fmla="*/ 26944 w 30515"/>
                <a:gd name="connsiteY6" fmla="*/ 3131 h 29801"/>
                <a:gd name="connsiteX7" fmla="*/ 8846 w 30515"/>
                <a:gd name="connsiteY7" fmla="*/ 4084 h 2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15" h="29801">
                  <a:moveTo>
                    <a:pt x="8846" y="4084"/>
                  </a:moveTo>
                  <a:cubicBezTo>
                    <a:pt x="6941" y="5989"/>
                    <a:pt x="5036" y="7894"/>
                    <a:pt x="3131" y="9799"/>
                  </a:cubicBezTo>
                  <a:cubicBezTo>
                    <a:pt x="-1631" y="14561"/>
                    <a:pt x="-679" y="22181"/>
                    <a:pt x="4083" y="26944"/>
                  </a:cubicBezTo>
                  <a:cubicBezTo>
                    <a:pt x="5989" y="28849"/>
                    <a:pt x="8846" y="29801"/>
                    <a:pt x="12656" y="29801"/>
                  </a:cubicBezTo>
                  <a:cubicBezTo>
                    <a:pt x="15514" y="29801"/>
                    <a:pt x="19324" y="28849"/>
                    <a:pt x="21228" y="25991"/>
                  </a:cubicBezTo>
                  <a:cubicBezTo>
                    <a:pt x="23133" y="24086"/>
                    <a:pt x="25039" y="22181"/>
                    <a:pt x="26944" y="20276"/>
                  </a:cubicBezTo>
                  <a:cubicBezTo>
                    <a:pt x="31706" y="15514"/>
                    <a:pt x="31706" y="7894"/>
                    <a:pt x="26944" y="3131"/>
                  </a:cubicBezTo>
                  <a:cubicBezTo>
                    <a:pt x="20276" y="-1631"/>
                    <a:pt x="13608" y="-679"/>
                    <a:pt x="8846" y="4084"/>
                  </a:cubicBezTo>
                  <a:close/>
                </a:path>
              </a:pathLst>
            </a:custGeom>
            <a:solidFill>
              <a:srgbClr val="FFFFFF"/>
            </a:solidFill>
            <a:ln w="9525"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92F31DD1-ACA6-402A-816D-69B30056B3A6}"/>
                </a:ext>
              </a:extLst>
            </p:cNvPr>
            <p:cNvSpPr/>
            <p:nvPr/>
          </p:nvSpPr>
          <p:spPr>
            <a:xfrm>
              <a:off x="9062445" y="3726700"/>
              <a:ext cx="29692" cy="29801"/>
            </a:xfrm>
            <a:custGeom>
              <a:avLst/>
              <a:gdLst>
                <a:gd name="connsiteX0" fmla="*/ 21229 w 29692"/>
                <a:gd name="connsiteY0" fmla="*/ 4084 h 29801"/>
                <a:gd name="connsiteX1" fmla="*/ 4084 w 29692"/>
                <a:gd name="connsiteY1" fmla="*/ 3131 h 29801"/>
                <a:gd name="connsiteX2" fmla="*/ 3131 w 29692"/>
                <a:gd name="connsiteY2" fmla="*/ 20276 h 29801"/>
                <a:gd name="connsiteX3" fmla="*/ 8846 w 29692"/>
                <a:gd name="connsiteY3" fmla="*/ 25991 h 29801"/>
                <a:gd name="connsiteX4" fmla="*/ 17418 w 29692"/>
                <a:gd name="connsiteY4" fmla="*/ 29801 h 29801"/>
                <a:gd name="connsiteX5" fmla="*/ 25991 w 29692"/>
                <a:gd name="connsiteY5" fmla="*/ 26944 h 29801"/>
                <a:gd name="connsiteX6" fmla="*/ 26943 w 29692"/>
                <a:gd name="connsiteY6" fmla="*/ 9799 h 29801"/>
                <a:gd name="connsiteX7" fmla="*/ 21229 w 29692"/>
                <a:gd name="connsiteY7" fmla="*/ 4084 h 2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92" h="29801">
                  <a:moveTo>
                    <a:pt x="21229" y="4084"/>
                  </a:moveTo>
                  <a:cubicBezTo>
                    <a:pt x="16466" y="-679"/>
                    <a:pt x="8846" y="-1631"/>
                    <a:pt x="4084" y="3131"/>
                  </a:cubicBezTo>
                  <a:cubicBezTo>
                    <a:pt x="-679" y="7894"/>
                    <a:pt x="-1632" y="15514"/>
                    <a:pt x="3131" y="20276"/>
                  </a:cubicBezTo>
                  <a:cubicBezTo>
                    <a:pt x="5036" y="22181"/>
                    <a:pt x="6941" y="24086"/>
                    <a:pt x="8846" y="25991"/>
                  </a:cubicBezTo>
                  <a:cubicBezTo>
                    <a:pt x="10751" y="28849"/>
                    <a:pt x="14561" y="29801"/>
                    <a:pt x="17418" y="29801"/>
                  </a:cubicBezTo>
                  <a:cubicBezTo>
                    <a:pt x="20276" y="29801"/>
                    <a:pt x="23134" y="28849"/>
                    <a:pt x="25991" y="26944"/>
                  </a:cubicBezTo>
                  <a:cubicBezTo>
                    <a:pt x="30754" y="22181"/>
                    <a:pt x="30754" y="14561"/>
                    <a:pt x="26943" y="9799"/>
                  </a:cubicBezTo>
                  <a:cubicBezTo>
                    <a:pt x="25039" y="7894"/>
                    <a:pt x="23134" y="5989"/>
                    <a:pt x="21229" y="4084"/>
                  </a:cubicBezTo>
                  <a:close/>
                </a:path>
              </a:pathLst>
            </a:custGeom>
            <a:solidFill>
              <a:srgbClr val="FFFFFF"/>
            </a:solidFill>
            <a:ln w="9525"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69B0B5D7-54F1-4F3D-85D1-3DE725FCB81F}"/>
                </a:ext>
              </a:extLst>
            </p:cNvPr>
            <p:cNvSpPr/>
            <p:nvPr/>
          </p:nvSpPr>
          <p:spPr>
            <a:xfrm>
              <a:off x="9872870" y="3314396"/>
              <a:ext cx="25336" cy="31577"/>
            </a:xfrm>
            <a:custGeom>
              <a:avLst/>
              <a:gdLst>
                <a:gd name="connsiteX0" fmla="*/ 427 w 25336"/>
                <a:gd name="connsiteY0" fmla="*/ 14432 h 31577"/>
                <a:gd name="connsiteX1" fmla="*/ 2331 w 25336"/>
                <a:gd name="connsiteY1" fmla="*/ 22052 h 31577"/>
                <a:gd name="connsiteX2" fmla="*/ 13761 w 25336"/>
                <a:gd name="connsiteY2" fmla="*/ 31577 h 31577"/>
                <a:gd name="connsiteX3" fmla="*/ 15666 w 25336"/>
                <a:gd name="connsiteY3" fmla="*/ 31577 h 31577"/>
                <a:gd name="connsiteX4" fmla="*/ 25191 w 25336"/>
                <a:gd name="connsiteY4" fmla="*/ 17290 h 31577"/>
                <a:gd name="connsiteX5" fmla="*/ 23286 w 25336"/>
                <a:gd name="connsiteY5" fmla="*/ 9670 h 31577"/>
                <a:gd name="connsiteX6" fmla="*/ 8999 w 25336"/>
                <a:gd name="connsiteY6" fmla="*/ 145 h 31577"/>
                <a:gd name="connsiteX7" fmla="*/ 427 w 25336"/>
                <a:gd name="connsiteY7" fmla="*/ 14432 h 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6" h="31577">
                  <a:moveTo>
                    <a:pt x="427" y="14432"/>
                  </a:moveTo>
                  <a:cubicBezTo>
                    <a:pt x="1379" y="17290"/>
                    <a:pt x="1379" y="19195"/>
                    <a:pt x="2331" y="22052"/>
                  </a:cubicBezTo>
                  <a:cubicBezTo>
                    <a:pt x="3284" y="27767"/>
                    <a:pt x="8047" y="31577"/>
                    <a:pt x="13761" y="31577"/>
                  </a:cubicBezTo>
                  <a:cubicBezTo>
                    <a:pt x="14714" y="31577"/>
                    <a:pt x="15666" y="31577"/>
                    <a:pt x="15666" y="31577"/>
                  </a:cubicBezTo>
                  <a:cubicBezTo>
                    <a:pt x="22334" y="30625"/>
                    <a:pt x="26144" y="23957"/>
                    <a:pt x="25191" y="17290"/>
                  </a:cubicBezTo>
                  <a:cubicBezTo>
                    <a:pt x="24239" y="14432"/>
                    <a:pt x="24239" y="11575"/>
                    <a:pt x="23286" y="9670"/>
                  </a:cubicBezTo>
                  <a:cubicBezTo>
                    <a:pt x="22334" y="3002"/>
                    <a:pt x="15666" y="-808"/>
                    <a:pt x="8999" y="145"/>
                  </a:cubicBezTo>
                  <a:cubicBezTo>
                    <a:pt x="3284" y="2050"/>
                    <a:pt x="-1478" y="7765"/>
                    <a:pt x="427" y="14432"/>
                  </a:cubicBezTo>
                  <a:close/>
                </a:path>
              </a:pathLst>
            </a:custGeom>
            <a:solidFill>
              <a:srgbClr val="FFFFFF"/>
            </a:solidFill>
            <a:ln w="9525"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30C3FB17-98AB-49E8-9411-8C3D36E6D253}"/>
                </a:ext>
              </a:extLst>
            </p:cNvPr>
            <p:cNvSpPr/>
            <p:nvPr/>
          </p:nvSpPr>
          <p:spPr>
            <a:xfrm>
              <a:off x="9276535" y="3862685"/>
              <a:ext cx="31536" cy="25260"/>
            </a:xfrm>
            <a:custGeom>
              <a:avLst/>
              <a:gdLst>
                <a:gd name="connsiteX0" fmla="*/ 23356 w 31536"/>
                <a:gd name="connsiteY0" fmla="*/ 2401 h 25260"/>
                <a:gd name="connsiteX1" fmla="*/ 15736 w 31536"/>
                <a:gd name="connsiteY1" fmla="*/ 496 h 25260"/>
                <a:gd name="connsiteX2" fmla="*/ 496 w 31536"/>
                <a:gd name="connsiteY2" fmla="*/ 8116 h 25260"/>
                <a:gd name="connsiteX3" fmla="*/ 8115 w 31536"/>
                <a:gd name="connsiteY3" fmla="*/ 23355 h 25260"/>
                <a:gd name="connsiteX4" fmla="*/ 15736 w 31536"/>
                <a:gd name="connsiteY4" fmla="*/ 25261 h 25260"/>
                <a:gd name="connsiteX5" fmla="*/ 18593 w 31536"/>
                <a:gd name="connsiteY5" fmla="*/ 25261 h 25260"/>
                <a:gd name="connsiteX6" fmla="*/ 30023 w 31536"/>
                <a:gd name="connsiteY6" fmla="*/ 16688 h 25260"/>
                <a:gd name="connsiteX7" fmla="*/ 23356 w 31536"/>
                <a:gd name="connsiteY7" fmla="*/ 2401 h 2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6" h="25260">
                  <a:moveTo>
                    <a:pt x="23356" y="2401"/>
                  </a:moveTo>
                  <a:cubicBezTo>
                    <a:pt x="20498" y="1448"/>
                    <a:pt x="18593" y="1448"/>
                    <a:pt x="15736" y="496"/>
                  </a:cubicBezTo>
                  <a:cubicBezTo>
                    <a:pt x="9068" y="-1409"/>
                    <a:pt x="2401" y="2401"/>
                    <a:pt x="496" y="8116"/>
                  </a:cubicBezTo>
                  <a:cubicBezTo>
                    <a:pt x="-1410" y="14783"/>
                    <a:pt x="2401" y="21451"/>
                    <a:pt x="8115" y="23355"/>
                  </a:cubicBezTo>
                  <a:cubicBezTo>
                    <a:pt x="10973" y="24308"/>
                    <a:pt x="13831" y="25261"/>
                    <a:pt x="15736" y="25261"/>
                  </a:cubicBezTo>
                  <a:cubicBezTo>
                    <a:pt x="16688" y="25261"/>
                    <a:pt x="17640" y="25261"/>
                    <a:pt x="18593" y="25261"/>
                  </a:cubicBezTo>
                  <a:cubicBezTo>
                    <a:pt x="23356" y="25261"/>
                    <a:pt x="29071" y="21451"/>
                    <a:pt x="30023" y="16688"/>
                  </a:cubicBezTo>
                  <a:cubicBezTo>
                    <a:pt x="33833" y="10973"/>
                    <a:pt x="30023" y="4305"/>
                    <a:pt x="23356" y="2401"/>
                  </a:cubicBezTo>
                  <a:close/>
                </a:path>
              </a:pathLst>
            </a:custGeom>
            <a:solidFill>
              <a:srgbClr val="FFFFFF"/>
            </a:solidFill>
            <a:ln w="9525"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B568E9F3-3592-4B2A-867B-94B4DEFD816C}"/>
                </a:ext>
              </a:extLst>
            </p:cNvPr>
            <p:cNvSpPr/>
            <p:nvPr/>
          </p:nvSpPr>
          <p:spPr>
            <a:xfrm>
              <a:off x="9224475" y="2976777"/>
              <a:ext cx="32188" cy="27249"/>
            </a:xfrm>
            <a:custGeom>
              <a:avLst/>
              <a:gdLst>
                <a:gd name="connsiteX0" fmla="*/ 14456 w 32188"/>
                <a:gd name="connsiteY0" fmla="*/ 579 h 27249"/>
                <a:gd name="connsiteX1" fmla="*/ 6836 w 32188"/>
                <a:gd name="connsiteY1" fmla="*/ 3437 h 27249"/>
                <a:gd name="connsiteX2" fmla="*/ 1121 w 32188"/>
                <a:gd name="connsiteY2" fmla="*/ 19629 h 27249"/>
                <a:gd name="connsiteX3" fmla="*/ 12551 w 32188"/>
                <a:gd name="connsiteY3" fmla="*/ 27249 h 27249"/>
                <a:gd name="connsiteX4" fmla="*/ 17313 w 32188"/>
                <a:gd name="connsiteY4" fmla="*/ 26297 h 27249"/>
                <a:gd name="connsiteX5" fmla="*/ 24934 w 32188"/>
                <a:gd name="connsiteY5" fmla="*/ 23439 h 27249"/>
                <a:gd name="connsiteX6" fmla="*/ 31601 w 32188"/>
                <a:gd name="connsiteY6" fmla="*/ 8199 h 27249"/>
                <a:gd name="connsiteX7" fmla="*/ 14456 w 32188"/>
                <a:gd name="connsiteY7" fmla="*/ 579 h 2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8" h="27249">
                  <a:moveTo>
                    <a:pt x="14456" y="579"/>
                  </a:moveTo>
                  <a:cubicBezTo>
                    <a:pt x="11598" y="1532"/>
                    <a:pt x="9693" y="2484"/>
                    <a:pt x="6836" y="3437"/>
                  </a:cubicBezTo>
                  <a:cubicBezTo>
                    <a:pt x="1121" y="6294"/>
                    <a:pt x="-1737" y="12962"/>
                    <a:pt x="1121" y="19629"/>
                  </a:cubicBezTo>
                  <a:cubicBezTo>
                    <a:pt x="3026" y="24392"/>
                    <a:pt x="7788" y="27249"/>
                    <a:pt x="12551" y="27249"/>
                  </a:cubicBezTo>
                  <a:cubicBezTo>
                    <a:pt x="14456" y="27249"/>
                    <a:pt x="15409" y="27249"/>
                    <a:pt x="17313" y="26297"/>
                  </a:cubicBezTo>
                  <a:cubicBezTo>
                    <a:pt x="20171" y="25344"/>
                    <a:pt x="22076" y="24392"/>
                    <a:pt x="24934" y="23439"/>
                  </a:cubicBezTo>
                  <a:cubicBezTo>
                    <a:pt x="30648" y="20582"/>
                    <a:pt x="33506" y="13914"/>
                    <a:pt x="31601" y="8199"/>
                  </a:cubicBezTo>
                  <a:cubicBezTo>
                    <a:pt x="27791" y="1532"/>
                    <a:pt x="20171" y="-1326"/>
                    <a:pt x="14456" y="579"/>
                  </a:cubicBezTo>
                  <a:close/>
                </a:path>
              </a:pathLst>
            </a:custGeom>
            <a:solidFill>
              <a:srgbClr val="FFFFFF"/>
            </a:solidFill>
            <a:ln w="9525"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801A1A2D-E74D-4C12-94C4-4CAFA3B6DF32}"/>
                </a:ext>
              </a:extLst>
            </p:cNvPr>
            <p:cNvSpPr/>
            <p:nvPr/>
          </p:nvSpPr>
          <p:spPr>
            <a:xfrm>
              <a:off x="9167416" y="3005541"/>
              <a:ext cx="31586" cy="27060"/>
            </a:xfrm>
            <a:custGeom>
              <a:avLst/>
              <a:gdLst>
                <a:gd name="connsiteX0" fmla="*/ 12460 w 31586"/>
                <a:gd name="connsiteY0" fmla="*/ 1343 h 27060"/>
                <a:gd name="connsiteX1" fmla="*/ 5793 w 31586"/>
                <a:gd name="connsiteY1" fmla="*/ 5153 h 27060"/>
                <a:gd name="connsiteX2" fmla="*/ 1982 w 31586"/>
                <a:gd name="connsiteY2" fmla="*/ 21345 h 27060"/>
                <a:gd name="connsiteX3" fmla="*/ 12460 w 31586"/>
                <a:gd name="connsiteY3" fmla="*/ 27060 h 27060"/>
                <a:gd name="connsiteX4" fmla="*/ 19127 w 31586"/>
                <a:gd name="connsiteY4" fmla="*/ 25155 h 27060"/>
                <a:gd name="connsiteX5" fmla="*/ 25795 w 31586"/>
                <a:gd name="connsiteY5" fmla="*/ 21345 h 27060"/>
                <a:gd name="connsiteX6" fmla="*/ 29605 w 31586"/>
                <a:gd name="connsiteY6" fmla="*/ 5153 h 27060"/>
                <a:gd name="connsiteX7" fmla="*/ 12460 w 31586"/>
                <a:gd name="connsiteY7" fmla="*/ 1343 h 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86" h="27060">
                  <a:moveTo>
                    <a:pt x="12460" y="1343"/>
                  </a:moveTo>
                  <a:cubicBezTo>
                    <a:pt x="10555" y="2295"/>
                    <a:pt x="7697" y="4200"/>
                    <a:pt x="5793" y="5153"/>
                  </a:cubicBezTo>
                  <a:cubicBezTo>
                    <a:pt x="77" y="8963"/>
                    <a:pt x="-1828" y="15630"/>
                    <a:pt x="1982" y="21345"/>
                  </a:cubicBezTo>
                  <a:cubicBezTo>
                    <a:pt x="3887" y="25155"/>
                    <a:pt x="8650" y="27060"/>
                    <a:pt x="12460" y="27060"/>
                  </a:cubicBezTo>
                  <a:cubicBezTo>
                    <a:pt x="14365" y="27060"/>
                    <a:pt x="16270" y="26108"/>
                    <a:pt x="19127" y="25155"/>
                  </a:cubicBezTo>
                  <a:cubicBezTo>
                    <a:pt x="21032" y="24203"/>
                    <a:pt x="23890" y="22298"/>
                    <a:pt x="25795" y="21345"/>
                  </a:cubicBezTo>
                  <a:cubicBezTo>
                    <a:pt x="31510" y="17535"/>
                    <a:pt x="33415" y="10868"/>
                    <a:pt x="29605" y="5153"/>
                  </a:cubicBezTo>
                  <a:cubicBezTo>
                    <a:pt x="25795" y="390"/>
                    <a:pt x="18175" y="-1515"/>
                    <a:pt x="12460" y="1343"/>
                  </a:cubicBezTo>
                  <a:close/>
                </a:path>
              </a:pathLst>
            </a:custGeom>
            <a:solidFill>
              <a:srgbClr val="FFFFFF"/>
            </a:solidFill>
            <a:ln w="9525"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ECCC550C-943E-4758-A7A8-3C4DB560AFAE}"/>
                </a:ext>
              </a:extLst>
            </p:cNvPr>
            <p:cNvSpPr/>
            <p:nvPr/>
          </p:nvSpPr>
          <p:spPr>
            <a:xfrm>
              <a:off x="9160749" y="3809764"/>
              <a:ext cx="30917" cy="28652"/>
            </a:xfrm>
            <a:custGeom>
              <a:avLst/>
              <a:gdLst>
                <a:gd name="connsiteX0" fmla="*/ 24842 w 30917"/>
                <a:gd name="connsiteY0" fmla="*/ 5792 h 28652"/>
                <a:gd name="connsiteX1" fmla="*/ 18175 w 30917"/>
                <a:gd name="connsiteY1" fmla="*/ 1982 h 28652"/>
                <a:gd name="connsiteX2" fmla="*/ 1982 w 30917"/>
                <a:gd name="connsiteY2" fmla="*/ 5792 h 28652"/>
                <a:gd name="connsiteX3" fmla="*/ 5792 w 30917"/>
                <a:gd name="connsiteY3" fmla="*/ 21985 h 28652"/>
                <a:gd name="connsiteX4" fmla="*/ 12460 w 30917"/>
                <a:gd name="connsiteY4" fmla="*/ 26747 h 28652"/>
                <a:gd name="connsiteX5" fmla="*/ 19127 w 30917"/>
                <a:gd name="connsiteY5" fmla="*/ 28652 h 28652"/>
                <a:gd name="connsiteX6" fmla="*/ 29605 w 30917"/>
                <a:gd name="connsiteY6" fmla="*/ 22937 h 28652"/>
                <a:gd name="connsiteX7" fmla="*/ 24842 w 30917"/>
                <a:gd name="connsiteY7" fmla="*/ 5792 h 2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17" h="28652">
                  <a:moveTo>
                    <a:pt x="24842" y="5792"/>
                  </a:moveTo>
                  <a:cubicBezTo>
                    <a:pt x="22937" y="4840"/>
                    <a:pt x="20080" y="2935"/>
                    <a:pt x="18175" y="1982"/>
                  </a:cubicBezTo>
                  <a:cubicBezTo>
                    <a:pt x="12460" y="-1828"/>
                    <a:pt x="4839" y="77"/>
                    <a:pt x="1982" y="5792"/>
                  </a:cubicBezTo>
                  <a:cubicBezTo>
                    <a:pt x="-1828" y="11507"/>
                    <a:pt x="77" y="19127"/>
                    <a:pt x="5792" y="21985"/>
                  </a:cubicBezTo>
                  <a:cubicBezTo>
                    <a:pt x="7697" y="23890"/>
                    <a:pt x="10555" y="24842"/>
                    <a:pt x="12460" y="26747"/>
                  </a:cubicBezTo>
                  <a:cubicBezTo>
                    <a:pt x="14364" y="27700"/>
                    <a:pt x="16270" y="28652"/>
                    <a:pt x="19127" y="28652"/>
                  </a:cubicBezTo>
                  <a:cubicBezTo>
                    <a:pt x="22937" y="28652"/>
                    <a:pt x="26747" y="26747"/>
                    <a:pt x="29605" y="22937"/>
                  </a:cubicBezTo>
                  <a:cubicBezTo>
                    <a:pt x="32462" y="16270"/>
                    <a:pt x="30557" y="8650"/>
                    <a:pt x="24842" y="5792"/>
                  </a:cubicBezTo>
                  <a:close/>
                </a:path>
              </a:pathLst>
            </a:custGeom>
            <a:solidFill>
              <a:srgbClr val="FFFFFF"/>
            </a:solidFill>
            <a:ln w="9525"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7D128A28-7551-4062-9898-CDAAE668CD60}"/>
                </a:ext>
              </a:extLst>
            </p:cNvPr>
            <p:cNvSpPr/>
            <p:nvPr/>
          </p:nvSpPr>
          <p:spPr>
            <a:xfrm>
              <a:off x="9216855" y="3840152"/>
              <a:ext cx="31769" cy="27791"/>
            </a:xfrm>
            <a:custGeom>
              <a:avLst/>
              <a:gdLst>
                <a:gd name="connsiteX0" fmla="*/ 24933 w 31769"/>
                <a:gd name="connsiteY0" fmla="*/ 3979 h 27791"/>
                <a:gd name="connsiteX1" fmla="*/ 17314 w 31769"/>
                <a:gd name="connsiteY1" fmla="*/ 1121 h 27791"/>
                <a:gd name="connsiteX2" fmla="*/ 1121 w 31769"/>
                <a:gd name="connsiteY2" fmla="*/ 6836 h 27791"/>
                <a:gd name="connsiteX3" fmla="*/ 6836 w 31769"/>
                <a:gd name="connsiteY3" fmla="*/ 23029 h 27791"/>
                <a:gd name="connsiteX4" fmla="*/ 14456 w 31769"/>
                <a:gd name="connsiteY4" fmla="*/ 26838 h 27791"/>
                <a:gd name="connsiteX5" fmla="*/ 19219 w 31769"/>
                <a:gd name="connsiteY5" fmla="*/ 27791 h 27791"/>
                <a:gd name="connsiteX6" fmla="*/ 30649 w 31769"/>
                <a:gd name="connsiteY6" fmla="*/ 20171 h 27791"/>
                <a:gd name="connsiteX7" fmla="*/ 24933 w 31769"/>
                <a:gd name="connsiteY7" fmla="*/ 3979 h 2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9" h="27791">
                  <a:moveTo>
                    <a:pt x="24933" y="3979"/>
                  </a:moveTo>
                  <a:cubicBezTo>
                    <a:pt x="22076" y="3026"/>
                    <a:pt x="20171" y="2074"/>
                    <a:pt x="17314" y="1121"/>
                  </a:cubicBezTo>
                  <a:cubicBezTo>
                    <a:pt x="11599" y="-1737"/>
                    <a:pt x="3979" y="1121"/>
                    <a:pt x="1121" y="6836"/>
                  </a:cubicBezTo>
                  <a:cubicBezTo>
                    <a:pt x="-1736" y="12551"/>
                    <a:pt x="1121" y="20171"/>
                    <a:pt x="6836" y="23029"/>
                  </a:cubicBezTo>
                  <a:cubicBezTo>
                    <a:pt x="9694" y="23981"/>
                    <a:pt x="11599" y="24934"/>
                    <a:pt x="14456" y="26838"/>
                  </a:cubicBezTo>
                  <a:cubicBezTo>
                    <a:pt x="16361" y="27791"/>
                    <a:pt x="17314" y="27791"/>
                    <a:pt x="19219" y="27791"/>
                  </a:cubicBezTo>
                  <a:cubicBezTo>
                    <a:pt x="23981" y="27791"/>
                    <a:pt x="27791" y="24934"/>
                    <a:pt x="30649" y="20171"/>
                  </a:cubicBezTo>
                  <a:cubicBezTo>
                    <a:pt x="33506" y="13504"/>
                    <a:pt x="30649" y="6836"/>
                    <a:pt x="24933" y="3979"/>
                  </a:cubicBezTo>
                  <a:close/>
                </a:path>
              </a:pathLst>
            </a:custGeom>
            <a:solidFill>
              <a:srgbClr val="FFFFFF"/>
            </a:solidFill>
            <a:ln w="9525"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5D1C7A45-3798-45F1-B908-78BDA62C5383}"/>
                </a:ext>
              </a:extLst>
            </p:cNvPr>
            <p:cNvSpPr/>
            <p:nvPr/>
          </p:nvSpPr>
          <p:spPr>
            <a:xfrm>
              <a:off x="9027095" y="3134137"/>
              <a:ext cx="28856" cy="30860"/>
            </a:xfrm>
            <a:custGeom>
              <a:avLst/>
              <a:gdLst>
                <a:gd name="connsiteX0" fmla="*/ 24193 w 28856"/>
                <a:gd name="connsiteY0" fmla="*/ 2286 h 30860"/>
                <a:gd name="connsiteX1" fmla="*/ 7048 w 28856"/>
                <a:gd name="connsiteY1" fmla="*/ 5144 h 30860"/>
                <a:gd name="connsiteX2" fmla="*/ 2286 w 28856"/>
                <a:gd name="connsiteY2" fmla="*/ 11811 h 30860"/>
                <a:gd name="connsiteX3" fmla="*/ 5143 w 28856"/>
                <a:gd name="connsiteY3" fmla="*/ 28956 h 30860"/>
                <a:gd name="connsiteX4" fmla="*/ 11811 w 28856"/>
                <a:gd name="connsiteY4" fmla="*/ 30861 h 30860"/>
                <a:gd name="connsiteX5" fmla="*/ 21336 w 28856"/>
                <a:gd name="connsiteY5" fmla="*/ 26098 h 30860"/>
                <a:gd name="connsiteX6" fmla="*/ 26098 w 28856"/>
                <a:gd name="connsiteY6" fmla="*/ 19431 h 30860"/>
                <a:gd name="connsiteX7" fmla="*/ 24193 w 28856"/>
                <a:gd name="connsiteY7" fmla="*/ 2286 h 3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6" h="30860">
                  <a:moveTo>
                    <a:pt x="24193" y="2286"/>
                  </a:moveTo>
                  <a:cubicBezTo>
                    <a:pt x="18478" y="-1524"/>
                    <a:pt x="11811" y="-572"/>
                    <a:pt x="7048" y="5144"/>
                  </a:cubicBezTo>
                  <a:cubicBezTo>
                    <a:pt x="5143" y="7048"/>
                    <a:pt x="4191" y="9906"/>
                    <a:pt x="2286" y="11811"/>
                  </a:cubicBezTo>
                  <a:cubicBezTo>
                    <a:pt x="-1524" y="17526"/>
                    <a:pt x="-572" y="25146"/>
                    <a:pt x="5143" y="28956"/>
                  </a:cubicBezTo>
                  <a:cubicBezTo>
                    <a:pt x="7048" y="30861"/>
                    <a:pt x="9906" y="30861"/>
                    <a:pt x="11811" y="30861"/>
                  </a:cubicBezTo>
                  <a:cubicBezTo>
                    <a:pt x="15621" y="30861"/>
                    <a:pt x="19431" y="28956"/>
                    <a:pt x="21336" y="26098"/>
                  </a:cubicBezTo>
                  <a:cubicBezTo>
                    <a:pt x="23241" y="24194"/>
                    <a:pt x="24193" y="22289"/>
                    <a:pt x="26098" y="19431"/>
                  </a:cubicBezTo>
                  <a:cubicBezTo>
                    <a:pt x="30861" y="13716"/>
                    <a:pt x="28956" y="6096"/>
                    <a:pt x="24193" y="2286"/>
                  </a:cubicBezTo>
                  <a:close/>
                </a:path>
              </a:pathLst>
            </a:custGeom>
            <a:solidFill>
              <a:srgbClr val="FFFFFF"/>
            </a:solidFill>
            <a:ln w="9525"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1F904BEB-FE2B-4C6C-AC58-C87E0EC0B802}"/>
                </a:ext>
              </a:extLst>
            </p:cNvPr>
            <p:cNvSpPr/>
            <p:nvPr/>
          </p:nvSpPr>
          <p:spPr>
            <a:xfrm>
              <a:off x="8942599" y="3371586"/>
              <a:ext cx="24973" cy="32489"/>
            </a:xfrm>
            <a:custGeom>
              <a:avLst/>
              <a:gdLst>
                <a:gd name="connsiteX0" fmla="*/ 11534 w 24973"/>
                <a:gd name="connsiteY0" fmla="*/ 32490 h 32489"/>
                <a:gd name="connsiteX1" fmla="*/ 11534 w 24973"/>
                <a:gd name="connsiteY1" fmla="*/ 32490 h 32489"/>
                <a:gd name="connsiteX2" fmla="*/ 23917 w 24973"/>
                <a:gd name="connsiteY2" fmla="*/ 21060 h 32489"/>
                <a:gd name="connsiteX3" fmla="*/ 24869 w 24973"/>
                <a:gd name="connsiteY3" fmla="*/ 13440 h 32489"/>
                <a:gd name="connsiteX4" fmla="*/ 14392 w 24973"/>
                <a:gd name="connsiteY4" fmla="*/ 105 h 32489"/>
                <a:gd name="connsiteX5" fmla="*/ 1057 w 24973"/>
                <a:gd name="connsiteY5" fmla="*/ 10582 h 32489"/>
                <a:gd name="connsiteX6" fmla="*/ 104 w 24973"/>
                <a:gd name="connsiteY6" fmla="*/ 19155 h 32489"/>
                <a:gd name="connsiteX7" fmla="*/ 11534 w 24973"/>
                <a:gd name="connsiteY7" fmla="*/ 32490 h 3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3" h="32489">
                  <a:moveTo>
                    <a:pt x="11534" y="32490"/>
                  </a:moveTo>
                  <a:cubicBezTo>
                    <a:pt x="11534" y="32490"/>
                    <a:pt x="11534" y="32490"/>
                    <a:pt x="11534" y="32490"/>
                  </a:cubicBezTo>
                  <a:cubicBezTo>
                    <a:pt x="18201" y="32490"/>
                    <a:pt x="23917" y="27727"/>
                    <a:pt x="23917" y="21060"/>
                  </a:cubicBezTo>
                  <a:cubicBezTo>
                    <a:pt x="23917" y="18202"/>
                    <a:pt x="23917" y="16297"/>
                    <a:pt x="24869" y="13440"/>
                  </a:cubicBezTo>
                  <a:cubicBezTo>
                    <a:pt x="25822" y="6772"/>
                    <a:pt x="20107" y="1057"/>
                    <a:pt x="14392" y="105"/>
                  </a:cubicBezTo>
                  <a:cubicBezTo>
                    <a:pt x="7724" y="-848"/>
                    <a:pt x="2009" y="4867"/>
                    <a:pt x="1057" y="10582"/>
                  </a:cubicBezTo>
                  <a:cubicBezTo>
                    <a:pt x="1057" y="13440"/>
                    <a:pt x="1057" y="16297"/>
                    <a:pt x="104" y="19155"/>
                  </a:cubicBezTo>
                  <a:cubicBezTo>
                    <a:pt x="-849" y="25822"/>
                    <a:pt x="4867" y="31537"/>
                    <a:pt x="11534" y="32490"/>
                  </a:cubicBezTo>
                  <a:close/>
                </a:path>
              </a:pathLst>
            </a:custGeom>
            <a:solidFill>
              <a:srgbClr val="FFFFFF"/>
            </a:solidFill>
            <a:ln w="9525"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5B0EB3BA-64AF-4E23-8D71-405C6EA5555A}"/>
                </a:ext>
              </a:extLst>
            </p:cNvPr>
            <p:cNvSpPr/>
            <p:nvPr/>
          </p:nvSpPr>
          <p:spPr>
            <a:xfrm>
              <a:off x="8968402" y="3247278"/>
              <a:ext cx="26324" cy="31067"/>
            </a:xfrm>
            <a:custGeom>
              <a:avLst/>
              <a:gdLst>
                <a:gd name="connsiteX0" fmla="*/ 7639 w 26324"/>
                <a:gd name="connsiteY0" fmla="*/ 30115 h 31067"/>
                <a:gd name="connsiteX1" fmla="*/ 11449 w 26324"/>
                <a:gd name="connsiteY1" fmla="*/ 31068 h 31067"/>
                <a:gd name="connsiteX2" fmla="*/ 22879 w 26324"/>
                <a:gd name="connsiteY2" fmla="*/ 23448 h 31067"/>
                <a:gd name="connsiteX3" fmla="*/ 25736 w 26324"/>
                <a:gd name="connsiteY3" fmla="*/ 15828 h 31067"/>
                <a:gd name="connsiteX4" fmla="*/ 19069 w 26324"/>
                <a:gd name="connsiteY4" fmla="*/ 588 h 31067"/>
                <a:gd name="connsiteX5" fmla="*/ 3829 w 26324"/>
                <a:gd name="connsiteY5" fmla="*/ 7255 h 31067"/>
                <a:gd name="connsiteX6" fmla="*/ 972 w 26324"/>
                <a:gd name="connsiteY6" fmla="*/ 14875 h 31067"/>
                <a:gd name="connsiteX7" fmla="*/ 7639 w 26324"/>
                <a:gd name="connsiteY7" fmla="*/ 30115 h 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24" h="31067">
                  <a:moveTo>
                    <a:pt x="7639" y="30115"/>
                  </a:moveTo>
                  <a:cubicBezTo>
                    <a:pt x="8592" y="30115"/>
                    <a:pt x="10497" y="31068"/>
                    <a:pt x="11449" y="31068"/>
                  </a:cubicBezTo>
                  <a:cubicBezTo>
                    <a:pt x="16211" y="31068"/>
                    <a:pt x="20974" y="28210"/>
                    <a:pt x="22879" y="23448"/>
                  </a:cubicBezTo>
                  <a:cubicBezTo>
                    <a:pt x="23832" y="20590"/>
                    <a:pt x="24784" y="18685"/>
                    <a:pt x="25736" y="15828"/>
                  </a:cubicBezTo>
                  <a:cubicBezTo>
                    <a:pt x="27642" y="10113"/>
                    <a:pt x="24784" y="2493"/>
                    <a:pt x="19069" y="588"/>
                  </a:cubicBezTo>
                  <a:cubicBezTo>
                    <a:pt x="12402" y="-1317"/>
                    <a:pt x="5734" y="1540"/>
                    <a:pt x="3829" y="7255"/>
                  </a:cubicBezTo>
                  <a:cubicBezTo>
                    <a:pt x="2877" y="10113"/>
                    <a:pt x="1924" y="12018"/>
                    <a:pt x="972" y="14875"/>
                  </a:cubicBezTo>
                  <a:cubicBezTo>
                    <a:pt x="-1886" y="21543"/>
                    <a:pt x="1924" y="28210"/>
                    <a:pt x="7639" y="30115"/>
                  </a:cubicBezTo>
                  <a:close/>
                </a:path>
              </a:pathLst>
            </a:custGeom>
            <a:solidFill>
              <a:srgbClr val="FFFFFF"/>
            </a:solidFill>
            <a:ln w="9525"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06D432A0-954E-423C-AC44-3AC1949FCED7}"/>
                </a:ext>
              </a:extLst>
            </p:cNvPr>
            <p:cNvSpPr/>
            <p:nvPr/>
          </p:nvSpPr>
          <p:spPr>
            <a:xfrm>
              <a:off x="8951131" y="3307450"/>
              <a:ext cx="26285" cy="31855"/>
            </a:xfrm>
            <a:custGeom>
              <a:avLst/>
              <a:gdLst>
                <a:gd name="connsiteX0" fmla="*/ 9670 w 26285"/>
                <a:gd name="connsiteY0" fmla="*/ 31856 h 31855"/>
                <a:gd name="connsiteX1" fmla="*/ 12528 w 26285"/>
                <a:gd name="connsiteY1" fmla="*/ 31856 h 31855"/>
                <a:gd name="connsiteX2" fmla="*/ 23957 w 26285"/>
                <a:gd name="connsiteY2" fmla="*/ 22331 h 31855"/>
                <a:gd name="connsiteX3" fmla="*/ 25862 w 26285"/>
                <a:gd name="connsiteY3" fmla="*/ 14711 h 31855"/>
                <a:gd name="connsiteX4" fmla="*/ 16337 w 26285"/>
                <a:gd name="connsiteY4" fmla="*/ 423 h 31855"/>
                <a:gd name="connsiteX5" fmla="*/ 2050 w 26285"/>
                <a:gd name="connsiteY5" fmla="*/ 9948 h 31855"/>
                <a:gd name="connsiteX6" fmla="*/ 145 w 26285"/>
                <a:gd name="connsiteY6" fmla="*/ 17568 h 31855"/>
                <a:gd name="connsiteX7" fmla="*/ 9670 w 26285"/>
                <a:gd name="connsiteY7" fmla="*/ 31856 h 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5" h="31855">
                  <a:moveTo>
                    <a:pt x="9670" y="31856"/>
                  </a:moveTo>
                  <a:cubicBezTo>
                    <a:pt x="10623" y="31856"/>
                    <a:pt x="11575" y="31856"/>
                    <a:pt x="12528" y="31856"/>
                  </a:cubicBezTo>
                  <a:cubicBezTo>
                    <a:pt x="18243" y="31856"/>
                    <a:pt x="23005" y="28046"/>
                    <a:pt x="23957" y="22331"/>
                  </a:cubicBezTo>
                  <a:cubicBezTo>
                    <a:pt x="24910" y="19473"/>
                    <a:pt x="24910" y="17568"/>
                    <a:pt x="25862" y="14711"/>
                  </a:cubicBezTo>
                  <a:cubicBezTo>
                    <a:pt x="27768" y="8043"/>
                    <a:pt x="23005" y="2328"/>
                    <a:pt x="16337" y="423"/>
                  </a:cubicBezTo>
                  <a:cubicBezTo>
                    <a:pt x="9670" y="-1482"/>
                    <a:pt x="3955" y="3281"/>
                    <a:pt x="2050" y="9948"/>
                  </a:cubicBezTo>
                  <a:cubicBezTo>
                    <a:pt x="1098" y="12806"/>
                    <a:pt x="1098" y="15663"/>
                    <a:pt x="145" y="17568"/>
                  </a:cubicBezTo>
                  <a:cubicBezTo>
                    <a:pt x="-807" y="24236"/>
                    <a:pt x="3003" y="30903"/>
                    <a:pt x="9670" y="31856"/>
                  </a:cubicBezTo>
                  <a:close/>
                </a:path>
              </a:pathLst>
            </a:custGeom>
            <a:solidFill>
              <a:srgbClr val="FFFFFF"/>
            </a:solidFill>
            <a:ln w="9525"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A5443478-B80D-4140-8B6B-0E73C3578B3B}"/>
                </a:ext>
              </a:extLst>
            </p:cNvPr>
            <p:cNvSpPr/>
            <p:nvPr/>
          </p:nvSpPr>
          <p:spPr>
            <a:xfrm>
              <a:off x="9829651" y="3193744"/>
              <a:ext cx="27620" cy="31262"/>
            </a:xfrm>
            <a:custGeom>
              <a:avLst/>
              <a:gdLst>
                <a:gd name="connsiteX0" fmla="*/ 4592 w 27620"/>
                <a:gd name="connsiteY0" fmla="*/ 24595 h 31262"/>
                <a:gd name="connsiteX1" fmla="*/ 15070 w 27620"/>
                <a:gd name="connsiteY1" fmla="*/ 31262 h 31262"/>
                <a:gd name="connsiteX2" fmla="*/ 20785 w 27620"/>
                <a:gd name="connsiteY2" fmla="*/ 30310 h 31262"/>
                <a:gd name="connsiteX3" fmla="*/ 26500 w 27620"/>
                <a:gd name="connsiteY3" fmla="*/ 14117 h 31262"/>
                <a:gd name="connsiteX4" fmla="*/ 22690 w 27620"/>
                <a:gd name="connsiteY4" fmla="*/ 6497 h 31262"/>
                <a:gd name="connsiteX5" fmla="*/ 6497 w 27620"/>
                <a:gd name="connsiteY5" fmla="*/ 1735 h 31262"/>
                <a:gd name="connsiteX6" fmla="*/ 1735 w 27620"/>
                <a:gd name="connsiteY6" fmla="*/ 17927 h 31262"/>
                <a:gd name="connsiteX7" fmla="*/ 4592 w 27620"/>
                <a:gd name="connsiteY7" fmla="*/ 24595 h 3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31262">
                  <a:moveTo>
                    <a:pt x="4592" y="24595"/>
                  </a:moveTo>
                  <a:cubicBezTo>
                    <a:pt x="6497" y="28405"/>
                    <a:pt x="11260" y="31262"/>
                    <a:pt x="15070" y="31262"/>
                  </a:cubicBezTo>
                  <a:cubicBezTo>
                    <a:pt x="16975" y="31262"/>
                    <a:pt x="18880" y="31262"/>
                    <a:pt x="20785" y="30310"/>
                  </a:cubicBezTo>
                  <a:cubicBezTo>
                    <a:pt x="26500" y="27452"/>
                    <a:pt x="29358" y="19832"/>
                    <a:pt x="26500" y="14117"/>
                  </a:cubicBezTo>
                  <a:cubicBezTo>
                    <a:pt x="25547" y="11260"/>
                    <a:pt x="23642" y="9355"/>
                    <a:pt x="22690" y="6497"/>
                  </a:cubicBezTo>
                  <a:cubicBezTo>
                    <a:pt x="19833" y="782"/>
                    <a:pt x="12212" y="-2075"/>
                    <a:pt x="6497" y="1735"/>
                  </a:cubicBezTo>
                  <a:cubicBezTo>
                    <a:pt x="783" y="4592"/>
                    <a:pt x="-2075" y="12212"/>
                    <a:pt x="1735" y="17927"/>
                  </a:cubicBezTo>
                  <a:cubicBezTo>
                    <a:pt x="2687" y="19832"/>
                    <a:pt x="3640" y="22690"/>
                    <a:pt x="4592" y="24595"/>
                  </a:cubicBezTo>
                  <a:close/>
                </a:path>
              </a:pathLst>
            </a:custGeom>
            <a:solidFill>
              <a:srgbClr val="FFFFFF"/>
            </a:solidFill>
            <a:ln w="9525"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51AE0205-0F05-460B-88C2-2FCDAA734F96}"/>
                </a:ext>
              </a:extLst>
            </p:cNvPr>
            <p:cNvSpPr/>
            <p:nvPr/>
          </p:nvSpPr>
          <p:spPr>
            <a:xfrm>
              <a:off x="9023285" y="3676110"/>
              <a:ext cx="28384" cy="29908"/>
            </a:xfrm>
            <a:custGeom>
              <a:avLst/>
              <a:gdLst>
                <a:gd name="connsiteX0" fmla="*/ 21336 w 28384"/>
                <a:gd name="connsiteY0" fmla="*/ 5143 h 29908"/>
                <a:gd name="connsiteX1" fmla="*/ 5144 w 28384"/>
                <a:gd name="connsiteY1" fmla="*/ 2286 h 29908"/>
                <a:gd name="connsiteX2" fmla="*/ 2286 w 28384"/>
                <a:gd name="connsiteY2" fmla="*/ 18479 h 29908"/>
                <a:gd name="connsiteX3" fmla="*/ 7049 w 28384"/>
                <a:gd name="connsiteY3" fmla="*/ 25146 h 29908"/>
                <a:gd name="connsiteX4" fmla="*/ 16574 w 28384"/>
                <a:gd name="connsiteY4" fmla="*/ 29908 h 29908"/>
                <a:gd name="connsiteX5" fmla="*/ 23241 w 28384"/>
                <a:gd name="connsiteY5" fmla="*/ 28004 h 29908"/>
                <a:gd name="connsiteX6" fmla="*/ 26099 w 28384"/>
                <a:gd name="connsiteY6" fmla="*/ 10858 h 29908"/>
                <a:gd name="connsiteX7" fmla="*/ 21336 w 28384"/>
                <a:gd name="connsiteY7" fmla="*/ 5143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 h="29908">
                  <a:moveTo>
                    <a:pt x="21336" y="5143"/>
                  </a:moveTo>
                  <a:cubicBezTo>
                    <a:pt x="17526" y="-571"/>
                    <a:pt x="9906" y="-1524"/>
                    <a:pt x="5144" y="2286"/>
                  </a:cubicBezTo>
                  <a:cubicBezTo>
                    <a:pt x="-572" y="6096"/>
                    <a:pt x="-1524" y="13716"/>
                    <a:pt x="2286" y="18479"/>
                  </a:cubicBezTo>
                  <a:cubicBezTo>
                    <a:pt x="4191" y="20383"/>
                    <a:pt x="5144" y="23241"/>
                    <a:pt x="7049" y="25146"/>
                  </a:cubicBezTo>
                  <a:cubicBezTo>
                    <a:pt x="8953" y="28004"/>
                    <a:pt x="12764" y="29908"/>
                    <a:pt x="16574" y="29908"/>
                  </a:cubicBezTo>
                  <a:cubicBezTo>
                    <a:pt x="19431" y="29908"/>
                    <a:pt x="21336" y="28956"/>
                    <a:pt x="23241" y="28004"/>
                  </a:cubicBezTo>
                  <a:cubicBezTo>
                    <a:pt x="28956" y="24193"/>
                    <a:pt x="29908" y="16574"/>
                    <a:pt x="26099" y="10858"/>
                  </a:cubicBezTo>
                  <a:cubicBezTo>
                    <a:pt x="24194" y="9906"/>
                    <a:pt x="23241" y="8001"/>
                    <a:pt x="21336" y="5143"/>
                  </a:cubicBezTo>
                  <a:close/>
                </a:path>
              </a:pathLst>
            </a:custGeom>
            <a:solidFill>
              <a:srgbClr val="FFFFFF"/>
            </a:solidFill>
            <a:ln w="9525"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82976637-7CC9-4D75-939B-2601E96F96EB}"/>
                </a:ext>
              </a:extLst>
            </p:cNvPr>
            <p:cNvSpPr/>
            <p:nvPr/>
          </p:nvSpPr>
          <p:spPr>
            <a:xfrm>
              <a:off x="9855191" y="3253002"/>
              <a:ext cx="27256" cy="32011"/>
            </a:xfrm>
            <a:custGeom>
              <a:avLst/>
              <a:gdLst>
                <a:gd name="connsiteX0" fmla="*/ 960 w 27256"/>
                <a:gd name="connsiteY0" fmla="*/ 15819 h 32011"/>
                <a:gd name="connsiteX1" fmla="*/ 3818 w 27256"/>
                <a:gd name="connsiteY1" fmla="*/ 23439 h 32011"/>
                <a:gd name="connsiteX2" fmla="*/ 15247 w 27256"/>
                <a:gd name="connsiteY2" fmla="*/ 32012 h 32011"/>
                <a:gd name="connsiteX3" fmla="*/ 19058 w 27256"/>
                <a:gd name="connsiteY3" fmla="*/ 31059 h 32011"/>
                <a:gd name="connsiteX4" fmla="*/ 26677 w 27256"/>
                <a:gd name="connsiteY4" fmla="*/ 15819 h 32011"/>
                <a:gd name="connsiteX5" fmla="*/ 23820 w 27256"/>
                <a:gd name="connsiteY5" fmla="*/ 8199 h 32011"/>
                <a:gd name="connsiteX6" fmla="*/ 8580 w 27256"/>
                <a:gd name="connsiteY6" fmla="*/ 579 h 32011"/>
                <a:gd name="connsiteX7" fmla="*/ 960 w 27256"/>
                <a:gd name="connsiteY7" fmla="*/ 15819 h 3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56" h="32011">
                  <a:moveTo>
                    <a:pt x="960" y="15819"/>
                  </a:moveTo>
                  <a:cubicBezTo>
                    <a:pt x="1913" y="18677"/>
                    <a:pt x="2865" y="20582"/>
                    <a:pt x="3818" y="23439"/>
                  </a:cubicBezTo>
                  <a:cubicBezTo>
                    <a:pt x="5722" y="28202"/>
                    <a:pt x="10485" y="32012"/>
                    <a:pt x="15247" y="32012"/>
                  </a:cubicBezTo>
                  <a:cubicBezTo>
                    <a:pt x="16200" y="32012"/>
                    <a:pt x="18105" y="32012"/>
                    <a:pt x="19058" y="31059"/>
                  </a:cubicBezTo>
                  <a:cubicBezTo>
                    <a:pt x="25725" y="29154"/>
                    <a:pt x="28583" y="22487"/>
                    <a:pt x="26677" y="15819"/>
                  </a:cubicBezTo>
                  <a:cubicBezTo>
                    <a:pt x="25725" y="12962"/>
                    <a:pt x="24772" y="11057"/>
                    <a:pt x="23820" y="8199"/>
                  </a:cubicBezTo>
                  <a:cubicBezTo>
                    <a:pt x="21915" y="1532"/>
                    <a:pt x="14295" y="-1326"/>
                    <a:pt x="8580" y="579"/>
                  </a:cubicBezTo>
                  <a:cubicBezTo>
                    <a:pt x="1913" y="2484"/>
                    <a:pt x="-1898" y="9152"/>
                    <a:pt x="960" y="15819"/>
                  </a:cubicBezTo>
                  <a:close/>
                </a:path>
              </a:pathLst>
            </a:custGeom>
            <a:solidFill>
              <a:srgbClr val="FFFFFF"/>
            </a:solidFill>
            <a:ln w="9525"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B8DBEA75-FDDA-4D28-B5B0-AB04E3647595}"/>
                </a:ext>
              </a:extLst>
            </p:cNvPr>
            <p:cNvSpPr/>
            <p:nvPr/>
          </p:nvSpPr>
          <p:spPr>
            <a:xfrm>
              <a:off x="8993778" y="3188451"/>
              <a:ext cx="27812" cy="30840"/>
            </a:xfrm>
            <a:custGeom>
              <a:avLst/>
              <a:gdLst>
                <a:gd name="connsiteX0" fmla="*/ 21315 w 27812"/>
                <a:gd name="connsiteY0" fmla="*/ 1313 h 30840"/>
                <a:gd name="connsiteX1" fmla="*/ 5122 w 27812"/>
                <a:gd name="connsiteY1" fmla="*/ 6075 h 30840"/>
                <a:gd name="connsiteX2" fmla="*/ 1313 w 27812"/>
                <a:gd name="connsiteY2" fmla="*/ 13695 h 30840"/>
                <a:gd name="connsiteX3" fmla="*/ 6075 w 27812"/>
                <a:gd name="connsiteY3" fmla="*/ 29888 h 30840"/>
                <a:gd name="connsiteX4" fmla="*/ 11790 w 27812"/>
                <a:gd name="connsiteY4" fmla="*/ 30840 h 30840"/>
                <a:gd name="connsiteX5" fmla="*/ 22268 w 27812"/>
                <a:gd name="connsiteY5" fmla="*/ 24173 h 30840"/>
                <a:gd name="connsiteX6" fmla="*/ 26078 w 27812"/>
                <a:gd name="connsiteY6" fmla="*/ 17505 h 30840"/>
                <a:gd name="connsiteX7" fmla="*/ 21315 w 27812"/>
                <a:gd name="connsiteY7" fmla="*/ 1313 h 3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12" h="30840">
                  <a:moveTo>
                    <a:pt x="21315" y="1313"/>
                  </a:moveTo>
                  <a:cubicBezTo>
                    <a:pt x="15600" y="-1545"/>
                    <a:pt x="7980" y="360"/>
                    <a:pt x="5122" y="6075"/>
                  </a:cubicBezTo>
                  <a:cubicBezTo>
                    <a:pt x="4170" y="8933"/>
                    <a:pt x="2265" y="10838"/>
                    <a:pt x="1313" y="13695"/>
                  </a:cubicBezTo>
                  <a:cubicBezTo>
                    <a:pt x="-1545" y="19410"/>
                    <a:pt x="360" y="27030"/>
                    <a:pt x="6075" y="29888"/>
                  </a:cubicBezTo>
                  <a:cubicBezTo>
                    <a:pt x="7980" y="30840"/>
                    <a:pt x="9885" y="30840"/>
                    <a:pt x="11790" y="30840"/>
                  </a:cubicBezTo>
                  <a:cubicBezTo>
                    <a:pt x="16553" y="30840"/>
                    <a:pt x="20363" y="28935"/>
                    <a:pt x="22268" y="24173"/>
                  </a:cubicBezTo>
                  <a:cubicBezTo>
                    <a:pt x="23220" y="22268"/>
                    <a:pt x="25125" y="19410"/>
                    <a:pt x="26078" y="17505"/>
                  </a:cubicBezTo>
                  <a:cubicBezTo>
                    <a:pt x="29888" y="11790"/>
                    <a:pt x="27030" y="4170"/>
                    <a:pt x="21315" y="1313"/>
                  </a:cubicBezTo>
                  <a:close/>
                </a:path>
              </a:pathLst>
            </a:custGeom>
            <a:solidFill>
              <a:srgbClr val="FFFFFF"/>
            </a:solidFill>
            <a:ln w="9525"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7CE5500D-1855-4C36-8863-C5381CFB5011}"/>
                </a:ext>
              </a:extLst>
            </p:cNvPr>
            <p:cNvSpPr/>
            <p:nvPr/>
          </p:nvSpPr>
          <p:spPr>
            <a:xfrm>
              <a:off x="8990160" y="3621077"/>
              <a:ext cx="27620" cy="31600"/>
            </a:xfrm>
            <a:custGeom>
              <a:avLst/>
              <a:gdLst>
                <a:gd name="connsiteX0" fmla="*/ 23028 w 27620"/>
                <a:gd name="connsiteY0" fmla="*/ 6836 h 31600"/>
                <a:gd name="connsiteX1" fmla="*/ 6836 w 27620"/>
                <a:gd name="connsiteY1" fmla="*/ 1121 h 31600"/>
                <a:gd name="connsiteX2" fmla="*/ 1121 w 27620"/>
                <a:gd name="connsiteY2" fmla="*/ 17313 h 31600"/>
                <a:gd name="connsiteX3" fmla="*/ 4931 w 27620"/>
                <a:gd name="connsiteY3" fmla="*/ 24934 h 31600"/>
                <a:gd name="connsiteX4" fmla="*/ 15408 w 27620"/>
                <a:gd name="connsiteY4" fmla="*/ 31601 h 31600"/>
                <a:gd name="connsiteX5" fmla="*/ 21124 w 27620"/>
                <a:gd name="connsiteY5" fmla="*/ 30649 h 31600"/>
                <a:gd name="connsiteX6" fmla="*/ 25886 w 27620"/>
                <a:gd name="connsiteY6" fmla="*/ 14456 h 31600"/>
                <a:gd name="connsiteX7" fmla="*/ 23028 w 27620"/>
                <a:gd name="connsiteY7" fmla="*/ 6836 h 3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31600">
                  <a:moveTo>
                    <a:pt x="23028" y="6836"/>
                  </a:moveTo>
                  <a:cubicBezTo>
                    <a:pt x="20171" y="1121"/>
                    <a:pt x="12551" y="-1737"/>
                    <a:pt x="6836" y="1121"/>
                  </a:cubicBezTo>
                  <a:cubicBezTo>
                    <a:pt x="1121" y="3979"/>
                    <a:pt x="-1736" y="11599"/>
                    <a:pt x="1121" y="17313"/>
                  </a:cubicBezTo>
                  <a:cubicBezTo>
                    <a:pt x="2074" y="20171"/>
                    <a:pt x="3978" y="22076"/>
                    <a:pt x="4931" y="24934"/>
                  </a:cubicBezTo>
                  <a:cubicBezTo>
                    <a:pt x="6836" y="28744"/>
                    <a:pt x="11599" y="31601"/>
                    <a:pt x="15408" y="31601"/>
                  </a:cubicBezTo>
                  <a:cubicBezTo>
                    <a:pt x="17314" y="31601"/>
                    <a:pt x="19219" y="31601"/>
                    <a:pt x="21124" y="30649"/>
                  </a:cubicBezTo>
                  <a:cubicBezTo>
                    <a:pt x="26839" y="27791"/>
                    <a:pt x="29696" y="20171"/>
                    <a:pt x="25886" y="14456"/>
                  </a:cubicBezTo>
                  <a:cubicBezTo>
                    <a:pt x="25886" y="11599"/>
                    <a:pt x="23981" y="8741"/>
                    <a:pt x="23028" y="6836"/>
                  </a:cubicBezTo>
                  <a:close/>
                </a:path>
              </a:pathLst>
            </a:custGeom>
            <a:solidFill>
              <a:srgbClr val="FFFFFF"/>
            </a:solidFill>
            <a:ln w="9525"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E94C19F9-5DB5-44A1-AFC1-35C2695557BC}"/>
                </a:ext>
              </a:extLst>
            </p:cNvPr>
            <p:cNvSpPr/>
            <p:nvPr/>
          </p:nvSpPr>
          <p:spPr>
            <a:xfrm>
              <a:off x="8949226" y="3500134"/>
              <a:ext cx="26006" cy="32529"/>
            </a:xfrm>
            <a:custGeom>
              <a:avLst/>
              <a:gdLst>
                <a:gd name="connsiteX0" fmla="*/ 25862 w 26006"/>
                <a:gd name="connsiteY0" fmla="*/ 17290 h 32529"/>
                <a:gd name="connsiteX1" fmla="*/ 23957 w 26006"/>
                <a:gd name="connsiteY1" fmla="*/ 9670 h 32529"/>
                <a:gd name="connsiteX2" fmla="*/ 9670 w 26006"/>
                <a:gd name="connsiteY2" fmla="*/ 145 h 32529"/>
                <a:gd name="connsiteX3" fmla="*/ 145 w 26006"/>
                <a:gd name="connsiteY3" fmla="*/ 14432 h 32529"/>
                <a:gd name="connsiteX4" fmla="*/ 2049 w 26006"/>
                <a:gd name="connsiteY4" fmla="*/ 23005 h 32529"/>
                <a:gd name="connsiteX5" fmla="*/ 13480 w 26006"/>
                <a:gd name="connsiteY5" fmla="*/ 32530 h 32529"/>
                <a:gd name="connsiteX6" fmla="*/ 16337 w 26006"/>
                <a:gd name="connsiteY6" fmla="*/ 32530 h 32529"/>
                <a:gd name="connsiteX7" fmla="*/ 25862 w 26006"/>
                <a:gd name="connsiteY7" fmla="*/ 17290 h 3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6" h="32529">
                  <a:moveTo>
                    <a:pt x="25862" y="17290"/>
                  </a:moveTo>
                  <a:cubicBezTo>
                    <a:pt x="24910" y="14432"/>
                    <a:pt x="24910" y="12527"/>
                    <a:pt x="23957" y="9670"/>
                  </a:cubicBezTo>
                  <a:cubicBezTo>
                    <a:pt x="23005" y="3002"/>
                    <a:pt x="16337" y="-808"/>
                    <a:pt x="9670" y="145"/>
                  </a:cubicBezTo>
                  <a:cubicBezTo>
                    <a:pt x="3002" y="1097"/>
                    <a:pt x="-808" y="7765"/>
                    <a:pt x="145" y="14432"/>
                  </a:cubicBezTo>
                  <a:cubicBezTo>
                    <a:pt x="1097" y="17290"/>
                    <a:pt x="1097" y="20147"/>
                    <a:pt x="2049" y="23005"/>
                  </a:cubicBezTo>
                  <a:cubicBezTo>
                    <a:pt x="3002" y="28720"/>
                    <a:pt x="7765" y="32530"/>
                    <a:pt x="13480" y="32530"/>
                  </a:cubicBezTo>
                  <a:cubicBezTo>
                    <a:pt x="14432" y="32530"/>
                    <a:pt x="15385" y="32530"/>
                    <a:pt x="16337" y="32530"/>
                  </a:cubicBezTo>
                  <a:cubicBezTo>
                    <a:pt x="23005" y="29672"/>
                    <a:pt x="26815" y="23005"/>
                    <a:pt x="25862" y="17290"/>
                  </a:cubicBezTo>
                  <a:close/>
                </a:path>
              </a:pathLst>
            </a:custGeom>
            <a:solidFill>
              <a:srgbClr val="FFFFFF"/>
            </a:solidFill>
            <a:ln w="9525"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222490CC-ABE3-48F5-A323-74DD980DE115}"/>
                </a:ext>
              </a:extLst>
            </p:cNvPr>
            <p:cNvSpPr/>
            <p:nvPr/>
          </p:nvSpPr>
          <p:spPr>
            <a:xfrm>
              <a:off x="8965937" y="3561612"/>
              <a:ext cx="26876" cy="31059"/>
            </a:xfrm>
            <a:custGeom>
              <a:avLst/>
              <a:gdLst>
                <a:gd name="connsiteX0" fmla="*/ 26297 w 26876"/>
                <a:gd name="connsiteY0" fmla="*/ 15819 h 31059"/>
                <a:gd name="connsiteX1" fmla="*/ 23439 w 26876"/>
                <a:gd name="connsiteY1" fmla="*/ 8199 h 31059"/>
                <a:gd name="connsiteX2" fmla="*/ 8199 w 26876"/>
                <a:gd name="connsiteY2" fmla="*/ 579 h 31059"/>
                <a:gd name="connsiteX3" fmla="*/ 579 w 26876"/>
                <a:gd name="connsiteY3" fmla="*/ 15819 h 31059"/>
                <a:gd name="connsiteX4" fmla="*/ 3437 w 26876"/>
                <a:gd name="connsiteY4" fmla="*/ 23439 h 31059"/>
                <a:gd name="connsiteX5" fmla="*/ 14867 w 26876"/>
                <a:gd name="connsiteY5" fmla="*/ 31059 h 31059"/>
                <a:gd name="connsiteX6" fmla="*/ 18677 w 26876"/>
                <a:gd name="connsiteY6" fmla="*/ 30107 h 31059"/>
                <a:gd name="connsiteX7" fmla="*/ 26297 w 26876"/>
                <a:gd name="connsiteY7" fmla="*/ 15819 h 3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76" h="31059">
                  <a:moveTo>
                    <a:pt x="26297" y="15819"/>
                  </a:moveTo>
                  <a:cubicBezTo>
                    <a:pt x="25344" y="12962"/>
                    <a:pt x="24392" y="11057"/>
                    <a:pt x="23439" y="8199"/>
                  </a:cubicBezTo>
                  <a:cubicBezTo>
                    <a:pt x="21535" y="1532"/>
                    <a:pt x="14867" y="-1326"/>
                    <a:pt x="8199" y="579"/>
                  </a:cubicBezTo>
                  <a:cubicBezTo>
                    <a:pt x="1532" y="2484"/>
                    <a:pt x="-1326" y="9152"/>
                    <a:pt x="579" y="15819"/>
                  </a:cubicBezTo>
                  <a:cubicBezTo>
                    <a:pt x="1532" y="18677"/>
                    <a:pt x="2485" y="20582"/>
                    <a:pt x="3437" y="23439"/>
                  </a:cubicBezTo>
                  <a:cubicBezTo>
                    <a:pt x="5342" y="28202"/>
                    <a:pt x="10104" y="31059"/>
                    <a:pt x="14867" y="31059"/>
                  </a:cubicBezTo>
                  <a:cubicBezTo>
                    <a:pt x="15819" y="31059"/>
                    <a:pt x="17724" y="31059"/>
                    <a:pt x="18677" y="30107"/>
                  </a:cubicBezTo>
                  <a:cubicBezTo>
                    <a:pt x="25344" y="29154"/>
                    <a:pt x="28202" y="21534"/>
                    <a:pt x="26297" y="15819"/>
                  </a:cubicBezTo>
                  <a:close/>
                </a:path>
              </a:pathLst>
            </a:custGeom>
            <a:solidFill>
              <a:srgbClr val="FFFFFF"/>
            </a:solidFill>
            <a:ln w="9525"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E4451FCB-5687-40AA-9459-1EF48A375BE9}"/>
                </a:ext>
              </a:extLst>
            </p:cNvPr>
            <p:cNvSpPr/>
            <p:nvPr/>
          </p:nvSpPr>
          <p:spPr>
            <a:xfrm>
              <a:off x="8942704" y="3436461"/>
              <a:ext cx="23812" cy="31432"/>
            </a:xfrm>
            <a:custGeom>
              <a:avLst/>
              <a:gdLst>
                <a:gd name="connsiteX0" fmla="*/ 12382 w 23812"/>
                <a:gd name="connsiteY0" fmla="*/ 31433 h 31432"/>
                <a:gd name="connsiteX1" fmla="*/ 23813 w 23812"/>
                <a:gd name="connsiteY1" fmla="*/ 19050 h 31432"/>
                <a:gd name="connsiteX2" fmla="*/ 23813 w 23812"/>
                <a:gd name="connsiteY2" fmla="*/ 11430 h 31432"/>
                <a:gd name="connsiteX3" fmla="*/ 11430 w 23812"/>
                <a:gd name="connsiteY3" fmla="*/ 0 h 31432"/>
                <a:gd name="connsiteX4" fmla="*/ 0 w 23812"/>
                <a:gd name="connsiteY4" fmla="*/ 12383 h 31432"/>
                <a:gd name="connsiteX5" fmla="*/ 952 w 23812"/>
                <a:gd name="connsiteY5" fmla="*/ 20955 h 31432"/>
                <a:gd name="connsiteX6" fmla="*/ 12382 w 23812"/>
                <a:gd name="connsiteY6" fmla="*/ 31433 h 31432"/>
                <a:gd name="connsiteX7" fmla="*/ 12382 w 23812"/>
                <a:gd name="connsiteY7" fmla="*/ 31433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 h="31432">
                  <a:moveTo>
                    <a:pt x="12382" y="31433"/>
                  </a:moveTo>
                  <a:cubicBezTo>
                    <a:pt x="19050" y="31433"/>
                    <a:pt x="23813" y="25717"/>
                    <a:pt x="23813" y="19050"/>
                  </a:cubicBezTo>
                  <a:cubicBezTo>
                    <a:pt x="23813" y="16192"/>
                    <a:pt x="23813" y="14288"/>
                    <a:pt x="23813" y="11430"/>
                  </a:cubicBezTo>
                  <a:cubicBezTo>
                    <a:pt x="23813" y="4763"/>
                    <a:pt x="18097" y="0"/>
                    <a:pt x="11430" y="0"/>
                  </a:cubicBezTo>
                  <a:cubicBezTo>
                    <a:pt x="4763" y="0"/>
                    <a:pt x="0" y="5715"/>
                    <a:pt x="0" y="12383"/>
                  </a:cubicBezTo>
                  <a:cubicBezTo>
                    <a:pt x="0" y="15240"/>
                    <a:pt x="0" y="18098"/>
                    <a:pt x="952" y="20955"/>
                  </a:cubicBezTo>
                  <a:cubicBezTo>
                    <a:pt x="0" y="26670"/>
                    <a:pt x="5715" y="31433"/>
                    <a:pt x="12382" y="31433"/>
                  </a:cubicBezTo>
                  <a:cubicBezTo>
                    <a:pt x="12382" y="31433"/>
                    <a:pt x="12382" y="31433"/>
                    <a:pt x="12382" y="31433"/>
                  </a:cubicBezTo>
                  <a:close/>
                </a:path>
              </a:pathLst>
            </a:custGeom>
            <a:solidFill>
              <a:srgbClr val="FFFFFF"/>
            </a:solidFill>
            <a:ln w="9525"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0F557C84-E2E4-48B6-8BC9-9EB33A7F6AEA}"/>
                </a:ext>
              </a:extLst>
            </p:cNvPr>
            <p:cNvSpPr/>
            <p:nvPr/>
          </p:nvSpPr>
          <p:spPr>
            <a:xfrm>
              <a:off x="9538478" y="2957816"/>
              <a:ext cx="32067" cy="26207"/>
            </a:xfrm>
            <a:custGeom>
              <a:avLst/>
              <a:gdLst>
                <a:gd name="connsiteX0" fmla="*/ 22398 w 32067"/>
                <a:gd name="connsiteY0" fmla="*/ 2395 h 26207"/>
                <a:gd name="connsiteX1" fmla="*/ 14778 w 32067"/>
                <a:gd name="connsiteY1" fmla="*/ 490 h 26207"/>
                <a:gd name="connsiteX2" fmla="*/ 490 w 32067"/>
                <a:gd name="connsiteY2" fmla="*/ 9063 h 26207"/>
                <a:gd name="connsiteX3" fmla="*/ 9063 w 32067"/>
                <a:gd name="connsiteY3" fmla="*/ 23350 h 26207"/>
                <a:gd name="connsiteX4" fmla="*/ 16683 w 32067"/>
                <a:gd name="connsiteY4" fmla="*/ 25255 h 26207"/>
                <a:gd name="connsiteX5" fmla="*/ 20493 w 32067"/>
                <a:gd name="connsiteY5" fmla="*/ 26208 h 26207"/>
                <a:gd name="connsiteX6" fmla="*/ 31923 w 32067"/>
                <a:gd name="connsiteY6" fmla="*/ 17635 h 26207"/>
                <a:gd name="connsiteX7" fmla="*/ 22398 w 32067"/>
                <a:gd name="connsiteY7" fmla="*/ 2395 h 2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67" h="26207">
                  <a:moveTo>
                    <a:pt x="22398" y="2395"/>
                  </a:moveTo>
                  <a:cubicBezTo>
                    <a:pt x="19540" y="1443"/>
                    <a:pt x="16683" y="490"/>
                    <a:pt x="14778" y="490"/>
                  </a:cubicBezTo>
                  <a:cubicBezTo>
                    <a:pt x="8110" y="-1415"/>
                    <a:pt x="1443" y="2395"/>
                    <a:pt x="490" y="9063"/>
                  </a:cubicBezTo>
                  <a:cubicBezTo>
                    <a:pt x="-1415" y="15730"/>
                    <a:pt x="2396" y="22398"/>
                    <a:pt x="9063" y="23350"/>
                  </a:cubicBezTo>
                  <a:cubicBezTo>
                    <a:pt x="11921" y="24303"/>
                    <a:pt x="13826" y="24303"/>
                    <a:pt x="16683" y="25255"/>
                  </a:cubicBezTo>
                  <a:cubicBezTo>
                    <a:pt x="17635" y="25255"/>
                    <a:pt x="18588" y="26208"/>
                    <a:pt x="20493" y="26208"/>
                  </a:cubicBezTo>
                  <a:cubicBezTo>
                    <a:pt x="25256" y="26208"/>
                    <a:pt x="30018" y="22398"/>
                    <a:pt x="31923" y="17635"/>
                  </a:cubicBezTo>
                  <a:cubicBezTo>
                    <a:pt x="32876" y="10968"/>
                    <a:pt x="29065" y="4300"/>
                    <a:pt x="22398" y="2395"/>
                  </a:cubicBezTo>
                  <a:close/>
                </a:path>
              </a:pathLst>
            </a:custGeom>
            <a:solidFill>
              <a:srgbClr val="FFFFFF"/>
            </a:solidFill>
            <a:ln w="9525"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AD9E0F54-5510-4955-8259-10BBF7F56E08}"/>
                </a:ext>
              </a:extLst>
            </p:cNvPr>
            <p:cNvSpPr/>
            <p:nvPr/>
          </p:nvSpPr>
          <p:spPr>
            <a:xfrm>
              <a:off x="9795762" y="3138900"/>
              <a:ext cx="28384" cy="30860"/>
            </a:xfrm>
            <a:custGeom>
              <a:avLst/>
              <a:gdLst>
                <a:gd name="connsiteX0" fmla="*/ 22288 w 28384"/>
                <a:gd name="connsiteY0" fmla="*/ 5144 h 30860"/>
                <a:gd name="connsiteX1" fmla="*/ 5143 w 28384"/>
                <a:gd name="connsiteY1" fmla="*/ 2286 h 30860"/>
                <a:gd name="connsiteX2" fmla="*/ 2286 w 28384"/>
                <a:gd name="connsiteY2" fmla="*/ 19431 h 30860"/>
                <a:gd name="connsiteX3" fmla="*/ 7049 w 28384"/>
                <a:gd name="connsiteY3" fmla="*/ 26098 h 30860"/>
                <a:gd name="connsiteX4" fmla="*/ 16574 w 28384"/>
                <a:gd name="connsiteY4" fmla="*/ 30861 h 30860"/>
                <a:gd name="connsiteX5" fmla="*/ 23241 w 28384"/>
                <a:gd name="connsiteY5" fmla="*/ 28956 h 30860"/>
                <a:gd name="connsiteX6" fmla="*/ 26099 w 28384"/>
                <a:gd name="connsiteY6" fmla="*/ 12764 h 30860"/>
                <a:gd name="connsiteX7" fmla="*/ 22288 w 28384"/>
                <a:gd name="connsiteY7" fmla="*/ 5144 h 3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 h="30860">
                  <a:moveTo>
                    <a:pt x="22288" y="5144"/>
                  </a:moveTo>
                  <a:cubicBezTo>
                    <a:pt x="18479" y="-572"/>
                    <a:pt x="10859" y="-1524"/>
                    <a:pt x="5143" y="2286"/>
                  </a:cubicBezTo>
                  <a:cubicBezTo>
                    <a:pt x="-571" y="6096"/>
                    <a:pt x="-1524" y="13716"/>
                    <a:pt x="2286" y="19431"/>
                  </a:cubicBezTo>
                  <a:cubicBezTo>
                    <a:pt x="4191" y="21336"/>
                    <a:pt x="5143" y="23241"/>
                    <a:pt x="7049" y="26098"/>
                  </a:cubicBezTo>
                  <a:cubicBezTo>
                    <a:pt x="8954" y="29909"/>
                    <a:pt x="12763" y="30861"/>
                    <a:pt x="16574" y="30861"/>
                  </a:cubicBezTo>
                  <a:cubicBezTo>
                    <a:pt x="18479" y="30861"/>
                    <a:pt x="21336" y="29909"/>
                    <a:pt x="23241" y="28956"/>
                  </a:cubicBezTo>
                  <a:cubicBezTo>
                    <a:pt x="28956" y="25146"/>
                    <a:pt x="29909" y="17526"/>
                    <a:pt x="26099" y="12764"/>
                  </a:cubicBezTo>
                  <a:cubicBezTo>
                    <a:pt x="25146" y="9906"/>
                    <a:pt x="23241" y="8001"/>
                    <a:pt x="22288" y="5144"/>
                  </a:cubicBezTo>
                  <a:close/>
                </a:path>
              </a:pathLst>
            </a:custGeom>
            <a:solidFill>
              <a:srgbClr val="FFFFFF"/>
            </a:solidFill>
            <a:ln w="9525"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3A95029E-A7B2-4B59-9781-38269214C5C0}"/>
                </a:ext>
              </a:extLst>
            </p:cNvPr>
            <p:cNvSpPr/>
            <p:nvPr/>
          </p:nvSpPr>
          <p:spPr>
            <a:xfrm>
              <a:off x="9791952" y="3681825"/>
              <a:ext cx="29147" cy="30860"/>
            </a:xfrm>
            <a:custGeom>
              <a:avLst/>
              <a:gdLst>
                <a:gd name="connsiteX0" fmla="*/ 24194 w 29147"/>
                <a:gd name="connsiteY0" fmla="*/ 2286 h 30860"/>
                <a:gd name="connsiteX1" fmla="*/ 7048 w 29147"/>
                <a:gd name="connsiteY1" fmla="*/ 5144 h 30860"/>
                <a:gd name="connsiteX2" fmla="*/ 2286 w 29147"/>
                <a:gd name="connsiteY2" fmla="*/ 11811 h 30860"/>
                <a:gd name="connsiteX3" fmla="*/ 5144 w 29147"/>
                <a:gd name="connsiteY3" fmla="*/ 28956 h 30860"/>
                <a:gd name="connsiteX4" fmla="*/ 11811 w 29147"/>
                <a:gd name="connsiteY4" fmla="*/ 30861 h 30860"/>
                <a:gd name="connsiteX5" fmla="*/ 21336 w 29147"/>
                <a:gd name="connsiteY5" fmla="*/ 26098 h 30860"/>
                <a:gd name="connsiteX6" fmla="*/ 26098 w 29147"/>
                <a:gd name="connsiteY6" fmla="*/ 19431 h 30860"/>
                <a:gd name="connsiteX7" fmla="*/ 24194 w 29147"/>
                <a:gd name="connsiteY7" fmla="*/ 2286 h 3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47" h="30860">
                  <a:moveTo>
                    <a:pt x="24194" y="2286"/>
                  </a:moveTo>
                  <a:cubicBezTo>
                    <a:pt x="18478" y="-1524"/>
                    <a:pt x="10859" y="-572"/>
                    <a:pt x="7048" y="5144"/>
                  </a:cubicBezTo>
                  <a:cubicBezTo>
                    <a:pt x="5144" y="7048"/>
                    <a:pt x="4191" y="8953"/>
                    <a:pt x="2286" y="11811"/>
                  </a:cubicBezTo>
                  <a:cubicBezTo>
                    <a:pt x="-1524" y="17526"/>
                    <a:pt x="-572" y="24194"/>
                    <a:pt x="5144" y="28956"/>
                  </a:cubicBezTo>
                  <a:cubicBezTo>
                    <a:pt x="7048" y="30861"/>
                    <a:pt x="9906" y="30861"/>
                    <a:pt x="11811" y="30861"/>
                  </a:cubicBezTo>
                  <a:cubicBezTo>
                    <a:pt x="15621" y="30861"/>
                    <a:pt x="19431" y="28956"/>
                    <a:pt x="21336" y="26098"/>
                  </a:cubicBezTo>
                  <a:cubicBezTo>
                    <a:pt x="23241" y="24194"/>
                    <a:pt x="24194" y="21336"/>
                    <a:pt x="26098" y="19431"/>
                  </a:cubicBezTo>
                  <a:cubicBezTo>
                    <a:pt x="30861" y="13716"/>
                    <a:pt x="29909" y="6096"/>
                    <a:pt x="24194" y="2286"/>
                  </a:cubicBezTo>
                  <a:close/>
                </a:path>
              </a:pathLst>
            </a:custGeom>
            <a:solidFill>
              <a:srgbClr val="FFFFFF"/>
            </a:solidFill>
            <a:ln w="9525"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15875FC7-9F73-4596-8EFA-CB2AFBCA9753}"/>
                </a:ext>
              </a:extLst>
            </p:cNvPr>
            <p:cNvSpPr/>
            <p:nvPr/>
          </p:nvSpPr>
          <p:spPr>
            <a:xfrm>
              <a:off x="9755295" y="3089860"/>
              <a:ext cx="28739" cy="29418"/>
            </a:xfrm>
            <a:custGeom>
              <a:avLst/>
              <a:gdLst>
                <a:gd name="connsiteX0" fmla="*/ 20846 w 28739"/>
                <a:gd name="connsiteY0" fmla="*/ 3701 h 29418"/>
                <a:gd name="connsiteX1" fmla="*/ 3701 w 28739"/>
                <a:gd name="connsiteY1" fmla="*/ 2748 h 29418"/>
                <a:gd name="connsiteX2" fmla="*/ 2748 w 28739"/>
                <a:gd name="connsiteY2" fmla="*/ 19893 h 29418"/>
                <a:gd name="connsiteX3" fmla="*/ 8463 w 28739"/>
                <a:gd name="connsiteY3" fmla="*/ 25608 h 29418"/>
                <a:gd name="connsiteX4" fmla="*/ 17036 w 28739"/>
                <a:gd name="connsiteY4" fmla="*/ 29418 h 29418"/>
                <a:gd name="connsiteX5" fmla="*/ 24655 w 28739"/>
                <a:gd name="connsiteY5" fmla="*/ 26561 h 29418"/>
                <a:gd name="connsiteX6" fmla="*/ 25608 w 28739"/>
                <a:gd name="connsiteY6" fmla="*/ 9416 h 29418"/>
                <a:gd name="connsiteX7" fmla="*/ 20846 w 28739"/>
                <a:gd name="connsiteY7" fmla="*/ 3701 h 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39" h="29418">
                  <a:moveTo>
                    <a:pt x="20846" y="3701"/>
                  </a:moveTo>
                  <a:cubicBezTo>
                    <a:pt x="16083" y="-1062"/>
                    <a:pt x="8463" y="-1062"/>
                    <a:pt x="3701" y="2748"/>
                  </a:cubicBezTo>
                  <a:cubicBezTo>
                    <a:pt x="-1062" y="7511"/>
                    <a:pt x="-1062" y="15131"/>
                    <a:pt x="2748" y="19893"/>
                  </a:cubicBezTo>
                  <a:cubicBezTo>
                    <a:pt x="4653" y="21798"/>
                    <a:pt x="6558" y="23703"/>
                    <a:pt x="8463" y="25608"/>
                  </a:cubicBezTo>
                  <a:cubicBezTo>
                    <a:pt x="10368" y="28466"/>
                    <a:pt x="14178" y="29418"/>
                    <a:pt x="17036" y="29418"/>
                  </a:cubicBezTo>
                  <a:cubicBezTo>
                    <a:pt x="19893" y="29418"/>
                    <a:pt x="22751" y="28466"/>
                    <a:pt x="24655" y="26561"/>
                  </a:cubicBezTo>
                  <a:cubicBezTo>
                    <a:pt x="29418" y="21798"/>
                    <a:pt x="30371" y="14178"/>
                    <a:pt x="25608" y="9416"/>
                  </a:cubicBezTo>
                  <a:cubicBezTo>
                    <a:pt x="24655" y="7511"/>
                    <a:pt x="22751" y="5606"/>
                    <a:pt x="20846" y="3701"/>
                  </a:cubicBezTo>
                  <a:close/>
                </a:path>
              </a:pathLst>
            </a:custGeom>
            <a:solidFill>
              <a:srgbClr val="FFFFFF"/>
            </a:solidFill>
            <a:ln w="9525"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72399F92-B972-4889-AEF3-0121974114DE}"/>
                </a:ext>
              </a:extLst>
            </p:cNvPr>
            <p:cNvSpPr/>
            <p:nvPr/>
          </p:nvSpPr>
          <p:spPr>
            <a:xfrm>
              <a:off x="9704258" y="3775753"/>
              <a:ext cx="30419" cy="29325"/>
            </a:xfrm>
            <a:custGeom>
              <a:avLst/>
              <a:gdLst>
                <a:gd name="connsiteX0" fmla="*/ 9971 w 30419"/>
                <a:gd name="connsiteY0" fmla="*/ 2655 h 29325"/>
                <a:gd name="connsiteX1" fmla="*/ 4256 w 30419"/>
                <a:gd name="connsiteY1" fmla="*/ 7418 h 29325"/>
                <a:gd name="connsiteX2" fmla="*/ 2351 w 30419"/>
                <a:gd name="connsiteY2" fmla="*/ 24563 h 29325"/>
                <a:gd name="connsiteX3" fmla="*/ 11876 w 30419"/>
                <a:gd name="connsiteY3" fmla="*/ 29325 h 29325"/>
                <a:gd name="connsiteX4" fmla="*/ 19496 w 30419"/>
                <a:gd name="connsiteY4" fmla="*/ 26468 h 29325"/>
                <a:gd name="connsiteX5" fmla="*/ 26164 w 30419"/>
                <a:gd name="connsiteY5" fmla="*/ 21705 h 29325"/>
                <a:gd name="connsiteX6" fmla="*/ 28068 w 30419"/>
                <a:gd name="connsiteY6" fmla="*/ 4560 h 29325"/>
                <a:gd name="connsiteX7" fmla="*/ 9971 w 30419"/>
                <a:gd name="connsiteY7" fmla="*/ 2655 h 2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9" h="29325">
                  <a:moveTo>
                    <a:pt x="9971" y="2655"/>
                  </a:moveTo>
                  <a:cubicBezTo>
                    <a:pt x="8066" y="4560"/>
                    <a:pt x="6161" y="5513"/>
                    <a:pt x="4256" y="7418"/>
                  </a:cubicBezTo>
                  <a:cubicBezTo>
                    <a:pt x="-507" y="11228"/>
                    <a:pt x="-1459" y="18848"/>
                    <a:pt x="2351" y="24563"/>
                  </a:cubicBezTo>
                  <a:cubicBezTo>
                    <a:pt x="4256" y="27420"/>
                    <a:pt x="8066" y="29325"/>
                    <a:pt x="11876" y="29325"/>
                  </a:cubicBezTo>
                  <a:cubicBezTo>
                    <a:pt x="14734" y="29325"/>
                    <a:pt x="16639" y="28373"/>
                    <a:pt x="19496" y="26468"/>
                  </a:cubicBezTo>
                  <a:cubicBezTo>
                    <a:pt x="21401" y="24563"/>
                    <a:pt x="24259" y="22658"/>
                    <a:pt x="26164" y="21705"/>
                  </a:cubicBezTo>
                  <a:cubicBezTo>
                    <a:pt x="30926" y="17895"/>
                    <a:pt x="31878" y="10275"/>
                    <a:pt x="28068" y="4560"/>
                  </a:cubicBezTo>
                  <a:cubicBezTo>
                    <a:pt x="23306" y="-1155"/>
                    <a:pt x="15686" y="-1155"/>
                    <a:pt x="9971" y="2655"/>
                  </a:cubicBezTo>
                  <a:close/>
                </a:path>
              </a:pathLst>
            </a:custGeom>
            <a:solidFill>
              <a:srgbClr val="FFFFFF"/>
            </a:solidFill>
            <a:ln w="9525"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F9117C71-1536-4F65-AC82-CF1F9E9AB39D}"/>
                </a:ext>
              </a:extLst>
            </p:cNvPr>
            <p:cNvSpPr/>
            <p:nvPr/>
          </p:nvSpPr>
          <p:spPr>
            <a:xfrm>
              <a:off x="9750662" y="3731974"/>
              <a:ext cx="29562" cy="30241"/>
            </a:xfrm>
            <a:custGeom>
              <a:avLst/>
              <a:gdLst>
                <a:gd name="connsiteX0" fmla="*/ 9287 w 29562"/>
                <a:gd name="connsiteY0" fmla="*/ 3572 h 30241"/>
                <a:gd name="connsiteX1" fmla="*/ 3572 w 29562"/>
                <a:gd name="connsiteY1" fmla="*/ 9287 h 30241"/>
                <a:gd name="connsiteX2" fmla="*/ 3572 w 29562"/>
                <a:gd name="connsiteY2" fmla="*/ 26432 h 30241"/>
                <a:gd name="connsiteX3" fmla="*/ 12144 w 29562"/>
                <a:gd name="connsiteY3" fmla="*/ 30242 h 30241"/>
                <a:gd name="connsiteX4" fmla="*/ 20717 w 29562"/>
                <a:gd name="connsiteY4" fmla="*/ 26432 h 30241"/>
                <a:gd name="connsiteX5" fmla="*/ 26432 w 29562"/>
                <a:gd name="connsiteY5" fmla="*/ 20717 h 30241"/>
                <a:gd name="connsiteX6" fmla="*/ 25479 w 29562"/>
                <a:gd name="connsiteY6" fmla="*/ 3572 h 30241"/>
                <a:gd name="connsiteX7" fmla="*/ 9287 w 29562"/>
                <a:gd name="connsiteY7" fmla="*/ 3572 h 3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62" h="30241">
                  <a:moveTo>
                    <a:pt x="9287" y="3572"/>
                  </a:moveTo>
                  <a:cubicBezTo>
                    <a:pt x="7382" y="5477"/>
                    <a:pt x="5476" y="7382"/>
                    <a:pt x="3572" y="9287"/>
                  </a:cubicBezTo>
                  <a:cubicBezTo>
                    <a:pt x="-1191" y="14049"/>
                    <a:pt x="-1191" y="21669"/>
                    <a:pt x="3572" y="26432"/>
                  </a:cubicBezTo>
                  <a:cubicBezTo>
                    <a:pt x="5476" y="28337"/>
                    <a:pt x="9287" y="30242"/>
                    <a:pt x="12144" y="30242"/>
                  </a:cubicBezTo>
                  <a:cubicBezTo>
                    <a:pt x="15001" y="30242"/>
                    <a:pt x="18812" y="29289"/>
                    <a:pt x="20717" y="26432"/>
                  </a:cubicBezTo>
                  <a:cubicBezTo>
                    <a:pt x="22622" y="24527"/>
                    <a:pt x="24526" y="22622"/>
                    <a:pt x="26432" y="20717"/>
                  </a:cubicBezTo>
                  <a:cubicBezTo>
                    <a:pt x="31194" y="15954"/>
                    <a:pt x="30242" y="8334"/>
                    <a:pt x="25479" y="3572"/>
                  </a:cubicBezTo>
                  <a:cubicBezTo>
                    <a:pt x="21669" y="-1191"/>
                    <a:pt x="14049" y="-1191"/>
                    <a:pt x="9287" y="3572"/>
                  </a:cubicBezTo>
                  <a:close/>
                </a:path>
              </a:pathLst>
            </a:custGeom>
            <a:solidFill>
              <a:srgbClr val="FFFFFF"/>
            </a:solidFill>
            <a:ln w="9525"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DDB17549-93CC-4A04-85F1-45BF2512ECA5}"/>
                </a:ext>
              </a:extLst>
            </p:cNvPr>
            <p:cNvSpPr/>
            <p:nvPr/>
          </p:nvSpPr>
          <p:spPr>
            <a:xfrm>
              <a:off x="9707763" y="3046138"/>
              <a:ext cx="30075" cy="29325"/>
            </a:xfrm>
            <a:custGeom>
              <a:avLst/>
              <a:gdLst>
                <a:gd name="connsiteX0" fmla="*/ 19800 w 30075"/>
                <a:gd name="connsiteY0" fmla="*/ 2655 h 29325"/>
                <a:gd name="connsiteX1" fmla="*/ 2655 w 30075"/>
                <a:gd name="connsiteY1" fmla="*/ 4560 h 29325"/>
                <a:gd name="connsiteX2" fmla="*/ 4560 w 30075"/>
                <a:gd name="connsiteY2" fmla="*/ 21705 h 29325"/>
                <a:gd name="connsiteX3" fmla="*/ 10275 w 30075"/>
                <a:gd name="connsiteY3" fmla="*/ 26468 h 29325"/>
                <a:gd name="connsiteX4" fmla="*/ 17895 w 30075"/>
                <a:gd name="connsiteY4" fmla="*/ 29325 h 29325"/>
                <a:gd name="connsiteX5" fmla="*/ 27420 w 30075"/>
                <a:gd name="connsiteY5" fmla="*/ 25515 h 29325"/>
                <a:gd name="connsiteX6" fmla="*/ 25515 w 30075"/>
                <a:gd name="connsiteY6" fmla="*/ 8370 h 29325"/>
                <a:gd name="connsiteX7" fmla="*/ 19800 w 30075"/>
                <a:gd name="connsiteY7" fmla="*/ 2655 h 2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5" h="29325">
                  <a:moveTo>
                    <a:pt x="19800" y="2655"/>
                  </a:moveTo>
                  <a:cubicBezTo>
                    <a:pt x="15037" y="-1155"/>
                    <a:pt x="7418" y="-1155"/>
                    <a:pt x="2655" y="4560"/>
                  </a:cubicBezTo>
                  <a:cubicBezTo>
                    <a:pt x="-1155" y="9323"/>
                    <a:pt x="-1155" y="16943"/>
                    <a:pt x="4560" y="21705"/>
                  </a:cubicBezTo>
                  <a:cubicBezTo>
                    <a:pt x="6465" y="23610"/>
                    <a:pt x="8370" y="24563"/>
                    <a:pt x="10275" y="26468"/>
                  </a:cubicBezTo>
                  <a:cubicBezTo>
                    <a:pt x="12180" y="28373"/>
                    <a:pt x="15037" y="29325"/>
                    <a:pt x="17895" y="29325"/>
                  </a:cubicBezTo>
                  <a:cubicBezTo>
                    <a:pt x="21705" y="29325"/>
                    <a:pt x="24562" y="27420"/>
                    <a:pt x="27420" y="25515"/>
                  </a:cubicBezTo>
                  <a:cubicBezTo>
                    <a:pt x="31230" y="20753"/>
                    <a:pt x="31230" y="13133"/>
                    <a:pt x="25515" y="8370"/>
                  </a:cubicBezTo>
                  <a:cubicBezTo>
                    <a:pt x="24562" y="5513"/>
                    <a:pt x="22658" y="3608"/>
                    <a:pt x="19800" y="2655"/>
                  </a:cubicBezTo>
                  <a:close/>
                </a:path>
              </a:pathLst>
            </a:custGeom>
            <a:solidFill>
              <a:srgbClr val="FFFFFF"/>
            </a:solidFill>
            <a:ln w="9525"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0A2CF0B7-E6B9-4FDB-BE45-4C5930B06464}"/>
                </a:ext>
              </a:extLst>
            </p:cNvPr>
            <p:cNvSpPr/>
            <p:nvPr/>
          </p:nvSpPr>
          <p:spPr>
            <a:xfrm>
              <a:off x="9340727" y="3876395"/>
              <a:ext cx="32506" cy="24886"/>
            </a:xfrm>
            <a:custGeom>
              <a:avLst/>
              <a:gdLst>
                <a:gd name="connsiteX0" fmla="*/ 21076 w 32506"/>
                <a:gd name="connsiteY0" fmla="*/ 1074 h 24886"/>
                <a:gd name="connsiteX1" fmla="*/ 13457 w 32506"/>
                <a:gd name="connsiteY1" fmla="*/ 121 h 24886"/>
                <a:gd name="connsiteX2" fmla="*/ 121 w 32506"/>
                <a:gd name="connsiteY2" fmla="*/ 10599 h 24886"/>
                <a:gd name="connsiteX3" fmla="*/ 10599 w 32506"/>
                <a:gd name="connsiteY3" fmla="*/ 23934 h 24886"/>
                <a:gd name="connsiteX4" fmla="*/ 19171 w 32506"/>
                <a:gd name="connsiteY4" fmla="*/ 24886 h 24886"/>
                <a:gd name="connsiteX5" fmla="*/ 21076 w 32506"/>
                <a:gd name="connsiteY5" fmla="*/ 24886 h 24886"/>
                <a:gd name="connsiteX6" fmla="*/ 32507 w 32506"/>
                <a:gd name="connsiteY6" fmla="*/ 14409 h 24886"/>
                <a:gd name="connsiteX7" fmla="*/ 21076 w 32506"/>
                <a:gd name="connsiteY7" fmla="*/ 1074 h 2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06" h="24886">
                  <a:moveTo>
                    <a:pt x="21076" y="1074"/>
                  </a:moveTo>
                  <a:cubicBezTo>
                    <a:pt x="18219" y="1074"/>
                    <a:pt x="16314" y="121"/>
                    <a:pt x="13457" y="121"/>
                  </a:cubicBezTo>
                  <a:cubicBezTo>
                    <a:pt x="6789" y="-831"/>
                    <a:pt x="1074" y="3931"/>
                    <a:pt x="121" y="10599"/>
                  </a:cubicBezTo>
                  <a:cubicBezTo>
                    <a:pt x="-831" y="17266"/>
                    <a:pt x="3932" y="22981"/>
                    <a:pt x="10599" y="23934"/>
                  </a:cubicBezTo>
                  <a:cubicBezTo>
                    <a:pt x="13457" y="23934"/>
                    <a:pt x="16314" y="24886"/>
                    <a:pt x="19171" y="24886"/>
                  </a:cubicBezTo>
                  <a:cubicBezTo>
                    <a:pt x="20124" y="24886"/>
                    <a:pt x="20124" y="24886"/>
                    <a:pt x="21076" y="24886"/>
                  </a:cubicBezTo>
                  <a:cubicBezTo>
                    <a:pt x="26791" y="24886"/>
                    <a:pt x="32507" y="20124"/>
                    <a:pt x="32507" y="14409"/>
                  </a:cubicBezTo>
                  <a:cubicBezTo>
                    <a:pt x="32507" y="8694"/>
                    <a:pt x="27744" y="2026"/>
                    <a:pt x="21076" y="1074"/>
                  </a:cubicBezTo>
                  <a:close/>
                </a:path>
              </a:pathLst>
            </a:custGeom>
            <a:solidFill>
              <a:srgbClr val="FFFFFF"/>
            </a:solidFill>
            <a:ln w="9525"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06FBD01A-AB2B-431A-B733-64605B44658F}"/>
                </a:ext>
              </a:extLst>
            </p:cNvPr>
            <p:cNvSpPr/>
            <p:nvPr/>
          </p:nvSpPr>
          <p:spPr>
            <a:xfrm>
              <a:off x="9880811" y="3442176"/>
              <a:ext cx="24869" cy="32384"/>
            </a:xfrm>
            <a:custGeom>
              <a:avLst/>
              <a:gdLst>
                <a:gd name="connsiteX0" fmla="*/ 13439 w 24869"/>
                <a:gd name="connsiteY0" fmla="*/ 0 h 32384"/>
                <a:gd name="connsiteX1" fmla="*/ 1057 w 24869"/>
                <a:gd name="connsiteY1" fmla="*/ 11430 h 32384"/>
                <a:gd name="connsiteX2" fmla="*/ 105 w 24869"/>
                <a:gd name="connsiteY2" fmla="*/ 19050 h 32384"/>
                <a:gd name="connsiteX3" fmla="*/ 10582 w 24869"/>
                <a:gd name="connsiteY3" fmla="*/ 32385 h 32384"/>
                <a:gd name="connsiteX4" fmla="*/ 11535 w 24869"/>
                <a:gd name="connsiteY4" fmla="*/ 32385 h 32384"/>
                <a:gd name="connsiteX5" fmla="*/ 23917 w 24869"/>
                <a:gd name="connsiteY5" fmla="*/ 21908 h 32384"/>
                <a:gd name="connsiteX6" fmla="*/ 24869 w 24869"/>
                <a:gd name="connsiteY6" fmla="*/ 13335 h 32384"/>
                <a:gd name="connsiteX7" fmla="*/ 13439 w 24869"/>
                <a:gd name="connsiteY7" fmla="*/ 0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69" h="32384">
                  <a:moveTo>
                    <a:pt x="13439" y="0"/>
                  </a:moveTo>
                  <a:cubicBezTo>
                    <a:pt x="6772" y="0"/>
                    <a:pt x="1057" y="4763"/>
                    <a:pt x="1057" y="11430"/>
                  </a:cubicBezTo>
                  <a:cubicBezTo>
                    <a:pt x="1057" y="14288"/>
                    <a:pt x="1057" y="16192"/>
                    <a:pt x="105" y="19050"/>
                  </a:cubicBezTo>
                  <a:cubicBezTo>
                    <a:pt x="-848" y="25717"/>
                    <a:pt x="4867" y="31433"/>
                    <a:pt x="10582" y="32385"/>
                  </a:cubicBezTo>
                  <a:cubicBezTo>
                    <a:pt x="10582" y="32385"/>
                    <a:pt x="11535" y="32385"/>
                    <a:pt x="11535" y="32385"/>
                  </a:cubicBezTo>
                  <a:cubicBezTo>
                    <a:pt x="17250" y="32385"/>
                    <a:pt x="22964" y="27622"/>
                    <a:pt x="23917" y="21908"/>
                  </a:cubicBezTo>
                  <a:cubicBezTo>
                    <a:pt x="23917" y="19050"/>
                    <a:pt x="23917" y="16192"/>
                    <a:pt x="24869" y="13335"/>
                  </a:cubicBezTo>
                  <a:cubicBezTo>
                    <a:pt x="24869" y="6667"/>
                    <a:pt x="20107" y="952"/>
                    <a:pt x="13439" y="0"/>
                  </a:cubicBezTo>
                  <a:close/>
                </a:path>
              </a:pathLst>
            </a:custGeom>
            <a:solidFill>
              <a:srgbClr val="FFFFFF"/>
            </a:solidFill>
            <a:ln w="9525"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746D3708-0119-4BBA-9663-E767E533215C}"/>
                </a:ext>
              </a:extLst>
            </p:cNvPr>
            <p:cNvSpPr/>
            <p:nvPr/>
          </p:nvSpPr>
          <p:spPr>
            <a:xfrm>
              <a:off x="9871246" y="3505849"/>
              <a:ext cx="26007" cy="31577"/>
            </a:xfrm>
            <a:custGeom>
              <a:avLst/>
              <a:gdLst>
                <a:gd name="connsiteX0" fmla="*/ 16338 w 26007"/>
                <a:gd name="connsiteY0" fmla="*/ 145 h 31577"/>
                <a:gd name="connsiteX1" fmla="*/ 2050 w 26007"/>
                <a:gd name="connsiteY1" fmla="*/ 9670 h 31577"/>
                <a:gd name="connsiteX2" fmla="*/ 145 w 26007"/>
                <a:gd name="connsiteY2" fmla="*/ 17290 h 31577"/>
                <a:gd name="connsiteX3" fmla="*/ 9670 w 26007"/>
                <a:gd name="connsiteY3" fmla="*/ 31577 h 31577"/>
                <a:gd name="connsiteX4" fmla="*/ 12527 w 26007"/>
                <a:gd name="connsiteY4" fmla="*/ 31577 h 31577"/>
                <a:gd name="connsiteX5" fmla="*/ 23957 w 26007"/>
                <a:gd name="connsiteY5" fmla="*/ 22052 h 31577"/>
                <a:gd name="connsiteX6" fmla="*/ 25863 w 26007"/>
                <a:gd name="connsiteY6" fmla="*/ 14432 h 31577"/>
                <a:gd name="connsiteX7" fmla="*/ 16338 w 26007"/>
                <a:gd name="connsiteY7" fmla="*/ 145 h 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7" h="31577">
                  <a:moveTo>
                    <a:pt x="16338" y="145"/>
                  </a:moveTo>
                  <a:cubicBezTo>
                    <a:pt x="9670" y="-808"/>
                    <a:pt x="3955" y="3002"/>
                    <a:pt x="2050" y="9670"/>
                  </a:cubicBezTo>
                  <a:cubicBezTo>
                    <a:pt x="1097" y="12527"/>
                    <a:pt x="1097" y="14432"/>
                    <a:pt x="145" y="17290"/>
                  </a:cubicBezTo>
                  <a:cubicBezTo>
                    <a:pt x="-808" y="23957"/>
                    <a:pt x="3002" y="29672"/>
                    <a:pt x="9670" y="31577"/>
                  </a:cubicBezTo>
                  <a:cubicBezTo>
                    <a:pt x="10622" y="31577"/>
                    <a:pt x="11575" y="31577"/>
                    <a:pt x="12527" y="31577"/>
                  </a:cubicBezTo>
                  <a:cubicBezTo>
                    <a:pt x="18242" y="31577"/>
                    <a:pt x="23005" y="27767"/>
                    <a:pt x="23957" y="22052"/>
                  </a:cubicBezTo>
                  <a:cubicBezTo>
                    <a:pt x="24910" y="19195"/>
                    <a:pt x="24910" y="16337"/>
                    <a:pt x="25863" y="14432"/>
                  </a:cubicBezTo>
                  <a:cubicBezTo>
                    <a:pt x="26815" y="7765"/>
                    <a:pt x="23005" y="2050"/>
                    <a:pt x="16338" y="145"/>
                  </a:cubicBezTo>
                  <a:close/>
                </a:path>
              </a:pathLst>
            </a:custGeom>
            <a:solidFill>
              <a:srgbClr val="FFFFFF"/>
            </a:solidFill>
            <a:ln w="9525"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D9908AA5-B14F-4EF3-8C28-636223A68827}"/>
                </a:ext>
              </a:extLst>
            </p:cNvPr>
            <p:cNvSpPr/>
            <p:nvPr/>
          </p:nvSpPr>
          <p:spPr>
            <a:xfrm>
              <a:off x="9853658" y="3568279"/>
              <a:ext cx="26324" cy="32011"/>
            </a:xfrm>
            <a:custGeom>
              <a:avLst/>
              <a:gdLst>
                <a:gd name="connsiteX0" fmla="*/ 18685 w 26324"/>
                <a:gd name="connsiteY0" fmla="*/ 579 h 32011"/>
                <a:gd name="connsiteX1" fmla="*/ 3445 w 26324"/>
                <a:gd name="connsiteY1" fmla="*/ 8199 h 32011"/>
                <a:gd name="connsiteX2" fmla="*/ 588 w 26324"/>
                <a:gd name="connsiteY2" fmla="*/ 15819 h 32011"/>
                <a:gd name="connsiteX3" fmla="*/ 7255 w 26324"/>
                <a:gd name="connsiteY3" fmla="*/ 31059 h 32011"/>
                <a:gd name="connsiteX4" fmla="*/ 11065 w 26324"/>
                <a:gd name="connsiteY4" fmla="*/ 32012 h 32011"/>
                <a:gd name="connsiteX5" fmla="*/ 22495 w 26324"/>
                <a:gd name="connsiteY5" fmla="*/ 24392 h 32011"/>
                <a:gd name="connsiteX6" fmla="*/ 25353 w 26324"/>
                <a:gd name="connsiteY6" fmla="*/ 16772 h 32011"/>
                <a:gd name="connsiteX7" fmla="*/ 18685 w 26324"/>
                <a:gd name="connsiteY7" fmla="*/ 579 h 3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24" h="32011">
                  <a:moveTo>
                    <a:pt x="18685" y="579"/>
                  </a:moveTo>
                  <a:cubicBezTo>
                    <a:pt x="12017" y="-1326"/>
                    <a:pt x="5350" y="1532"/>
                    <a:pt x="3445" y="8199"/>
                  </a:cubicBezTo>
                  <a:cubicBezTo>
                    <a:pt x="2492" y="11057"/>
                    <a:pt x="1540" y="12962"/>
                    <a:pt x="588" y="15819"/>
                  </a:cubicBezTo>
                  <a:cubicBezTo>
                    <a:pt x="-1317" y="22487"/>
                    <a:pt x="1540" y="29154"/>
                    <a:pt x="7255" y="31059"/>
                  </a:cubicBezTo>
                  <a:cubicBezTo>
                    <a:pt x="8208" y="32012"/>
                    <a:pt x="10113" y="32012"/>
                    <a:pt x="11065" y="32012"/>
                  </a:cubicBezTo>
                  <a:cubicBezTo>
                    <a:pt x="15828" y="32012"/>
                    <a:pt x="20590" y="29154"/>
                    <a:pt x="22495" y="24392"/>
                  </a:cubicBezTo>
                  <a:cubicBezTo>
                    <a:pt x="23447" y="21534"/>
                    <a:pt x="24400" y="19629"/>
                    <a:pt x="25353" y="16772"/>
                  </a:cubicBezTo>
                  <a:cubicBezTo>
                    <a:pt x="28210" y="9152"/>
                    <a:pt x="24400" y="2484"/>
                    <a:pt x="18685" y="579"/>
                  </a:cubicBezTo>
                  <a:close/>
                </a:path>
              </a:pathLst>
            </a:custGeom>
            <a:solidFill>
              <a:srgbClr val="FFFFFF"/>
            </a:solidFill>
            <a:ln w="9525"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519137DA-C99A-4DE9-A649-2877A2AE8E77}"/>
                </a:ext>
              </a:extLst>
            </p:cNvPr>
            <p:cNvSpPr/>
            <p:nvPr/>
          </p:nvSpPr>
          <p:spPr>
            <a:xfrm>
              <a:off x="9827216" y="3626601"/>
              <a:ext cx="27390" cy="30840"/>
            </a:xfrm>
            <a:custGeom>
              <a:avLst/>
              <a:gdLst>
                <a:gd name="connsiteX0" fmla="*/ 21315 w 27390"/>
                <a:gd name="connsiteY0" fmla="*/ 1313 h 30840"/>
                <a:gd name="connsiteX1" fmla="*/ 5122 w 27390"/>
                <a:gd name="connsiteY1" fmla="*/ 6075 h 30840"/>
                <a:gd name="connsiteX2" fmla="*/ 1313 w 27390"/>
                <a:gd name="connsiteY2" fmla="*/ 12743 h 30840"/>
                <a:gd name="connsiteX3" fmla="*/ 6075 w 27390"/>
                <a:gd name="connsiteY3" fmla="*/ 28935 h 30840"/>
                <a:gd name="connsiteX4" fmla="*/ 11790 w 27390"/>
                <a:gd name="connsiteY4" fmla="*/ 30840 h 30840"/>
                <a:gd name="connsiteX5" fmla="*/ 22268 w 27390"/>
                <a:gd name="connsiteY5" fmla="*/ 24173 h 30840"/>
                <a:gd name="connsiteX6" fmla="*/ 26078 w 27390"/>
                <a:gd name="connsiteY6" fmla="*/ 16553 h 30840"/>
                <a:gd name="connsiteX7" fmla="*/ 21315 w 27390"/>
                <a:gd name="connsiteY7" fmla="*/ 1313 h 3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0" h="30840">
                  <a:moveTo>
                    <a:pt x="21315" y="1313"/>
                  </a:moveTo>
                  <a:cubicBezTo>
                    <a:pt x="15600" y="-1545"/>
                    <a:pt x="7980" y="360"/>
                    <a:pt x="5122" y="6075"/>
                  </a:cubicBezTo>
                  <a:cubicBezTo>
                    <a:pt x="4170" y="7980"/>
                    <a:pt x="2265" y="10838"/>
                    <a:pt x="1313" y="12743"/>
                  </a:cubicBezTo>
                  <a:cubicBezTo>
                    <a:pt x="-1545" y="18458"/>
                    <a:pt x="360" y="26078"/>
                    <a:pt x="6075" y="28935"/>
                  </a:cubicBezTo>
                  <a:cubicBezTo>
                    <a:pt x="7980" y="29888"/>
                    <a:pt x="9885" y="30840"/>
                    <a:pt x="11790" y="30840"/>
                  </a:cubicBezTo>
                  <a:cubicBezTo>
                    <a:pt x="15600" y="30840"/>
                    <a:pt x="20363" y="28935"/>
                    <a:pt x="22268" y="24173"/>
                  </a:cubicBezTo>
                  <a:cubicBezTo>
                    <a:pt x="23220" y="21315"/>
                    <a:pt x="25125" y="19410"/>
                    <a:pt x="26078" y="16553"/>
                  </a:cubicBezTo>
                  <a:cubicBezTo>
                    <a:pt x="28935" y="11790"/>
                    <a:pt x="27030" y="4170"/>
                    <a:pt x="21315" y="1313"/>
                  </a:cubicBezTo>
                  <a:close/>
                </a:path>
              </a:pathLst>
            </a:custGeom>
            <a:solidFill>
              <a:srgbClr val="FFFFFF"/>
            </a:solidFill>
            <a:ln w="9525"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4F9F8677-55E5-4A1C-A047-16443FBFB184}"/>
                </a:ext>
              </a:extLst>
            </p:cNvPr>
            <p:cNvSpPr/>
            <p:nvPr/>
          </p:nvSpPr>
          <p:spPr>
            <a:xfrm>
              <a:off x="9880916" y="3378237"/>
              <a:ext cx="24764" cy="31553"/>
            </a:xfrm>
            <a:custGeom>
              <a:avLst/>
              <a:gdLst>
                <a:gd name="connsiteX0" fmla="*/ 11430 w 24764"/>
                <a:gd name="connsiteY0" fmla="*/ 121 h 31553"/>
                <a:gd name="connsiteX1" fmla="*/ 0 w 24764"/>
                <a:gd name="connsiteY1" fmla="*/ 12504 h 31553"/>
                <a:gd name="connsiteX2" fmla="*/ 0 w 24764"/>
                <a:gd name="connsiteY2" fmla="*/ 20124 h 31553"/>
                <a:gd name="connsiteX3" fmla="*/ 12382 w 24764"/>
                <a:gd name="connsiteY3" fmla="*/ 31554 h 31553"/>
                <a:gd name="connsiteX4" fmla="*/ 13335 w 24764"/>
                <a:gd name="connsiteY4" fmla="*/ 31554 h 31553"/>
                <a:gd name="connsiteX5" fmla="*/ 24765 w 24764"/>
                <a:gd name="connsiteY5" fmla="*/ 19171 h 31553"/>
                <a:gd name="connsiteX6" fmla="*/ 23813 w 24764"/>
                <a:gd name="connsiteY6" fmla="*/ 10599 h 31553"/>
                <a:gd name="connsiteX7" fmla="*/ 11430 w 24764"/>
                <a:gd name="connsiteY7" fmla="*/ 121 h 3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4" h="31553">
                  <a:moveTo>
                    <a:pt x="11430" y="121"/>
                  </a:moveTo>
                  <a:cubicBezTo>
                    <a:pt x="4763" y="121"/>
                    <a:pt x="0" y="5836"/>
                    <a:pt x="0" y="12504"/>
                  </a:cubicBezTo>
                  <a:cubicBezTo>
                    <a:pt x="0" y="15361"/>
                    <a:pt x="0" y="17266"/>
                    <a:pt x="0" y="20124"/>
                  </a:cubicBezTo>
                  <a:cubicBezTo>
                    <a:pt x="0" y="26791"/>
                    <a:pt x="5715" y="31554"/>
                    <a:pt x="12382" y="31554"/>
                  </a:cubicBezTo>
                  <a:cubicBezTo>
                    <a:pt x="12382" y="31554"/>
                    <a:pt x="12382" y="31554"/>
                    <a:pt x="13335" y="31554"/>
                  </a:cubicBezTo>
                  <a:cubicBezTo>
                    <a:pt x="20002" y="31554"/>
                    <a:pt x="24765" y="25839"/>
                    <a:pt x="24765" y="19171"/>
                  </a:cubicBezTo>
                  <a:cubicBezTo>
                    <a:pt x="24765" y="16314"/>
                    <a:pt x="24765" y="13456"/>
                    <a:pt x="23813" y="10599"/>
                  </a:cubicBezTo>
                  <a:cubicBezTo>
                    <a:pt x="23813" y="3931"/>
                    <a:pt x="18097" y="-831"/>
                    <a:pt x="11430" y="121"/>
                  </a:cubicBezTo>
                  <a:close/>
                </a:path>
              </a:pathLst>
            </a:custGeom>
            <a:solidFill>
              <a:srgbClr val="FFFFFF"/>
            </a:solidFill>
            <a:ln w="9525"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F41BBD1E-C619-4FCD-9515-08F5F808B60B}"/>
                </a:ext>
              </a:extLst>
            </p:cNvPr>
            <p:cNvSpPr/>
            <p:nvPr/>
          </p:nvSpPr>
          <p:spPr>
            <a:xfrm>
              <a:off x="9475029" y="2944850"/>
              <a:ext cx="31977" cy="24886"/>
            </a:xfrm>
            <a:custGeom>
              <a:avLst/>
              <a:gdLst>
                <a:gd name="connsiteX0" fmla="*/ 22029 w 31977"/>
                <a:gd name="connsiteY0" fmla="*/ 1074 h 24886"/>
                <a:gd name="connsiteX1" fmla="*/ 13457 w 31977"/>
                <a:gd name="connsiteY1" fmla="*/ 121 h 24886"/>
                <a:gd name="connsiteX2" fmla="*/ 121 w 31977"/>
                <a:gd name="connsiteY2" fmla="*/ 10599 h 24886"/>
                <a:gd name="connsiteX3" fmla="*/ 10599 w 31977"/>
                <a:gd name="connsiteY3" fmla="*/ 23934 h 24886"/>
                <a:gd name="connsiteX4" fmla="*/ 18219 w 31977"/>
                <a:gd name="connsiteY4" fmla="*/ 24886 h 24886"/>
                <a:gd name="connsiteX5" fmla="*/ 20124 w 31977"/>
                <a:gd name="connsiteY5" fmla="*/ 24886 h 24886"/>
                <a:gd name="connsiteX6" fmla="*/ 31554 w 31977"/>
                <a:gd name="connsiteY6" fmla="*/ 14409 h 24886"/>
                <a:gd name="connsiteX7" fmla="*/ 22029 w 31977"/>
                <a:gd name="connsiteY7" fmla="*/ 1074 h 2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77" h="24886">
                  <a:moveTo>
                    <a:pt x="22029" y="1074"/>
                  </a:moveTo>
                  <a:cubicBezTo>
                    <a:pt x="19171" y="1074"/>
                    <a:pt x="16314" y="121"/>
                    <a:pt x="13457" y="121"/>
                  </a:cubicBezTo>
                  <a:cubicBezTo>
                    <a:pt x="6789" y="-831"/>
                    <a:pt x="1074" y="3931"/>
                    <a:pt x="121" y="10599"/>
                  </a:cubicBezTo>
                  <a:cubicBezTo>
                    <a:pt x="-831" y="17266"/>
                    <a:pt x="3932" y="22981"/>
                    <a:pt x="10599" y="23934"/>
                  </a:cubicBezTo>
                  <a:cubicBezTo>
                    <a:pt x="13457" y="23934"/>
                    <a:pt x="15362" y="24886"/>
                    <a:pt x="18219" y="24886"/>
                  </a:cubicBezTo>
                  <a:cubicBezTo>
                    <a:pt x="19171" y="24886"/>
                    <a:pt x="19171" y="24886"/>
                    <a:pt x="20124" y="24886"/>
                  </a:cubicBezTo>
                  <a:cubicBezTo>
                    <a:pt x="25839" y="24886"/>
                    <a:pt x="30601" y="21076"/>
                    <a:pt x="31554" y="14409"/>
                  </a:cubicBezTo>
                  <a:cubicBezTo>
                    <a:pt x="33459" y="8694"/>
                    <a:pt x="28696" y="2026"/>
                    <a:pt x="22029" y="1074"/>
                  </a:cubicBezTo>
                  <a:close/>
                </a:path>
              </a:pathLst>
            </a:custGeom>
            <a:solidFill>
              <a:srgbClr val="FFFFFF"/>
            </a:solidFill>
            <a:ln w="9525"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A135E7D9-6B2D-4547-B56D-1B6CDCEA15B2}"/>
                </a:ext>
              </a:extLst>
            </p:cNvPr>
            <p:cNvSpPr/>
            <p:nvPr/>
          </p:nvSpPr>
          <p:spPr>
            <a:xfrm>
              <a:off x="9470267" y="3877347"/>
              <a:ext cx="32627" cy="24886"/>
            </a:xfrm>
            <a:custGeom>
              <a:avLst/>
              <a:gdLst>
                <a:gd name="connsiteX0" fmla="*/ 18219 w 32627"/>
                <a:gd name="connsiteY0" fmla="*/ 121 h 24886"/>
                <a:gd name="connsiteX1" fmla="*/ 10599 w 32627"/>
                <a:gd name="connsiteY1" fmla="*/ 1074 h 24886"/>
                <a:gd name="connsiteX2" fmla="*/ 121 w 32627"/>
                <a:gd name="connsiteY2" fmla="*/ 14409 h 24886"/>
                <a:gd name="connsiteX3" fmla="*/ 11551 w 32627"/>
                <a:gd name="connsiteY3" fmla="*/ 24886 h 24886"/>
                <a:gd name="connsiteX4" fmla="*/ 13457 w 32627"/>
                <a:gd name="connsiteY4" fmla="*/ 24886 h 24886"/>
                <a:gd name="connsiteX5" fmla="*/ 22029 w 32627"/>
                <a:gd name="connsiteY5" fmla="*/ 23934 h 24886"/>
                <a:gd name="connsiteX6" fmla="*/ 32507 w 32627"/>
                <a:gd name="connsiteY6" fmla="*/ 10599 h 24886"/>
                <a:gd name="connsiteX7" fmla="*/ 18219 w 32627"/>
                <a:gd name="connsiteY7" fmla="*/ 121 h 2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7" h="24886">
                  <a:moveTo>
                    <a:pt x="18219" y="121"/>
                  </a:moveTo>
                  <a:cubicBezTo>
                    <a:pt x="15362" y="121"/>
                    <a:pt x="13457" y="1074"/>
                    <a:pt x="10599" y="1074"/>
                  </a:cubicBezTo>
                  <a:cubicBezTo>
                    <a:pt x="3932" y="2026"/>
                    <a:pt x="-831" y="7741"/>
                    <a:pt x="121" y="14409"/>
                  </a:cubicBezTo>
                  <a:cubicBezTo>
                    <a:pt x="1074" y="20124"/>
                    <a:pt x="5837" y="24886"/>
                    <a:pt x="11551" y="24886"/>
                  </a:cubicBezTo>
                  <a:cubicBezTo>
                    <a:pt x="12504" y="24886"/>
                    <a:pt x="12504" y="24886"/>
                    <a:pt x="13457" y="24886"/>
                  </a:cubicBezTo>
                  <a:cubicBezTo>
                    <a:pt x="16314" y="24886"/>
                    <a:pt x="19171" y="23934"/>
                    <a:pt x="22029" y="23934"/>
                  </a:cubicBezTo>
                  <a:cubicBezTo>
                    <a:pt x="28696" y="22981"/>
                    <a:pt x="33459" y="17266"/>
                    <a:pt x="32507" y="10599"/>
                  </a:cubicBezTo>
                  <a:cubicBezTo>
                    <a:pt x="30601" y="3931"/>
                    <a:pt x="23934" y="-831"/>
                    <a:pt x="18219" y="121"/>
                  </a:cubicBezTo>
                  <a:close/>
                </a:path>
              </a:pathLst>
            </a:custGeom>
            <a:solidFill>
              <a:srgbClr val="FFFFFF"/>
            </a:solidFill>
            <a:ln w="9525"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4B90321D-B4B2-491B-9FB3-14432DD31347}"/>
                </a:ext>
              </a:extLst>
            </p:cNvPr>
            <p:cNvSpPr/>
            <p:nvPr/>
          </p:nvSpPr>
          <p:spPr>
            <a:xfrm>
              <a:off x="9410381" y="2941161"/>
              <a:ext cx="32489" cy="24765"/>
            </a:xfrm>
            <a:custGeom>
              <a:avLst/>
              <a:gdLst>
                <a:gd name="connsiteX0" fmla="*/ 20955 w 32489"/>
                <a:gd name="connsiteY0" fmla="*/ 0 h 24765"/>
                <a:gd name="connsiteX1" fmla="*/ 13335 w 32489"/>
                <a:gd name="connsiteY1" fmla="*/ 0 h 24765"/>
                <a:gd name="connsiteX2" fmla="*/ 12382 w 32489"/>
                <a:gd name="connsiteY2" fmla="*/ 0 h 24765"/>
                <a:gd name="connsiteX3" fmla="*/ 0 w 32489"/>
                <a:gd name="connsiteY3" fmla="*/ 12383 h 24765"/>
                <a:gd name="connsiteX4" fmla="*/ 12382 w 32489"/>
                <a:gd name="connsiteY4" fmla="*/ 24765 h 24765"/>
                <a:gd name="connsiteX5" fmla="*/ 13335 w 32489"/>
                <a:gd name="connsiteY5" fmla="*/ 24765 h 24765"/>
                <a:gd name="connsiteX6" fmla="*/ 20003 w 32489"/>
                <a:gd name="connsiteY6" fmla="*/ 24765 h 24765"/>
                <a:gd name="connsiteX7" fmla="*/ 20003 w 32489"/>
                <a:gd name="connsiteY7" fmla="*/ 24765 h 24765"/>
                <a:gd name="connsiteX8" fmla="*/ 32385 w 32489"/>
                <a:gd name="connsiteY8" fmla="*/ 13335 h 24765"/>
                <a:gd name="connsiteX9" fmla="*/ 20955 w 32489"/>
                <a:gd name="connsiteY9" fmla="*/ 0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89" h="24765">
                  <a:moveTo>
                    <a:pt x="20955" y="0"/>
                  </a:moveTo>
                  <a:cubicBezTo>
                    <a:pt x="18098" y="0"/>
                    <a:pt x="16193" y="0"/>
                    <a:pt x="13335" y="0"/>
                  </a:cubicBezTo>
                  <a:lnTo>
                    <a:pt x="12382" y="0"/>
                  </a:lnTo>
                  <a:cubicBezTo>
                    <a:pt x="5715" y="0"/>
                    <a:pt x="0" y="5715"/>
                    <a:pt x="0" y="12383"/>
                  </a:cubicBezTo>
                  <a:cubicBezTo>
                    <a:pt x="0" y="19050"/>
                    <a:pt x="5715" y="24765"/>
                    <a:pt x="12382" y="24765"/>
                  </a:cubicBezTo>
                  <a:lnTo>
                    <a:pt x="13335" y="24765"/>
                  </a:lnTo>
                  <a:cubicBezTo>
                    <a:pt x="15240" y="24765"/>
                    <a:pt x="18098" y="24765"/>
                    <a:pt x="20003" y="24765"/>
                  </a:cubicBezTo>
                  <a:cubicBezTo>
                    <a:pt x="20003" y="24765"/>
                    <a:pt x="20003" y="24765"/>
                    <a:pt x="20003" y="24765"/>
                  </a:cubicBezTo>
                  <a:cubicBezTo>
                    <a:pt x="26670" y="24765"/>
                    <a:pt x="31432" y="19050"/>
                    <a:pt x="32385" y="13335"/>
                  </a:cubicBezTo>
                  <a:cubicBezTo>
                    <a:pt x="33338" y="4763"/>
                    <a:pt x="27623" y="0"/>
                    <a:pt x="20955" y="0"/>
                  </a:cubicBezTo>
                  <a:close/>
                </a:path>
              </a:pathLst>
            </a:custGeom>
            <a:solidFill>
              <a:srgbClr val="FFFFFF"/>
            </a:solidFill>
            <a:ln w="9525"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66E5CF9A-3722-4599-8A44-DC5CCDF9B9D7}"/>
                </a:ext>
              </a:extLst>
            </p:cNvPr>
            <p:cNvSpPr/>
            <p:nvPr/>
          </p:nvSpPr>
          <p:spPr>
            <a:xfrm>
              <a:off x="9403713" y="3882231"/>
              <a:ext cx="34290" cy="23812"/>
            </a:xfrm>
            <a:custGeom>
              <a:avLst/>
              <a:gdLst>
                <a:gd name="connsiteX0" fmla="*/ 21908 w 34290"/>
                <a:gd name="connsiteY0" fmla="*/ 0 h 23812"/>
                <a:gd name="connsiteX1" fmla="*/ 20003 w 34290"/>
                <a:gd name="connsiteY1" fmla="*/ 0 h 23812"/>
                <a:gd name="connsiteX2" fmla="*/ 12383 w 34290"/>
                <a:gd name="connsiteY2" fmla="*/ 0 h 23812"/>
                <a:gd name="connsiteX3" fmla="*/ 12383 w 34290"/>
                <a:gd name="connsiteY3" fmla="*/ 0 h 23812"/>
                <a:gd name="connsiteX4" fmla="*/ 0 w 34290"/>
                <a:gd name="connsiteY4" fmla="*/ 11430 h 23812"/>
                <a:gd name="connsiteX5" fmla="*/ 11430 w 34290"/>
                <a:gd name="connsiteY5" fmla="*/ 23813 h 23812"/>
                <a:gd name="connsiteX6" fmla="*/ 20003 w 34290"/>
                <a:gd name="connsiteY6" fmla="*/ 23813 h 23812"/>
                <a:gd name="connsiteX7" fmla="*/ 21908 w 34290"/>
                <a:gd name="connsiteY7" fmla="*/ 23813 h 23812"/>
                <a:gd name="connsiteX8" fmla="*/ 34290 w 34290"/>
                <a:gd name="connsiteY8" fmla="*/ 11430 h 23812"/>
                <a:gd name="connsiteX9" fmla="*/ 21908 w 34290"/>
                <a:gd name="connsiteY9"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 h="23812">
                  <a:moveTo>
                    <a:pt x="21908" y="0"/>
                  </a:moveTo>
                  <a:lnTo>
                    <a:pt x="20003" y="0"/>
                  </a:lnTo>
                  <a:cubicBezTo>
                    <a:pt x="17145" y="0"/>
                    <a:pt x="15240" y="0"/>
                    <a:pt x="12383" y="0"/>
                  </a:cubicBezTo>
                  <a:cubicBezTo>
                    <a:pt x="12383" y="0"/>
                    <a:pt x="12383" y="0"/>
                    <a:pt x="12383" y="0"/>
                  </a:cubicBezTo>
                  <a:cubicBezTo>
                    <a:pt x="5715" y="0"/>
                    <a:pt x="953" y="4763"/>
                    <a:pt x="0" y="11430"/>
                  </a:cubicBezTo>
                  <a:cubicBezTo>
                    <a:pt x="0" y="18097"/>
                    <a:pt x="4763" y="23813"/>
                    <a:pt x="11430" y="23813"/>
                  </a:cubicBezTo>
                  <a:cubicBezTo>
                    <a:pt x="14288" y="23813"/>
                    <a:pt x="17145" y="23813"/>
                    <a:pt x="20003" y="23813"/>
                  </a:cubicBezTo>
                  <a:lnTo>
                    <a:pt x="21908" y="23813"/>
                  </a:lnTo>
                  <a:cubicBezTo>
                    <a:pt x="28575" y="23813"/>
                    <a:pt x="34290" y="18097"/>
                    <a:pt x="34290" y="11430"/>
                  </a:cubicBezTo>
                  <a:cubicBezTo>
                    <a:pt x="34290" y="4763"/>
                    <a:pt x="28575" y="0"/>
                    <a:pt x="21908" y="0"/>
                  </a:cubicBezTo>
                  <a:close/>
                </a:path>
              </a:pathLst>
            </a:custGeom>
            <a:solidFill>
              <a:srgbClr val="FFFFFF"/>
            </a:solidFill>
            <a:ln w="9525"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9D2F359D-43AB-411A-A8AF-6325B874A038}"/>
                </a:ext>
              </a:extLst>
            </p:cNvPr>
            <p:cNvSpPr/>
            <p:nvPr/>
          </p:nvSpPr>
          <p:spPr>
            <a:xfrm>
              <a:off x="9656049" y="3007759"/>
              <a:ext cx="30917" cy="27699"/>
            </a:xfrm>
            <a:custGeom>
              <a:avLst/>
              <a:gdLst>
                <a:gd name="connsiteX0" fmla="*/ 24842 w 30917"/>
                <a:gd name="connsiteY0" fmla="*/ 6745 h 27699"/>
                <a:gd name="connsiteX1" fmla="*/ 18175 w 30917"/>
                <a:gd name="connsiteY1" fmla="*/ 1982 h 27699"/>
                <a:gd name="connsiteX2" fmla="*/ 1982 w 30917"/>
                <a:gd name="connsiteY2" fmla="*/ 5792 h 27699"/>
                <a:gd name="connsiteX3" fmla="*/ 5792 w 30917"/>
                <a:gd name="connsiteY3" fmla="*/ 21985 h 27699"/>
                <a:gd name="connsiteX4" fmla="*/ 12460 w 30917"/>
                <a:gd name="connsiteY4" fmla="*/ 25795 h 27699"/>
                <a:gd name="connsiteX5" fmla="*/ 19127 w 30917"/>
                <a:gd name="connsiteY5" fmla="*/ 27700 h 27699"/>
                <a:gd name="connsiteX6" fmla="*/ 29605 w 30917"/>
                <a:gd name="connsiteY6" fmla="*/ 21985 h 27699"/>
                <a:gd name="connsiteX7" fmla="*/ 24842 w 30917"/>
                <a:gd name="connsiteY7" fmla="*/ 6745 h 2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17" h="27699">
                  <a:moveTo>
                    <a:pt x="24842" y="6745"/>
                  </a:moveTo>
                  <a:cubicBezTo>
                    <a:pt x="22937" y="4840"/>
                    <a:pt x="20080" y="3887"/>
                    <a:pt x="18175" y="1982"/>
                  </a:cubicBezTo>
                  <a:cubicBezTo>
                    <a:pt x="12460" y="-1828"/>
                    <a:pt x="4839" y="77"/>
                    <a:pt x="1982" y="5792"/>
                  </a:cubicBezTo>
                  <a:cubicBezTo>
                    <a:pt x="-1828" y="11507"/>
                    <a:pt x="77" y="19127"/>
                    <a:pt x="5792" y="21985"/>
                  </a:cubicBezTo>
                  <a:cubicBezTo>
                    <a:pt x="7697" y="22937"/>
                    <a:pt x="10555" y="24842"/>
                    <a:pt x="12460" y="25795"/>
                  </a:cubicBezTo>
                  <a:cubicBezTo>
                    <a:pt x="14364" y="26747"/>
                    <a:pt x="16270" y="27700"/>
                    <a:pt x="19127" y="27700"/>
                  </a:cubicBezTo>
                  <a:cubicBezTo>
                    <a:pt x="22937" y="27700"/>
                    <a:pt x="26747" y="25795"/>
                    <a:pt x="29605" y="21985"/>
                  </a:cubicBezTo>
                  <a:cubicBezTo>
                    <a:pt x="32462" y="18175"/>
                    <a:pt x="30557" y="10555"/>
                    <a:pt x="24842" y="6745"/>
                  </a:cubicBezTo>
                  <a:close/>
                </a:path>
              </a:pathLst>
            </a:custGeom>
            <a:solidFill>
              <a:srgbClr val="FFFFFF"/>
            </a:solidFill>
            <a:ln w="9525"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8564B389-5EE8-4760-9714-5F0FD05CAB06}"/>
                </a:ext>
              </a:extLst>
            </p:cNvPr>
            <p:cNvSpPr/>
            <p:nvPr/>
          </p:nvSpPr>
          <p:spPr>
            <a:xfrm>
              <a:off x="9346442" y="2944019"/>
              <a:ext cx="31675" cy="24764"/>
            </a:xfrm>
            <a:custGeom>
              <a:avLst/>
              <a:gdLst>
                <a:gd name="connsiteX0" fmla="*/ 19171 w 31675"/>
                <a:gd name="connsiteY0" fmla="*/ 0 h 24764"/>
                <a:gd name="connsiteX1" fmla="*/ 10599 w 31675"/>
                <a:gd name="connsiteY1" fmla="*/ 952 h 24764"/>
                <a:gd name="connsiteX2" fmla="*/ 121 w 31675"/>
                <a:gd name="connsiteY2" fmla="*/ 14288 h 24764"/>
                <a:gd name="connsiteX3" fmla="*/ 11551 w 31675"/>
                <a:gd name="connsiteY3" fmla="*/ 24765 h 24764"/>
                <a:gd name="connsiteX4" fmla="*/ 13457 w 31675"/>
                <a:gd name="connsiteY4" fmla="*/ 24765 h 24764"/>
                <a:gd name="connsiteX5" fmla="*/ 21076 w 31675"/>
                <a:gd name="connsiteY5" fmla="*/ 23813 h 24764"/>
                <a:gd name="connsiteX6" fmla="*/ 31554 w 31675"/>
                <a:gd name="connsiteY6" fmla="*/ 10477 h 24764"/>
                <a:gd name="connsiteX7" fmla="*/ 19171 w 31675"/>
                <a:gd name="connsiteY7" fmla="*/ 0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5" h="24764">
                  <a:moveTo>
                    <a:pt x="19171" y="0"/>
                  </a:moveTo>
                  <a:cubicBezTo>
                    <a:pt x="16314" y="0"/>
                    <a:pt x="13457" y="952"/>
                    <a:pt x="10599" y="952"/>
                  </a:cubicBezTo>
                  <a:cubicBezTo>
                    <a:pt x="3932" y="1905"/>
                    <a:pt x="-831" y="7620"/>
                    <a:pt x="121" y="14288"/>
                  </a:cubicBezTo>
                  <a:cubicBezTo>
                    <a:pt x="1074" y="20002"/>
                    <a:pt x="5837" y="24765"/>
                    <a:pt x="11551" y="24765"/>
                  </a:cubicBezTo>
                  <a:cubicBezTo>
                    <a:pt x="12504" y="24765"/>
                    <a:pt x="12504" y="24765"/>
                    <a:pt x="13457" y="24765"/>
                  </a:cubicBezTo>
                  <a:cubicBezTo>
                    <a:pt x="16314" y="24765"/>
                    <a:pt x="18219" y="23813"/>
                    <a:pt x="21076" y="23813"/>
                  </a:cubicBezTo>
                  <a:cubicBezTo>
                    <a:pt x="27744" y="22860"/>
                    <a:pt x="32507" y="17145"/>
                    <a:pt x="31554" y="10477"/>
                  </a:cubicBezTo>
                  <a:cubicBezTo>
                    <a:pt x="31554" y="3810"/>
                    <a:pt x="25839" y="0"/>
                    <a:pt x="19171" y="0"/>
                  </a:cubicBezTo>
                  <a:close/>
                </a:path>
              </a:pathLst>
            </a:custGeom>
            <a:solidFill>
              <a:srgbClr val="FFFFFF"/>
            </a:solidFill>
            <a:ln w="9525"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063ABB77-9DFC-4CA2-A48D-68B4D4E870AD}"/>
                </a:ext>
              </a:extLst>
            </p:cNvPr>
            <p:cNvSpPr/>
            <p:nvPr/>
          </p:nvSpPr>
          <p:spPr>
            <a:xfrm>
              <a:off x="9532763" y="3864590"/>
              <a:ext cx="31460" cy="25260"/>
            </a:xfrm>
            <a:custGeom>
              <a:avLst/>
              <a:gdLst>
                <a:gd name="connsiteX0" fmla="*/ 16683 w 31460"/>
                <a:gd name="connsiteY0" fmla="*/ 496 h 25260"/>
                <a:gd name="connsiteX1" fmla="*/ 9063 w 31460"/>
                <a:gd name="connsiteY1" fmla="*/ 2401 h 25260"/>
                <a:gd name="connsiteX2" fmla="*/ 490 w 31460"/>
                <a:gd name="connsiteY2" fmla="*/ 16688 h 25260"/>
                <a:gd name="connsiteX3" fmla="*/ 11921 w 31460"/>
                <a:gd name="connsiteY3" fmla="*/ 25261 h 25260"/>
                <a:gd name="connsiteX4" fmla="*/ 14778 w 31460"/>
                <a:gd name="connsiteY4" fmla="*/ 25261 h 25260"/>
                <a:gd name="connsiteX5" fmla="*/ 22398 w 31460"/>
                <a:gd name="connsiteY5" fmla="*/ 23356 h 25260"/>
                <a:gd name="connsiteX6" fmla="*/ 30971 w 31460"/>
                <a:gd name="connsiteY6" fmla="*/ 8116 h 25260"/>
                <a:gd name="connsiteX7" fmla="*/ 16683 w 31460"/>
                <a:gd name="connsiteY7" fmla="*/ 496 h 2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0" h="25260">
                  <a:moveTo>
                    <a:pt x="16683" y="496"/>
                  </a:moveTo>
                  <a:cubicBezTo>
                    <a:pt x="13825" y="1448"/>
                    <a:pt x="11921" y="1448"/>
                    <a:pt x="9063" y="2401"/>
                  </a:cubicBezTo>
                  <a:cubicBezTo>
                    <a:pt x="2396" y="4306"/>
                    <a:pt x="-1415" y="10973"/>
                    <a:pt x="490" y="16688"/>
                  </a:cubicBezTo>
                  <a:cubicBezTo>
                    <a:pt x="1443" y="22403"/>
                    <a:pt x="7158" y="25261"/>
                    <a:pt x="11921" y="25261"/>
                  </a:cubicBezTo>
                  <a:cubicBezTo>
                    <a:pt x="12873" y="25261"/>
                    <a:pt x="13825" y="25261"/>
                    <a:pt x="14778" y="25261"/>
                  </a:cubicBezTo>
                  <a:cubicBezTo>
                    <a:pt x="17635" y="24308"/>
                    <a:pt x="20493" y="23356"/>
                    <a:pt x="22398" y="23356"/>
                  </a:cubicBezTo>
                  <a:cubicBezTo>
                    <a:pt x="29065" y="21451"/>
                    <a:pt x="32875" y="14783"/>
                    <a:pt x="30971" y="8116"/>
                  </a:cubicBezTo>
                  <a:cubicBezTo>
                    <a:pt x="29065" y="2401"/>
                    <a:pt x="22398" y="-1409"/>
                    <a:pt x="16683" y="496"/>
                  </a:cubicBezTo>
                  <a:close/>
                </a:path>
              </a:pathLst>
            </a:custGeom>
            <a:solidFill>
              <a:srgbClr val="FFFFFF"/>
            </a:solidFill>
            <a:ln w="9525" cap="flat">
              <a:noFill/>
              <a:prstDash val="solid"/>
              <a:miter/>
            </a:ln>
          </p:spPr>
          <p:txBody>
            <a:bodyPr rtlCol="0" anchor="ctr"/>
            <a:lstStyle/>
            <a:p>
              <a:endParaRPr lang="en-GB" dirty="0"/>
            </a:p>
          </p:txBody>
        </p:sp>
        <p:sp>
          <p:nvSpPr>
            <p:cNvPr id="53" name="Freeform: Shape 52">
              <a:extLst>
                <a:ext uri="{FF2B5EF4-FFF2-40B4-BE49-F238E27FC236}">
                  <a16:creationId xmlns:a16="http://schemas.microsoft.com/office/drawing/2014/main" id="{7F348BBF-A92C-4D4E-8AA4-9D008ACA0FE2}"/>
                </a:ext>
              </a:extLst>
            </p:cNvPr>
            <p:cNvSpPr/>
            <p:nvPr/>
          </p:nvSpPr>
          <p:spPr>
            <a:xfrm>
              <a:off x="9651286" y="3812621"/>
              <a:ext cx="30634" cy="27699"/>
            </a:xfrm>
            <a:custGeom>
              <a:avLst/>
              <a:gdLst>
                <a:gd name="connsiteX0" fmla="*/ 12460 w 30634"/>
                <a:gd name="connsiteY0" fmla="*/ 1982 h 27699"/>
                <a:gd name="connsiteX1" fmla="*/ 5792 w 30634"/>
                <a:gd name="connsiteY1" fmla="*/ 5792 h 27699"/>
                <a:gd name="connsiteX2" fmla="*/ 1982 w 30634"/>
                <a:gd name="connsiteY2" fmla="*/ 21985 h 27699"/>
                <a:gd name="connsiteX3" fmla="*/ 12460 w 30634"/>
                <a:gd name="connsiteY3" fmla="*/ 27700 h 27699"/>
                <a:gd name="connsiteX4" fmla="*/ 18175 w 30634"/>
                <a:gd name="connsiteY4" fmla="*/ 25795 h 27699"/>
                <a:gd name="connsiteX5" fmla="*/ 24842 w 30634"/>
                <a:gd name="connsiteY5" fmla="*/ 21985 h 27699"/>
                <a:gd name="connsiteX6" fmla="*/ 28652 w 30634"/>
                <a:gd name="connsiteY6" fmla="*/ 5792 h 27699"/>
                <a:gd name="connsiteX7" fmla="*/ 12460 w 30634"/>
                <a:gd name="connsiteY7" fmla="*/ 1982 h 2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34" h="27699">
                  <a:moveTo>
                    <a:pt x="12460" y="1982"/>
                  </a:moveTo>
                  <a:cubicBezTo>
                    <a:pt x="10555" y="2935"/>
                    <a:pt x="7697" y="4840"/>
                    <a:pt x="5792" y="5792"/>
                  </a:cubicBezTo>
                  <a:cubicBezTo>
                    <a:pt x="77" y="9602"/>
                    <a:pt x="-1828" y="16270"/>
                    <a:pt x="1982" y="21985"/>
                  </a:cubicBezTo>
                  <a:cubicBezTo>
                    <a:pt x="3887" y="25795"/>
                    <a:pt x="8650" y="27700"/>
                    <a:pt x="12460" y="27700"/>
                  </a:cubicBezTo>
                  <a:cubicBezTo>
                    <a:pt x="14364" y="27700"/>
                    <a:pt x="16270" y="26747"/>
                    <a:pt x="18175" y="25795"/>
                  </a:cubicBezTo>
                  <a:cubicBezTo>
                    <a:pt x="20080" y="24842"/>
                    <a:pt x="22937" y="22937"/>
                    <a:pt x="24842" y="21985"/>
                  </a:cubicBezTo>
                  <a:cubicBezTo>
                    <a:pt x="30557" y="18175"/>
                    <a:pt x="32462" y="11507"/>
                    <a:pt x="28652" y="5792"/>
                  </a:cubicBezTo>
                  <a:cubicBezTo>
                    <a:pt x="24842" y="77"/>
                    <a:pt x="18175" y="-1828"/>
                    <a:pt x="12460" y="1982"/>
                  </a:cubicBezTo>
                  <a:close/>
                </a:path>
              </a:pathLst>
            </a:custGeom>
            <a:solidFill>
              <a:srgbClr val="FFFFFF"/>
            </a:solidFill>
            <a:ln w="9525"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A03AD63D-CBDB-47C3-B63E-1BC1EF3C1261}"/>
                </a:ext>
              </a:extLst>
            </p:cNvPr>
            <p:cNvSpPr/>
            <p:nvPr/>
          </p:nvSpPr>
          <p:spPr>
            <a:xfrm>
              <a:off x="9597872" y="2979110"/>
              <a:ext cx="31916" cy="27773"/>
            </a:xfrm>
            <a:custGeom>
              <a:avLst/>
              <a:gdLst>
                <a:gd name="connsiteX0" fmla="*/ 24916 w 31916"/>
                <a:gd name="connsiteY0" fmla="*/ 4913 h 27773"/>
                <a:gd name="connsiteX1" fmla="*/ 17296 w 31916"/>
                <a:gd name="connsiteY1" fmla="*/ 1103 h 27773"/>
                <a:gd name="connsiteX2" fmla="*/ 1103 w 31916"/>
                <a:gd name="connsiteY2" fmla="*/ 7771 h 27773"/>
                <a:gd name="connsiteX3" fmla="*/ 7771 w 31916"/>
                <a:gd name="connsiteY3" fmla="*/ 23963 h 27773"/>
                <a:gd name="connsiteX4" fmla="*/ 15391 w 31916"/>
                <a:gd name="connsiteY4" fmla="*/ 26821 h 27773"/>
                <a:gd name="connsiteX5" fmla="*/ 20153 w 31916"/>
                <a:gd name="connsiteY5" fmla="*/ 27773 h 27773"/>
                <a:gd name="connsiteX6" fmla="*/ 30631 w 31916"/>
                <a:gd name="connsiteY6" fmla="*/ 21106 h 27773"/>
                <a:gd name="connsiteX7" fmla="*/ 24916 w 31916"/>
                <a:gd name="connsiteY7" fmla="*/ 4913 h 2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16" h="27773">
                  <a:moveTo>
                    <a:pt x="24916" y="4913"/>
                  </a:moveTo>
                  <a:cubicBezTo>
                    <a:pt x="22058" y="3961"/>
                    <a:pt x="20153" y="3008"/>
                    <a:pt x="17296" y="1103"/>
                  </a:cubicBezTo>
                  <a:cubicBezTo>
                    <a:pt x="11581" y="-1754"/>
                    <a:pt x="3961" y="1103"/>
                    <a:pt x="1103" y="7771"/>
                  </a:cubicBezTo>
                  <a:cubicBezTo>
                    <a:pt x="-1754" y="13486"/>
                    <a:pt x="1103" y="21106"/>
                    <a:pt x="7771" y="23963"/>
                  </a:cubicBezTo>
                  <a:cubicBezTo>
                    <a:pt x="10628" y="24916"/>
                    <a:pt x="12533" y="25868"/>
                    <a:pt x="15391" y="26821"/>
                  </a:cubicBezTo>
                  <a:cubicBezTo>
                    <a:pt x="17296" y="27773"/>
                    <a:pt x="18249" y="27773"/>
                    <a:pt x="20153" y="27773"/>
                  </a:cubicBezTo>
                  <a:cubicBezTo>
                    <a:pt x="24916" y="27773"/>
                    <a:pt x="28726" y="24916"/>
                    <a:pt x="30631" y="21106"/>
                  </a:cubicBezTo>
                  <a:cubicBezTo>
                    <a:pt x="33489" y="14438"/>
                    <a:pt x="31583" y="6818"/>
                    <a:pt x="24916" y="4913"/>
                  </a:cubicBezTo>
                  <a:close/>
                </a:path>
              </a:pathLst>
            </a:custGeom>
            <a:solidFill>
              <a:srgbClr val="FFFFFF"/>
            </a:solidFill>
            <a:ln w="9525" cap="flat">
              <a:noFill/>
              <a:prstDash val="solid"/>
              <a:miter/>
            </a:ln>
          </p:spPr>
          <p:txBody>
            <a:bodyPr rtlCol="0" anchor="ctr"/>
            <a:lstStyle/>
            <a:p>
              <a:endParaRPr lang="en-GB" dirty="0"/>
            </a:p>
          </p:txBody>
        </p:sp>
        <p:sp>
          <p:nvSpPr>
            <p:cNvPr id="55" name="Freeform: Shape 54">
              <a:extLst>
                <a:ext uri="{FF2B5EF4-FFF2-40B4-BE49-F238E27FC236}">
                  <a16:creationId xmlns:a16="http://schemas.microsoft.com/office/drawing/2014/main" id="{587DD1C2-BF55-470C-A734-2745300B6409}"/>
                </a:ext>
              </a:extLst>
            </p:cNvPr>
            <p:cNvSpPr/>
            <p:nvPr/>
          </p:nvSpPr>
          <p:spPr>
            <a:xfrm>
              <a:off x="9593626" y="3842582"/>
              <a:ext cx="31236" cy="26314"/>
            </a:xfrm>
            <a:custGeom>
              <a:avLst/>
              <a:gdLst>
                <a:gd name="connsiteX0" fmla="*/ 14875 w 31236"/>
                <a:gd name="connsiteY0" fmla="*/ 597 h 26314"/>
                <a:gd name="connsiteX1" fmla="*/ 7255 w 31236"/>
                <a:gd name="connsiteY1" fmla="*/ 3454 h 26314"/>
                <a:gd name="connsiteX2" fmla="*/ 588 w 31236"/>
                <a:gd name="connsiteY2" fmla="*/ 18694 h 26314"/>
                <a:gd name="connsiteX3" fmla="*/ 12018 w 31236"/>
                <a:gd name="connsiteY3" fmla="*/ 26314 h 26314"/>
                <a:gd name="connsiteX4" fmla="*/ 16780 w 31236"/>
                <a:gd name="connsiteY4" fmla="*/ 25362 h 26314"/>
                <a:gd name="connsiteX5" fmla="*/ 24400 w 31236"/>
                <a:gd name="connsiteY5" fmla="*/ 22504 h 26314"/>
                <a:gd name="connsiteX6" fmla="*/ 30115 w 31236"/>
                <a:gd name="connsiteY6" fmla="*/ 6312 h 26314"/>
                <a:gd name="connsiteX7" fmla="*/ 14875 w 31236"/>
                <a:gd name="connsiteY7" fmla="*/ 597 h 2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36" h="26314">
                  <a:moveTo>
                    <a:pt x="14875" y="597"/>
                  </a:moveTo>
                  <a:cubicBezTo>
                    <a:pt x="12970" y="1549"/>
                    <a:pt x="10113" y="2502"/>
                    <a:pt x="7255" y="3454"/>
                  </a:cubicBezTo>
                  <a:cubicBezTo>
                    <a:pt x="1540" y="6312"/>
                    <a:pt x="-1317" y="12979"/>
                    <a:pt x="588" y="18694"/>
                  </a:cubicBezTo>
                  <a:cubicBezTo>
                    <a:pt x="2493" y="23457"/>
                    <a:pt x="7255" y="26314"/>
                    <a:pt x="12018" y="26314"/>
                  </a:cubicBezTo>
                  <a:cubicBezTo>
                    <a:pt x="13923" y="26314"/>
                    <a:pt x="14875" y="26314"/>
                    <a:pt x="16780" y="25362"/>
                  </a:cubicBezTo>
                  <a:cubicBezTo>
                    <a:pt x="19638" y="24409"/>
                    <a:pt x="21543" y="23457"/>
                    <a:pt x="24400" y="22504"/>
                  </a:cubicBezTo>
                  <a:cubicBezTo>
                    <a:pt x="30115" y="19647"/>
                    <a:pt x="32973" y="12979"/>
                    <a:pt x="30115" y="6312"/>
                  </a:cubicBezTo>
                  <a:cubicBezTo>
                    <a:pt x="27258" y="1549"/>
                    <a:pt x="20590" y="-1308"/>
                    <a:pt x="14875" y="597"/>
                  </a:cubicBezTo>
                  <a:close/>
                </a:path>
              </a:pathLst>
            </a:custGeom>
            <a:solidFill>
              <a:srgbClr val="FFFFFF"/>
            </a:solidFill>
            <a:ln w="9525" cap="flat">
              <a:noFill/>
              <a:prstDash val="solid"/>
              <a:miter/>
            </a:ln>
          </p:spPr>
          <p:txBody>
            <a:bodyPr rtlCol="0" anchor="ctr"/>
            <a:lstStyle/>
            <a:p>
              <a:endParaRPr lang="en-GB" dirty="0"/>
            </a:p>
          </p:txBody>
        </p:sp>
      </p:grpSp>
      <p:sp>
        <p:nvSpPr>
          <p:cNvPr id="57" name="Freeform: Shape 56">
            <a:extLst>
              <a:ext uri="{FF2B5EF4-FFF2-40B4-BE49-F238E27FC236}">
                <a16:creationId xmlns:a16="http://schemas.microsoft.com/office/drawing/2014/main" id="{4D9EBB2A-2F6F-44AB-9907-D1F945F750C8}"/>
              </a:ext>
            </a:extLst>
          </p:cNvPr>
          <p:cNvSpPr/>
          <p:nvPr/>
        </p:nvSpPr>
        <p:spPr>
          <a:xfrm>
            <a:off x="4323253" y="4009867"/>
            <a:ext cx="283845" cy="277177"/>
          </a:xfrm>
          <a:custGeom>
            <a:avLst/>
            <a:gdLst>
              <a:gd name="connsiteX0" fmla="*/ 243840 w 283845"/>
              <a:gd name="connsiteY0" fmla="*/ 120967 h 277177"/>
              <a:gd name="connsiteX1" fmla="*/ 240983 w 283845"/>
              <a:gd name="connsiteY1" fmla="*/ 109538 h 277177"/>
              <a:gd name="connsiteX2" fmla="*/ 237173 w 283845"/>
              <a:gd name="connsiteY2" fmla="*/ 97155 h 277177"/>
              <a:gd name="connsiteX3" fmla="*/ 263842 w 283845"/>
              <a:gd name="connsiteY3" fmla="*/ 70485 h 277177"/>
              <a:gd name="connsiteX4" fmla="*/ 249555 w 283845"/>
              <a:gd name="connsiteY4" fmla="*/ 49530 h 277177"/>
              <a:gd name="connsiteX5" fmla="*/ 214313 w 283845"/>
              <a:gd name="connsiteY5" fmla="*/ 63817 h 277177"/>
              <a:gd name="connsiteX6" fmla="*/ 194310 w 283845"/>
              <a:gd name="connsiteY6" fmla="*/ 48577 h 277177"/>
              <a:gd name="connsiteX7" fmla="*/ 200025 w 283845"/>
              <a:gd name="connsiteY7" fmla="*/ 11430 h 277177"/>
              <a:gd name="connsiteX8" fmla="*/ 175260 w 283845"/>
              <a:gd name="connsiteY8" fmla="*/ 1905 h 277177"/>
              <a:gd name="connsiteX9" fmla="*/ 156210 w 283845"/>
              <a:gd name="connsiteY9" fmla="*/ 34290 h 277177"/>
              <a:gd name="connsiteX10" fmla="*/ 130492 w 283845"/>
              <a:gd name="connsiteY10" fmla="*/ 33338 h 277177"/>
              <a:gd name="connsiteX11" fmla="*/ 113348 w 283845"/>
              <a:gd name="connsiteY11" fmla="*/ 0 h 277177"/>
              <a:gd name="connsiteX12" fmla="*/ 100965 w 283845"/>
              <a:gd name="connsiteY12" fmla="*/ 2857 h 277177"/>
              <a:gd name="connsiteX13" fmla="*/ 88583 w 283845"/>
              <a:gd name="connsiteY13" fmla="*/ 6667 h 277177"/>
              <a:gd name="connsiteX14" fmla="*/ 92392 w 283845"/>
              <a:gd name="connsiteY14" fmla="*/ 44767 h 277177"/>
              <a:gd name="connsiteX15" fmla="*/ 71438 w 283845"/>
              <a:gd name="connsiteY15" fmla="*/ 59055 h 277177"/>
              <a:gd name="connsiteX16" fmla="*/ 38100 w 283845"/>
              <a:gd name="connsiteY16" fmla="*/ 41910 h 277177"/>
              <a:gd name="connsiteX17" fmla="*/ 21908 w 283845"/>
              <a:gd name="connsiteY17" fmla="*/ 62865 h 277177"/>
              <a:gd name="connsiteX18" fmla="*/ 46673 w 283845"/>
              <a:gd name="connsiteY18" fmla="*/ 91440 h 277177"/>
              <a:gd name="connsiteX19" fmla="*/ 38100 w 283845"/>
              <a:gd name="connsiteY19" fmla="*/ 115252 h 277177"/>
              <a:gd name="connsiteX20" fmla="*/ 953 w 283845"/>
              <a:gd name="connsiteY20" fmla="*/ 121920 h 277177"/>
              <a:gd name="connsiteX21" fmla="*/ 0 w 283845"/>
              <a:gd name="connsiteY21" fmla="*/ 147638 h 277177"/>
              <a:gd name="connsiteX22" fmla="*/ 37148 w 283845"/>
              <a:gd name="connsiteY22" fmla="*/ 156210 h 277177"/>
              <a:gd name="connsiteX23" fmla="*/ 40005 w 283845"/>
              <a:gd name="connsiteY23" fmla="*/ 168592 h 277177"/>
              <a:gd name="connsiteX24" fmla="*/ 43815 w 283845"/>
              <a:gd name="connsiteY24" fmla="*/ 180022 h 277177"/>
              <a:gd name="connsiteX25" fmla="*/ 17145 w 283845"/>
              <a:gd name="connsiteY25" fmla="*/ 206692 h 277177"/>
              <a:gd name="connsiteX26" fmla="*/ 32385 w 283845"/>
              <a:gd name="connsiteY26" fmla="*/ 228600 h 277177"/>
              <a:gd name="connsiteX27" fmla="*/ 67628 w 283845"/>
              <a:gd name="connsiteY27" fmla="*/ 213360 h 277177"/>
              <a:gd name="connsiteX28" fmla="*/ 87630 w 283845"/>
              <a:gd name="connsiteY28" fmla="*/ 229552 h 277177"/>
              <a:gd name="connsiteX29" fmla="*/ 81915 w 283845"/>
              <a:gd name="connsiteY29" fmla="*/ 266700 h 277177"/>
              <a:gd name="connsiteX30" fmla="*/ 106680 w 283845"/>
              <a:gd name="connsiteY30" fmla="*/ 275272 h 277177"/>
              <a:gd name="connsiteX31" fmla="*/ 126683 w 283845"/>
              <a:gd name="connsiteY31" fmla="*/ 242888 h 277177"/>
              <a:gd name="connsiteX32" fmla="*/ 152400 w 283845"/>
              <a:gd name="connsiteY32" fmla="*/ 243840 h 277177"/>
              <a:gd name="connsiteX33" fmla="*/ 169545 w 283845"/>
              <a:gd name="connsiteY33" fmla="*/ 277177 h 277177"/>
              <a:gd name="connsiteX34" fmla="*/ 181928 w 283845"/>
              <a:gd name="connsiteY34" fmla="*/ 274320 h 277177"/>
              <a:gd name="connsiteX35" fmla="*/ 194310 w 283845"/>
              <a:gd name="connsiteY35" fmla="*/ 269557 h 277177"/>
              <a:gd name="connsiteX36" fmla="*/ 191453 w 283845"/>
              <a:gd name="connsiteY36" fmla="*/ 231457 h 277177"/>
              <a:gd name="connsiteX37" fmla="*/ 212408 w 283845"/>
              <a:gd name="connsiteY37" fmla="*/ 217170 h 277177"/>
              <a:gd name="connsiteX38" fmla="*/ 245745 w 283845"/>
              <a:gd name="connsiteY38" fmla="*/ 233363 h 277177"/>
              <a:gd name="connsiteX39" fmla="*/ 261938 w 283845"/>
              <a:gd name="connsiteY39" fmla="*/ 213360 h 277177"/>
              <a:gd name="connsiteX40" fmla="*/ 237173 w 283845"/>
              <a:gd name="connsiteY40" fmla="*/ 184785 h 277177"/>
              <a:gd name="connsiteX41" fmla="*/ 245745 w 283845"/>
              <a:gd name="connsiteY41" fmla="*/ 160972 h 277177"/>
              <a:gd name="connsiteX42" fmla="*/ 282892 w 283845"/>
              <a:gd name="connsiteY42" fmla="*/ 155257 h 277177"/>
              <a:gd name="connsiteX43" fmla="*/ 283845 w 283845"/>
              <a:gd name="connsiteY43" fmla="*/ 128588 h 277177"/>
              <a:gd name="connsiteX44" fmla="*/ 243840 w 283845"/>
              <a:gd name="connsiteY44" fmla="*/ 120967 h 277177"/>
              <a:gd name="connsiteX45" fmla="*/ 157163 w 283845"/>
              <a:gd name="connsiteY45" fmla="*/ 200977 h 277177"/>
              <a:gd name="connsiteX46" fmla="*/ 75248 w 283845"/>
              <a:gd name="connsiteY46" fmla="*/ 156210 h 277177"/>
              <a:gd name="connsiteX47" fmla="*/ 120015 w 283845"/>
              <a:gd name="connsiteY47" fmla="*/ 74295 h 277177"/>
              <a:gd name="connsiteX48" fmla="*/ 201930 w 283845"/>
              <a:gd name="connsiteY48" fmla="*/ 120015 h 277177"/>
              <a:gd name="connsiteX49" fmla="*/ 157163 w 283845"/>
              <a:gd name="connsiteY49" fmla="*/ 200977 h 2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83845" h="277177">
                <a:moveTo>
                  <a:pt x="243840" y="120967"/>
                </a:moveTo>
                <a:cubicBezTo>
                  <a:pt x="242888" y="117157"/>
                  <a:pt x="241935" y="113347"/>
                  <a:pt x="240983" y="109538"/>
                </a:cubicBezTo>
                <a:cubicBezTo>
                  <a:pt x="240030" y="105727"/>
                  <a:pt x="238125" y="100965"/>
                  <a:pt x="237173" y="97155"/>
                </a:cubicBezTo>
                <a:lnTo>
                  <a:pt x="263842" y="70485"/>
                </a:lnTo>
                <a:cubicBezTo>
                  <a:pt x="259080" y="62865"/>
                  <a:pt x="254317" y="56197"/>
                  <a:pt x="249555" y="49530"/>
                </a:cubicBezTo>
                <a:lnTo>
                  <a:pt x="214313" y="63817"/>
                </a:lnTo>
                <a:cubicBezTo>
                  <a:pt x="208598" y="57150"/>
                  <a:pt x="201930" y="52388"/>
                  <a:pt x="194310" y="48577"/>
                </a:cubicBezTo>
                <a:lnTo>
                  <a:pt x="200025" y="11430"/>
                </a:lnTo>
                <a:cubicBezTo>
                  <a:pt x="192405" y="7620"/>
                  <a:pt x="183833" y="4763"/>
                  <a:pt x="175260" y="1905"/>
                </a:cubicBezTo>
                <a:lnTo>
                  <a:pt x="156210" y="34290"/>
                </a:lnTo>
                <a:cubicBezTo>
                  <a:pt x="147638" y="33338"/>
                  <a:pt x="139065" y="33338"/>
                  <a:pt x="130492" y="33338"/>
                </a:cubicBezTo>
                <a:lnTo>
                  <a:pt x="113348" y="0"/>
                </a:lnTo>
                <a:cubicBezTo>
                  <a:pt x="109538" y="952"/>
                  <a:pt x="104775" y="1905"/>
                  <a:pt x="100965" y="2857"/>
                </a:cubicBezTo>
                <a:cubicBezTo>
                  <a:pt x="97155" y="3810"/>
                  <a:pt x="93345" y="5715"/>
                  <a:pt x="88583" y="6667"/>
                </a:cubicBezTo>
                <a:lnTo>
                  <a:pt x="92392" y="44767"/>
                </a:lnTo>
                <a:cubicBezTo>
                  <a:pt x="84773" y="48577"/>
                  <a:pt x="78105" y="53340"/>
                  <a:pt x="71438" y="59055"/>
                </a:cubicBezTo>
                <a:lnTo>
                  <a:pt x="38100" y="41910"/>
                </a:lnTo>
                <a:cubicBezTo>
                  <a:pt x="32385" y="48577"/>
                  <a:pt x="26670" y="55245"/>
                  <a:pt x="21908" y="62865"/>
                </a:cubicBezTo>
                <a:lnTo>
                  <a:pt x="46673" y="91440"/>
                </a:lnTo>
                <a:cubicBezTo>
                  <a:pt x="42863" y="98107"/>
                  <a:pt x="40005" y="106680"/>
                  <a:pt x="38100" y="115252"/>
                </a:cubicBezTo>
                <a:lnTo>
                  <a:pt x="953" y="121920"/>
                </a:lnTo>
                <a:cubicBezTo>
                  <a:pt x="0" y="130492"/>
                  <a:pt x="0" y="139065"/>
                  <a:pt x="0" y="147638"/>
                </a:cubicBezTo>
                <a:lnTo>
                  <a:pt x="37148" y="156210"/>
                </a:lnTo>
                <a:cubicBezTo>
                  <a:pt x="38100" y="160020"/>
                  <a:pt x="39053" y="164782"/>
                  <a:pt x="40005" y="168592"/>
                </a:cubicBezTo>
                <a:cubicBezTo>
                  <a:pt x="40958" y="172402"/>
                  <a:pt x="41910" y="176213"/>
                  <a:pt x="43815" y="180022"/>
                </a:cubicBezTo>
                <a:lnTo>
                  <a:pt x="17145" y="206692"/>
                </a:lnTo>
                <a:cubicBezTo>
                  <a:pt x="21908" y="215265"/>
                  <a:pt x="26670" y="221932"/>
                  <a:pt x="32385" y="228600"/>
                </a:cubicBezTo>
                <a:lnTo>
                  <a:pt x="67628" y="213360"/>
                </a:lnTo>
                <a:cubicBezTo>
                  <a:pt x="73342" y="219075"/>
                  <a:pt x="80010" y="223838"/>
                  <a:pt x="87630" y="229552"/>
                </a:cubicBezTo>
                <a:lnTo>
                  <a:pt x="81915" y="266700"/>
                </a:lnTo>
                <a:cubicBezTo>
                  <a:pt x="89535" y="270510"/>
                  <a:pt x="98108" y="273367"/>
                  <a:pt x="106680" y="275272"/>
                </a:cubicBezTo>
                <a:lnTo>
                  <a:pt x="126683" y="242888"/>
                </a:lnTo>
                <a:cubicBezTo>
                  <a:pt x="135255" y="243840"/>
                  <a:pt x="143828" y="244792"/>
                  <a:pt x="152400" y="243840"/>
                </a:cubicBezTo>
                <a:lnTo>
                  <a:pt x="169545" y="277177"/>
                </a:lnTo>
                <a:cubicBezTo>
                  <a:pt x="174308" y="276225"/>
                  <a:pt x="178117" y="275272"/>
                  <a:pt x="181928" y="274320"/>
                </a:cubicBezTo>
                <a:cubicBezTo>
                  <a:pt x="185738" y="273367"/>
                  <a:pt x="189548" y="271463"/>
                  <a:pt x="194310" y="269557"/>
                </a:cubicBezTo>
                <a:lnTo>
                  <a:pt x="191453" y="231457"/>
                </a:lnTo>
                <a:cubicBezTo>
                  <a:pt x="199073" y="227647"/>
                  <a:pt x="206692" y="222885"/>
                  <a:pt x="212408" y="217170"/>
                </a:cubicBezTo>
                <a:lnTo>
                  <a:pt x="245745" y="233363"/>
                </a:lnTo>
                <a:cubicBezTo>
                  <a:pt x="251460" y="226695"/>
                  <a:pt x="257175" y="220027"/>
                  <a:pt x="261938" y="213360"/>
                </a:cubicBezTo>
                <a:lnTo>
                  <a:pt x="237173" y="184785"/>
                </a:lnTo>
                <a:cubicBezTo>
                  <a:pt x="240030" y="177165"/>
                  <a:pt x="243840" y="168592"/>
                  <a:pt x="245745" y="160972"/>
                </a:cubicBezTo>
                <a:lnTo>
                  <a:pt x="282892" y="155257"/>
                </a:lnTo>
                <a:cubicBezTo>
                  <a:pt x="283845" y="146685"/>
                  <a:pt x="283845" y="138113"/>
                  <a:pt x="283845" y="128588"/>
                </a:cubicBezTo>
                <a:lnTo>
                  <a:pt x="243840" y="120967"/>
                </a:lnTo>
                <a:close/>
                <a:moveTo>
                  <a:pt x="157163" y="200977"/>
                </a:moveTo>
                <a:cubicBezTo>
                  <a:pt x="122873" y="211455"/>
                  <a:pt x="85725" y="191452"/>
                  <a:pt x="75248" y="156210"/>
                </a:cubicBezTo>
                <a:cubicBezTo>
                  <a:pt x="64770" y="120967"/>
                  <a:pt x="85725" y="83820"/>
                  <a:pt x="120015" y="74295"/>
                </a:cubicBezTo>
                <a:cubicBezTo>
                  <a:pt x="154305" y="63817"/>
                  <a:pt x="191453" y="83820"/>
                  <a:pt x="201930" y="120015"/>
                </a:cubicBezTo>
                <a:cubicBezTo>
                  <a:pt x="212408" y="154305"/>
                  <a:pt x="192405" y="191452"/>
                  <a:pt x="157163" y="200977"/>
                </a:cubicBezTo>
                <a:close/>
              </a:path>
            </a:pathLst>
          </a:custGeom>
          <a:solidFill>
            <a:srgbClr val="A5BD33">
              <a:alpha val="50000"/>
            </a:srgbClr>
          </a:solidFill>
          <a:ln w="9525" cap="flat">
            <a:noFill/>
            <a:prstDash val="solid"/>
            <a:miter/>
          </a:ln>
        </p:spPr>
        <p:txBody>
          <a:bodyPr rtlCol="0" anchor="ctr"/>
          <a:lstStyle/>
          <a:p>
            <a:endParaRPr lang="en-GB" dirty="0"/>
          </a:p>
        </p:txBody>
      </p:sp>
      <p:sp>
        <p:nvSpPr>
          <p:cNvPr id="58" name="Freeform: Shape 57">
            <a:extLst>
              <a:ext uri="{FF2B5EF4-FFF2-40B4-BE49-F238E27FC236}">
                <a16:creationId xmlns:a16="http://schemas.microsoft.com/office/drawing/2014/main" id="{F2DA6D30-66C0-44F3-AFB3-1A97419F05E8}"/>
              </a:ext>
            </a:extLst>
          </p:cNvPr>
          <p:cNvSpPr/>
          <p:nvPr/>
        </p:nvSpPr>
        <p:spPr>
          <a:xfrm>
            <a:off x="4483273" y="4251802"/>
            <a:ext cx="217170" cy="216470"/>
          </a:xfrm>
          <a:custGeom>
            <a:avLst/>
            <a:gdLst>
              <a:gd name="connsiteX0" fmla="*/ 217170 w 217170"/>
              <a:gd name="connsiteY0" fmla="*/ 102870 h 216470"/>
              <a:gd name="connsiteX1" fmla="*/ 214313 w 217170"/>
              <a:gd name="connsiteY1" fmla="*/ 82867 h 216470"/>
              <a:gd name="connsiteX2" fmla="*/ 184785 w 217170"/>
              <a:gd name="connsiteY2" fmla="*/ 81915 h 216470"/>
              <a:gd name="connsiteX3" fmla="*/ 180975 w 217170"/>
              <a:gd name="connsiteY3" fmla="*/ 72390 h 216470"/>
              <a:gd name="connsiteX4" fmla="*/ 176213 w 217170"/>
              <a:gd name="connsiteY4" fmla="*/ 63817 h 216470"/>
              <a:gd name="connsiteX5" fmla="*/ 192405 w 217170"/>
              <a:gd name="connsiteY5" fmla="*/ 39053 h 216470"/>
              <a:gd name="connsiteX6" fmla="*/ 178117 w 217170"/>
              <a:gd name="connsiteY6" fmla="*/ 24765 h 216470"/>
              <a:gd name="connsiteX7" fmla="*/ 153353 w 217170"/>
              <a:gd name="connsiteY7" fmla="*/ 40958 h 216470"/>
              <a:gd name="connsiteX8" fmla="*/ 136208 w 217170"/>
              <a:gd name="connsiteY8" fmla="*/ 32385 h 216470"/>
              <a:gd name="connsiteX9" fmla="*/ 135255 w 217170"/>
              <a:gd name="connsiteY9" fmla="*/ 2858 h 216470"/>
              <a:gd name="connsiteX10" fmla="*/ 115253 w 217170"/>
              <a:gd name="connsiteY10" fmla="*/ 0 h 216470"/>
              <a:gd name="connsiteX11" fmla="*/ 105728 w 217170"/>
              <a:gd name="connsiteY11" fmla="*/ 27622 h 216470"/>
              <a:gd name="connsiteX12" fmla="*/ 85725 w 217170"/>
              <a:gd name="connsiteY12" fmla="*/ 29528 h 216470"/>
              <a:gd name="connsiteX13" fmla="*/ 67628 w 217170"/>
              <a:gd name="connsiteY13" fmla="*/ 6667 h 216470"/>
              <a:gd name="connsiteX14" fmla="*/ 58103 w 217170"/>
              <a:gd name="connsiteY14" fmla="*/ 11430 h 216470"/>
              <a:gd name="connsiteX15" fmla="*/ 49530 w 217170"/>
              <a:gd name="connsiteY15" fmla="*/ 15240 h 216470"/>
              <a:gd name="connsiteX16" fmla="*/ 58103 w 217170"/>
              <a:gd name="connsiteY16" fmla="*/ 43815 h 216470"/>
              <a:gd name="connsiteX17" fmla="*/ 43815 w 217170"/>
              <a:gd name="connsiteY17" fmla="*/ 58103 h 216470"/>
              <a:gd name="connsiteX18" fmla="*/ 15240 w 217170"/>
              <a:gd name="connsiteY18" fmla="*/ 49530 h 216470"/>
              <a:gd name="connsiteX19" fmla="*/ 6667 w 217170"/>
              <a:gd name="connsiteY19" fmla="*/ 67628 h 216470"/>
              <a:gd name="connsiteX20" fmla="*/ 29528 w 217170"/>
              <a:gd name="connsiteY20" fmla="*/ 85725 h 216470"/>
              <a:gd name="connsiteX21" fmla="*/ 26670 w 217170"/>
              <a:gd name="connsiteY21" fmla="*/ 104775 h 216470"/>
              <a:gd name="connsiteX22" fmla="*/ 0 w 217170"/>
              <a:gd name="connsiteY22" fmla="*/ 115253 h 216470"/>
              <a:gd name="connsiteX23" fmla="*/ 2858 w 217170"/>
              <a:gd name="connsiteY23" fmla="*/ 134303 h 216470"/>
              <a:gd name="connsiteX24" fmla="*/ 32385 w 217170"/>
              <a:gd name="connsiteY24" fmla="*/ 135255 h 216470"/>
              <a:gd name="connsiteX25" fmla="*/ 36195 w 217170"/>
              <a:gd name="connsiteY25" fmla="*/ 143828 h 216470"/>
              <a:gd name="connsiteX26" fmla="*/ 40958 w 217170"/>
              <a:gd name="connsiteY26" fmla="*/ 152400 h 216470"/>
              <a:gd name="connsiteX27" fmla="*/ 24765 w 217170"/>
              <a:gd name="connsiteY27" fmla="*/ 177165 h 216470"/>
              <a:gd name="connsiteX28" fmla="*/ 39053 w 217170"/>
              <a:gd name="connsiteY28" fmla="*/ 191453 h 216470"/>
              <a:gd name="connsiteX29" fmla="*/ 62865 w 217170"/>
              <a:gd name="connsiteY29" fmla="*/ 175260 h 216470"/>
              <a:gd name="connsiteX30" fmla="*/ 80010 w 217170"/>
              <a:gd name="connsiteY30" fmla="*/ 183833 h 216470"/>
              <a:gd name="connsiteX31" fmla="*/ 81915 w 217170"/>
              <a:gd name="connsiteY31" fmla="*/ 213360 h 216470"/>
              <a:gd name="connsiteX32" fmla="*/ 101917 w 217170"/>
              <a:gd name="connsiteY32" fmla="*/ 216217 h 216470"/>
              <a:gd name="connsiteX33" fmla="*/ 112395 w 217170"/>
              <a:gd name="connsiteY33" fmla="*/ 189547 h 216470"/>
              <a:gd name="connsiteX34" fmla="*/ 132397 w 217170"/>
              <a:gd name="connsiteY34" fmla="*/ 186690 h 216470"/>
              <a:gd name="connsiteX35" fmla="*/ 150495 w 217170"/>
              <a:gd name="connsiteY35" fmla="*/ 209550 h 216470"/>
              <a:gd name="connsiteX36" fmla="*/ 159067 w 217170"/>
              <a:gd name="connsiteY36" fmla="*/ 205740 h 216470"/>
              <a:gd name="connsiteX37" fmla="*/ 167640 w 217170"/>
              <a:gd name="connsiteY37" fmla="*/ 200978 h 216470"/>
              <a:gd name="connsiteX38" fmla="*/ 160020 w 217170"/>
              <a:gd name="connsiteY38" fmla="*/ 172403 h 216470"/>
              <a:gd name="connsiteX39" fmla="*/ 174308 w 217170"/>
              <a:gd name="connsiteY39" fmla="*/ 158115 h 216470"/>
              <a:gd name="connsiteX40" fmla="*/ 202883 w 217170"/>
              <a:gd name="connsiteY40" fmla="*/ 166688 h 216470"/>
              <a:gd name="connsiteX41" fmla="*/ 211455 w 217170"/>
              <a:gd name="connsiteY41" fmla="*/ 148590 h 216470"/>
              <a:gd name="connsiteX42" fmla="*/ 188595 w 217170"/>
              <a:gd name="connsiteY42" fmla="*/ 130492 h 216470"/>
              <a:gd name="connsiteX43" fmla="*/ 192405 w 217170"/>
              <a:gd name="connsiteY43" fmla="*/ 111442 h 216470"/>
              <a:gd name="connsiteX44" fmla="*/ 217170 w 217170"/>
              <a:gd name="connsiteY44" fmla="*/ 102870 h 216470"/>
              <a:gd name="connsiteX45" fmla="*/ 130492 w 217170"/>
              <a:gd name="connsiteY45" fmla="*/ 155258 h 216470"/>
              <a:gd name="connsiteX46" fmla="*/ 61913 w 217170"/>
              <a:gd name="connsiteY46" fmla="*/ 132397 h 216470"/>
              <a:gd name="connsiteX47" fmla="*/ 84772 w 217170"/>
              <a:gd name="connsiteY47" fmla="*/ 63817 h 216470"/>
              <a:gd name="connsiteX48" fmla="*/ 153353 w 217170"/>
              <a:gd name="connsiteY48" fmla="*/ 86678 h 216470"/>
              <a:gd name="connsiteX49" fmla="*/ 130492 w 217170"/>
              <a:gd name="connsiteY49" fmla="*/ 155258 h 21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7170" h="216470">
                <a:moveTo>
                  <a:pt x="217170" y="102870"/>
                </a:moveTo>
                <a:cubicBezTo>
                  <a:pt x="217170" y="96203"/>
                  <a:pt x="215265" y="88583"/>
                  <a:pt x="214313" y="82867"/>
                </a:cubicBezTo>
                <a:lnTo>
                  <a:pt x="184785" y="81915"/>
                </a:lnTo>
                <a:cubicBezTo>
                  <a:pt x="183833" y="78105"/>
                  <a:pt x="181928" y="75247"/>
                  <a:pt x="180975" y="72390"/>
                </a:cubicBezTo>
                <a:cubicBezTo>
                  <a:pt x="179070" y="69533"/>
                  <a:pt x="177165" y="66675"/>
                  <a:pt x="176213" y="63817"/>
                </a:cubicBezTo>
                <a:lnTo>
                  <a:pt x="192405" y="39053"/>
                </a:lnTo>
                <a:cubicBezTo>
                  <a:pt x="187642" y="34290"/>
                  <a:pt x="183833" y="29528"/>
                  <a:pt x="178117" y="24765"/>
                </a:cubicBezTo>
                <a:lnTo>
                  <a:pt x="153353" y="40958"/>
                </a:lnTo>
                <a:cubicBezTo>
                  <a:pt x="147638" y="37147"/>
                  <a:pt x="141922" y="34290"/>
                  <a:pt x="136208" y="32385"/>
                </a:cubicBezTo>
                <a:lnTo>
                  <a:pt x="135255" y="2858"/>
                </a:lnTo>
                <a:cubicBezTo>
                  <a:pt x="128588" y="1905"/>
                  <a:pt x="121920" y="0"/>
                  <a:pt x="115253" y="0"/>
                </a:cubicBezTo>
                <a:lnTo>
                  <a:pt x="105728" y="27622"/>
                </a:lnTo>
                <a:cubicBezTo>
                  <a:pt x="99060" y="27622"/>
                  <a:pt x="92392" y="27622"/>
                  <a:pt x="85725" y="29528"/>
                </a:cubicBezTo>
                <a:lnTo>
                  <a:pt x="67628" y="6667"/>
                </a:lnTo>
                <a:cubicBezTo>
                  <a:pt x="64770" y="7620"/>
                  <a:pt x="61913" y="9525"/>
                  <a:pt x="58103" y="11430"/>
                </a:cubicBezTo>
                <a:cubicBezTo>
                  <a:pt x="55245" y="13335"/>
                  <a:pt x="52388" y="14288"/>
                  <a:pt x="49530" y="15240"/>
                </a:cubicBezTo>
                <a:lnTo>
                  <a:pt x="58103" y="43815"/>
                </a:lnTo>
                <a:cubicBezTo>
                  <a:pt x="52388" y="47625"/>
                  <a:pt x="48578" y="53340"/>
                  <a:pt x="43815" y="58103"/>
                </a:cubicBezTo>
                <a:lnTo>
                  <a:pt x="15240" y="49530"/>
                </a:lnTo>
                <a:cubicBezTo>
                  <a:pt x="11430" y="55245"/>
                  <a:pt x="8572" y="60960"/>
                  <a:pt x="6667" y="67628"/>
                </a:cubicBezTo>
                <a:lnTo>
                  <a:pt x="29528" y="85725"/>
                </a:lnTo>
                <a:cubicBezTo>
                  <a:pt x="27622" y="92392"/>
                  <a:pt x="26670" y="99060"/>
                  <a:pt x="26670" y="104775"/>
                </a:cubicBezTo>
                <a:lnTo>
                  <a:pt x="0" y="115253"/>
                </a:lnTo>
                <a:cubicBezTo>
                  <a:pt x="0" y="120967"/>
                  <a:pt x="953" y="128588"/>
                  <a:pt x="2858" y="134303"/>
                </a:cubicBezTo>
                <a:lnTo>
                  <a:pt x="32385" y="135255"/>
                </a:lnTo>
                <a:cubicBezTo>
                  <a:pt x="33338" y="139065"/>
                  <a:pt x="34290" y="141922"/>
                  <a:pt x="36195" y="143828"/>
                </a:cubicBezTo>
                <a:cubicBezTo>
                  <a:pt x="38100" y="147638"/>
                  <a:pt x="40005" y="150495"/>
                  <a:pt x="40958" y="152400"/>
                </a:cubicBezTo>
                <a:lnTo>
                  <a:pt x="24765" y="177165"/>
                </a:lnTo>
                <a:cubicBezTo>
                  <a:pt x="29528" y="182880"/>
                  <a:pt x="33338" y="187642"/>
                  <a:pt x="39053" y="191453"/>
                </a:cubicBezTo>
                <a:lnTo>
                  <a:pt x="62865" y="175260"/>
                </a:lnTo>
                <a:cubicBezTo>
                  <a:pt x="68580" y="179070"/>
                  <a:pt x="74295" y="181928"/>
                  <a:pt x="80010" y="183833"/>
                </a:cubicBezTo>
                <a:lnTo>
                  <a:pt x="81915" y="213360"/>
                </a:lnTo>
                <a:cubicBezTo>
                  <a:pt x="88583" y="215265"/>
                  <a:pt x="95250" y="217170"/>
                  <a:pt x="101917" y="216217"/>
                </a:cubicBezTo>
                <a:lnTo>
                  <a:pt x="112395" y="189547"/>
                </a:lnTo>
                <a:cubicBezTo>
                  <a:pt x="118110" y="189547"/>
                  <a:pt x="125730" y="188595"/>
                  <a:pt x="132397" y="186690"/>
                </a:cubicBezTo>
                <a:lnTo>
                  <a:pt x="150495" y="209550"/>
                </a:lnTo>
                <a:cubicBezTo>
                  <a:pt x="153353" y="208597"/>
                  <a:pt x="156210" y="206692"/>
                  <a:pt x="159067" y="205740"/>
                </a:cubicBezTo>
                <a:cubicBezTo>
                  <a:pt x="161925" y="204788"/>
                  <a:pt x="165735" y="202883"/>
                  <a:pt x="167640" y="200978"/>
                </a:cubicBezTo>
                <a:lnTo>
                  <a:pt x="160020" y="172403"/>
                </a:lnTo>
                <a:cubicBezTo>
                  <a:pt x="165735" y="169545"/>
                  <a:pt x="170497" y="163830"/>
                  <a:pt x="174308" y="158115"/>
                </a:cubicBezTo>
                <a:lnTo>
                  <a:pt x="202883" y="166688"/>
                </a:lnTo>
                <a:cubicBezTo>
                  <a:pt x="206692" y="160972"/>
                  <a:pt x="209550" y="155258"/>
                  <a:pt x="211455" y="148590"/>
                </a:cubicBezTo>
                <a:lnTo>
                  <a:pt x="188595" y="130492"/>
                </a:lnTo>
                <a:cubicBezTo>
                  <a:pt x="190500" y="123825"/>
                  <a:pt x="192405" y="119063"/>
                  <a:pt x="192405" y="111442"/>
                </a:cubicBezTo>
                <a:lnTo>
                  <a:pt x="217170" y="102870"/>
                </a:lnTo>
                <a:close/>
                <a:moveTo>
                  <a:pt x="130492" y="155258"/>
                </a:moveTo>
                <a:cubicBezTo>
                  <a:pt x="105728" y="167640"/>
                  <a:pt x="74295" y="157163"/>
                  <a:pt x="61913" y="132397"/>
                </a:cubicBezTo>
                <a:cubicBezTo>
                  <a:pt x="49530" y="106680"/>
                  <a:pt x="59055" y="76200"/>
                  <a:pt x="84772" y="63817"/>
                </a:cubicBezTo>
                <a:cubicBezTo>
                  <a:pt x="110490" y="51435"/>
                  <a:pt x="140970" y="61913"/>
                  <a:pt x="153353" y="86678"/>
                </a:cubicBezTo>
                <a:cubicBezTo>
                  <a:pt x="165735" y="111442"/>
                  <a:pt x="155258" y="141922"/>
                  <a:pt x="130492" y="155258"/>
                </a:cubicBezTo>
                <a:close/>
              </a:path>
            </a:pathLst>
          </a:custGeom>
          <a:solidFill>
            <a:srgbClr val="A5BD33"/>
          </a:solidFill>
          <a:ln w="9525" cap="flat">
            <a:noFill/>
            <a:prstDash val="solid"/>
            <a:miter/>
          </a:ln>
        </p:spPr>
        <p:txBody>
          <a:bodyPr rtlCol="0" anchor="ctr"/>
          <a:lstStyle/>
          <a:p>
            <a:endParaRPr lang="en-GB" dirty="0"/>
          </a:p>
        </p:txBody>
      </p:sp>
      <p:sp>
        <p:nvSpPr>
          <p:cNvPr id="59" name="Freeform: Shape 58">
            <a:extLst>
              <a:ext uri="{FF2B5EF4-FFF2-40B4-BE49-F238E27FC236}">
                <a16:creationId xmlns:a16="http://schemas.microsoft.com/office/drawing/2014/main" id="{75D0DB5B-1B05-486E-96BB-22C7F9BE0A2F}"/>
              </a:ext>
            </a:extLst>
          </p:cNvPr>
          <p:cNvSpPr/>
          <p:nvPr/>
        </p:nvSpPr>
        <p:spPr>
          <a:xfrm>
            <a:off x="4603035" y="4066825"/>
            <a:ext cx="218375" cy="222377"/>
          </a:xfrm>
          <a:custGeom>
            <a:avLst/>
            <a:gdLst>
              <a:gd name="connsiteX0" fmla="*/ 218376 w 218375"/>
              <a:gd name="connsiteY0" fmla="*/ 104014 h 222377"/>
              <a:gd name="connsiteX1" fmla="*/ 215518 w 218375"/>
              <a:gd name="connsiteY1" fmla="*/ 84012 h 222377"/>
              <a:gd name="connsiteX2" fmla="*/ 185991 w 218375"/>
              <a:gd name="connsiteY2" fmla="*/ 83059 h 222377"/>
              <a:gd name="connsiteX3" fmla="*/ 182181 w 218375"/>
              <a:gd name="connsiteY3" fmla="*/ 73534 h 222377"/>
              <a:gd name="connsiteX4" fmla="*/ 177418 w 218375"/>
              <a:gd name="connsiteY4" fmla="*/ 64962 h 222377"/>
              <a:gd name="connsiteX5" fmla="*/ 193611 w 218375"/>
              <a:gd name="connsiteY5" fmla="*/ 40197 h 222377"/>
              <a:gd name="connsiteX6" fmla="*/ 179323 w 218375"/>
              <a:gd name="connsiteY6" fmla="*/ 25909 h 222377"/>
              <a:gd name="connsiteX7" fmla="*/ 154558 w 218375"/>
              <a:gd name="connsiteY7" fmla="*/ 42102 h 222377"/>
              <a:gd name="connsiteX8" fmla="*/ 137413 w 218375"/>
              <a:gd name="connsiteY8" fmla="*/ 33529 h 222377"/>
              <a:gd name="connsiteX9" fmla="*/ 136461 w 218375"/>
              <a:gd name="connsiteY9" fmla="*/ 3049 h 222377"/>
              <a:gd name="connsiteX10" fmla="*/ 116458 w 218375"/>
              <a:gd name="connsiteY10" fmla="*/ 192 h 222377"/>
              <a:gd name="connsiteX11" fmla="*/ 106933 w 218375"/>
              <a:gd name="connsiteY11" fmla="*/ 28767 h 222377"/>
              <a:gd name="connsiteX12" fmla="*/ 86931 w 218375"/>
              <a:gd name="connsiteY12" fmla="*/ 30672 h 222377"/>
              <a:gd name="connsiteX13" fmla="*/ 68833 w 218375"/>
              <a:gd name="connsiteY13" fmla="*/ 7812 h 222377"/>
              <a:gd name="connsiteX14" fmla="*/ 59308 w 218375"/>
              <a:gd name="connsiteY14" fmla="*/ 12574 h 222377"/>
              <a:gd name="connsiteX15" fmla="*/ 50736 w 218375"/>
              <a:gd name="connsiteY15" fmla="*/ 16384 h 222377"/>
              <a:gd name="connsiteX16" fmla="*/ 59308 w 218375"/>
              <a:gd name="connsiteY16" fmla="*/ 45912 h 222377"/>
              <a:gd name="connsiteX17" fmla="*/ 45021 w 218375"/>
              <a:gd name="connsiteY17" fmla="*/ 60199 h 222377"/>
              <a:gd name="connsiteX18" fmla="*/ 16446 w 218375"/>
              <a:gd name="connsiteY18" fmla="*/ 51627 h 222377"/>
              <a:gd name="connsiteX19" fmla="*/ 6921 w 218375"/>
              <a:gd name="connsiteY19" fmla="*/ 70677 h 222377"/>
              <a:gd name="connsiteX20" fmla="*/ 30733 w 218375"/>
              <a:gd name="connsiteY20" fmla="*/ 89727 h 222377"/>
              <a:gd name="connsiteX21" fmla="*/ 27876 w 218375"/>
              <a:gd name="connsiteY21" fmla="*/ 108777 h 222377"/>
              <a:gd name="connsiteX22" fmla="*/ 253 w 218375"/>
              <a:gd name="connsiteY22" fmla="*/ 120207 h 222377"/>
              <a:gd name="connsiteX23" fmla="*/ 3111 w 218375"/>
              <a:gd name="connsiteY23" fmla="*/ 140209 h 222377"/>
              <a:gd name="connsiteX24" fmla="*/ 32638 w 218375"/>
              <a:gd name="connsiteY24" fmla="*/ 141162 h 222377"/>
              <a:gd name="connsiteX25" fmla="*/ 36448 w 218375"/>
              <a:gd name="connsiteY25" fmla="*/ 149734 h 222377"/>
              <a:gd name="connsiteX26" fmla="*/ 41211 w 218375"/>
              <a:gd name="connsiteY26" fmla="*/ 158307 h 222377"/>
              <a:gd name="connsiteX27" fmla="*/ 25018 w 218375"/>
              <a:gd name="connsiteY27" fmla="*/ 183072 h 222377"/>
              <a:gd name="connsiteX28" fmla="*/ 39306 w 218375"/>
              <a:gd name="connsiteY28" fmla="*/ 197359 h 222377"/>
              <a:gd name="connsiteX29" fmla="*/ 64071 w 218375"/>
              <a:gd name="connsiteY29" fmla="*/ 180214 h 222377"/>
              <a:gd name="connsiteX30" fmla="*/ 81216 w 218375"/>
              <a:gd name="connsiteY30" fmla="*/ 188787 h 222377"/>
              <a:gd name="connsiteX31" fmla="*/ 83121 w 218375"/>
              <a:gd name="connsiteY31" fmla="*/ 219267 h 222377"/>
              <a:gd name="connsiteX32" fmla="*/ 103123 w 218375"/>
              <a:gd name="connsiteY32" fmla="*/ 222124 h 222377"/>
              <a:gd name="connsiteX33" fmla="*/ 113601 w 218375"/>
              <a:gd name="connsiteY33" fmla="*/ 194502 h 222377"/>
              <a:gd name="connsiteX34" fmla="*/ 133603 w 218375"/>
              <a:gd name="connsiteY34" fmla="*/ 191644 h 222377"/>
              <a:gd name="connsiteX35" fmla="*/ 151701 w 218375"/>
              <a:gd name="connsiteY35" fmla="*/ 214504 h 222377"/>
              <a:gd name="connsiteX36" fmla="*/ 161226 w 218375"/>
              <a:gd name="connsiteY36" fmla="*/ 209742 h 222377"/>
              <a:gd name="connsiteX37" fmla="*/ 169798 w 218375"/>
              <a:gd name="connsiteY37" fmla="*/ 204979 h 222377"/>
              <a:gd name="connsiteX38" fmla="*/ 161226 w 218375"/>
              <a:gd name="connsiteY38" fmla="*/ 175452 h 222377"/>
              <a:gd name="connsiteX39" fmla="*/ 175513 w 218375"/>
              <a:gd name="connsiteY39" fmla="*/ 161164 h 222377"/>
              <a:gd name="connsiteX40" fmla="*/ 204088 w 218375"/>
              <a:gd name="connsiteY40" fmla="*/ 169737 h 222377"/>
              <a:gd name="connsiteX41" fmla="*/ 213613 w 218375"/>
              <a:gd name="connsiteY41" fmla="*/ 150687 h 222377"/>
              <a:gd name="connsiteX42" fmla="*/ 189801 w 218375"/>
              <a:gd name="connsiteY42" fmla="*/ 131637 h 222377"/>
              <a:gd name="connsiteX43" fmla="*/ 193611 w 218375"/>
              <a:gd name="connsiteY43" fmla="*/ 112587 h 222377"/>
              <a:gd name="connsiteX44" fmla="*/ 218376 w 218375"/>
              <a:gd name="connsiteY44" fmla="*/ 104014 h 222377"/>
              <a:gd name="connsiteX45" fmla="*/ 130746 w 218375"/>
              <a:gd name="connsiteY45" fmla="*/ 157354 h 222377"/>
              <a:gd name="connsiteX46" fmla="*/ 60261 w 218375"/>
              <a:gd name="connsiteY46" fmla="*/ 133542 h 222377"/>
              <a:gd name="connsiteX47" fmla="*/ 83121 w 218375"/>
              <a:gd name="connsiteY47" fmla="*/ 63057 h 222377"/>
              <a:gd name="connsiteX48" fmla="*/ 153606 w 218375"/>
              <a:gd name="connsiteY48" fmla="*/ 85917 h 222377"/>
              <a:gd name="connsiteX49" fmla="*/ 130746 w 218375"/>
              <a:gd name="connsiteY49" fmla="*/ 157354 h 22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8375" h="222377">
                <a:moveTo>
                  <a:pt x="218376" y="104014"/>
                </a:moveTo>
                <a:cubicBezTo>
                  <a:pt x="218376" y="96394"/>
                  <a:pt x="216471" y="89727"/>
                  <a:pt x="215518" y="84012"/>
                </a:cubicBezTo>
                <a:lnTo>
                  <a:pt x="185991" y="83059"/>
                </a:lnTo>
                <a:cubicBezTo>
                  <a:pt x="185038" y="79249"/>
                  <a:pt x="183133" y="76392"/>
                  <a:pt x="182181" y="73534"/>
                </a:cubicBezTo>
                <a:cubicBezTo>
                  <a:pt x="180276" y="70677"/>
                  <a:pt x="178371" y="66867"/>
                  <a:pt x="177418" y="64962"/>
                </a:cubicBezTo>
                <a:lnTo>
                  <a:pt x="193611" y="40197"/>
                </a:lnTo>
                <a:cubicBezTo>
                  <a:pt x="188848" y="34482"/>
                  <a:pt x="185038" y="30672"/>
                  <a:pt x="179323" y="25909"/>
                </a:cubicBezTo>
                <a:lnTo>
                  <a:pt x="154558" y="42102"/>
                </a:lnTo>
                <a:cubicBezTo>
                  <a:pt x="148843" y="38292"/>
                  <a:pt x="143128" y="35434"/>
                  <a:pt x="137413" y="33529"/>
                </a:cubicBezTo>
                <a:lnTo>
                  <a:pt x="136461" y="3049"/>
                </a:lnTo>
                <a:cubicBezTo>
                  <a:pt x="129793" y="2097"/>
                  <a:pt x="123126" y="-761"/>
                  <a:pt x="116458" y="192"/>
                </a:cubicBezTo>
                <a:lnTo>
                  <a:pt x="106933" y="28767"/>
                </a:lnTo>
                <a:cubicBezTo>
                  <a:pt x="100266" y="28767"/>
                  <a:pt x="92646" y="28767"/>
                  <a:pt x="86931" y="30672"/>
                </a:cubicBezTo>
                <a:lnTo>
                  <a:pt x="68833" y="7812"/>
                </a:lnTo>
                <a:cubicBezTo>
                  <a:pt x="65976" y="8764"/>
                  <a:pt x="63118" y="10669"/>
                  <a:pt x="59308" y="12574"/>
                </a:cubicBezTo>
                <a:cubicBezTo>
                  <a:pt x="56451" y="14479"/>
                  <a:pt x="53593" y="16384"/>
                  <a:pt x="50736" y="16384"/>
                </a:cubicBezTo>
                <a:lnTo>
                  <a:pt x="59308" y="45912"/>
                </a:lnTo>
                <a:cubicBezTo>
                  <a:pt x="53593" y="49722"/>
                  <a:pt x="49783" y="55437"/>
                  <a:pt x="45021" y="60199"/>
                </a:cubicBezTo>
                <a:lnTo>
                  <a:pt x="16446" y="51627"/>
                </a:lnTo>
                <a:cubicBezTo>
                  <a:pt x="12636" y="57342"/>
                  <a:pt x="9778" y="64009"/>
                  <a:pt x="6921" y="70677"/>
                </a:cubicBezTo>
                <a:lnTo>
                  <a:pt x="30733" y="89727"/>
                </a:lnTo>
                <a:cubicBezTo>
                  <a:pt x="28828" y="96394"/>
                  <a:pt x="27876" y="103062"/>
                  <a:pt x="27876" y="108777"/>
                </a:cubicBezTo>
                <a:lnTo>
                  <a:pt x="253" y="120207"/>
                </a:lnTo>
                <a:cubicBezTo>
                  <a:pt x="-699" y="125922"/>
                  <a:pt x="1206" y="133542"/>
                  <a:pt x="3111" y="140209"/>
                </a:cubicBezTo>
                <a:lnTo>
                  <a:pt x="32638" y="141162"/>
                </a:lnTo>
                <a:cubicBezTo>
                  <a:pt x="33591" y="144972"/>
                  <a:pt x="34543" y="147829"/>
                  <a:pt x="36448" y="149734"/>
                </a:cubicBezTo>
                <a:cubicBezTo>
                  <a:pt x="38353" y="153544"/>
                  <a:pt x="40258" y="156402"/>
                  <a:pt x="41211" y="158307"/>
                </a:cubicBezTo>
                <a:lnTo>
                  <a:pt x="25018" y="183072"/>
                </a:lnTo>
                <a:cubicBezTo>
                  <a:pt x="29781" y="188787"/>
                  <a:pt x="33591" y="193549"/>
                  <a:pt x="39306" y="197359"/>
                </a:cubicBezTo>
                <a:lnTo>
                  <a:pt x="64071" y="180214"/>
                </a:lnTo>
                <a:cubicBezTo>
                  <a:pt x="69786" y="184024"/>
                  <a:pt x="75501" y="186882"/>
                  <a:pt x="81216" y="188787"/>
                </a:cubicBezTo>
                <a:lnTo>
                  <a:pt x="83121" y="219267"/>
                </a:lnTo>
                <a:cubicBezTo>
                  <a:pt x="89788" y="221172"/>
                  <a:pt x="96456" y="223077"/>
                  <a:pt x="103123" y="222124"/>
                </a:cubicBezTo>
                <a:lnTo>
                  <a:pt x="113601" y="194502"/>
                </a:lnTo>
                <a:cubicBezTo>
                  <a:pt x="120268" y="194502"/>
                  <a:pt x="126936" y="193549"/>
                  <a:pt x="133603" y="191644"/>
                </a:cubicBezTo>
                <a:lnTo>
                  <a:pt x="151701" y="214504"/>
                </a:lnTo>
                <a:cubicBezTo>
                  <a:pt x="154558" y="213552"/>
                  <a:pt x="157416" y="211647"/>
                  <a:pt x="161226" y="209742"/>
                </a:cubicBezTo>
                <a:cubicBezTo>
                  <a:pt x="164083" y="208789"/>
                  <a:pt x="167893" y="206884"/>
                  <a:pt x="169798" y="204979"/>
                </a:cubicBezTo>
                <a:lnTo>
                  <a:pt x="161226" y="175452"/>
                </a:lnTo>
                <a:cubicBezTo>
                  <a:pt x="166941" y="171642"/>
                  <a:pt x="171703" y="166879"/>
                  <a:pt x="175513" y="161164"/>
                </a:cubicBezTo>
                <a:lnTo>
                  <a:pt x="204088" y="169737"/>
                </a:lnTo>
                <a:cubicBezTo>
                  <a:pt x="207898" y="164022"/>
                  <a:pt x="210756" y="157354"/>
                  <a:pt x="213613" y="150687"/>
                </a:cubicBezTo>
                <a:lnTo>
                  <a:pt x="189801" y="131637"/>
                </a:lnTo>
                <a:cubicBezTo>
                  <a:pt x="191706" y="124969"/>
                  <a:pt x="193611" y="119254"/>
                  <a:pt x="193611" y="112587"/>
                </a:cubicBezTo>
                <a:lnTo>
                  <a:pt x="218376" y="104014"/>
                </a:lnTo>
                <a:close/>
                <a:moveTo>
                  <a:pt x="130746" y="157354"/>
                </a:moveTo>
                <a:cubicBezTo>
                  <a:pt x="105028" y="169737"/>
                  <a:pt x="73596" y="159259"/>
                  <a:pt x="60261" y="133542"/>
                </a:cubicBezTo>
                <a:cubicBezTo>
                  <a:pt x="46926" y="107824"/>
                  <a:pt x="57403" y="76392"/>
                  <a:pt x="83121" y="63057"/>
                </a:cubicBezTo>
                <a:cubicBezTo>
                  <a:pt x="108838" y="50674"/>
                  <a:pt x="140271" y="61152"/>
                  <a:pt x="153606" y="85917"/>
                </a:cubicBezTo>
                <a:cubicBezTo>
                  <a:pt x="166941" y="112587"/>
                  <a:pt x="156463" y="144019"/>
                  <a:pt x="130746" y="157354"/>
                </a:cubicBezTo>
                <a:close/>
              </a:path>
            </a:pathLst>
          </a:custGeom>
          <a:solidFill>
            <a:srgbClr val="A5BD33">
              <a:alpha val="30000"/>
            </a:srgbClr>
          </a:solidFill>
          <a:ln w="9525" cap="flat">
            <a:noFill/>
            <a:prstDash val="solid"/>
            <a:miter/>
          </a:ln>
        </p:spPr>
        <p:txBody>
          <a:bodyPr rtlCol="0" anchor="ctr"/>
          <a:lstStyle/>
          <a:p>
            <a:endParaRPr lang="en-GB" dirty="0"/>
          </a:p>
        </p:txBody>
      </p:sp>
      <p:grpSp>
        <p:nvGrpSpPr>
          <p:cNvPr id="60" name="Graphic 1">
            <a:extLst>
              <a:ext uri="{FF2B5EF4-FFF2-40B4-BE49-F238E27FC236}">
                <a16:creationId xmlns:a16="http://schemas.microsoft.com/office/drawing/2014/main" id="{18581D19-7F31-4923-A585-7AB791B74033}"/>
              </a:ext>
            </a:extLst>
          </p:cNvPr>
          <p:cNvGrpSpPr/>
          <p:nvPr/>
        </p:nvGrpSpPr>
        <p:grpSpPr>
          <a:xfrm>
            <a:off x="5356625" y="2956402"/>
            <a:ext cx="1932713" cy="1933575"/>
            <a:chOff x="5323113" y="2467769"/>
            <a:chExt cx="1932713" cy="1933575"/>
          </a:xfrm>
          <a:solidFill>
            <a:srgbClr val="FFFFFF"/>
          </a:solidFill>
        </p:grpSpPr>
        <p:sp>
          <p:nvSpPr>
            <p:cNvPr id="61" name="Freeform: Shape 60">
              <a:extLst>
                <a:ext uri="{FF2B5EF4-FFF2-40B4-BE49-F238E27FC236}">
                  <a16:creationId xmlns:a16="http://schemas.microsoft.com/office/drawing/2014/main" id="{4B19E9ED-02BD-46F2-A71E-3ACE3EAA5C1E}"/>
                </a:ext>
              </a:extLst>
            </p:cNvPr>
            <p:cNvSpPr/>
            <p:nvPr/>
          </p:nvSpPr>
          <p:spPr>
            <a:xfrm>
              <a:off x="6012928" y="2502173"/>
              <a:ext cx="37453" cy="32270"/>
            </a:xfrm>
            <a:custGeom>
              <a:avLst/>
              <a:gdLst>
                <a:gd name="connsiteX0" fmla="*/ 37033 w 37453"/>
                <a:gd name="connsiteY0" fmla="*/ 10363 h 32270"/>
                <a:gd name="connsiteX1" fmla="*/ 19888 w 37453"/>
                <a:gd name="connsiteY1" fmla="*/ 838 h 32270"/>
                <a:gd name="connsiteX2" fmla="*/ 10363 w 37453"/>
                <a:gd name="connsiteY2" fmla="*/ 3696 h 32270"/>
                <a:gd name="connsiteX3" fmla="*/ 838 w 37453"/>
                <a:gd name="connsiteY3" fmla="*/ 21793 h 32270"/>
                <a:gd name="connsiteX4" fmla="*/ 14173 w 37453"/>
                <a:gd name="connsiteY4" fmla="*/ 32271 h 32270"/>
                <a:gd name="connsiteX5" fmla="*/ 17983 w 37453"/>
                <a:gd name="connsiteY5" fmla="*/ 31318 h 32270"/>
                <a:gd name="connsiteX6" fmla="*/ 26556 w 37453"/>
                <a:gd name="connsiteY6" fmla="*/ 28461 h 32270"/>
                <a:gd name="connsiteX7" fmla="*/ 37033 w 37453"/>
                <a:gd name="connsiteY7" fmla="*/ 10363 h 3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53" h="32270">
                  <a:moveTo>
                    <a:pt x="37033" y="10363"/>
                  </a:moveTo>
                  <a:cubicBezTo>
                    <a:pt x="35128" y="2743"/>
                    <a:pt x="27508" y="-2019"/>
                    <a:pt x="19888" y="838"/>
                  </a:cubicBezTo>
                  <a:cubicBezTo>
                    <a:pt x="17031" y="1791"/>
                    <a:pt x="14173" y="2743"/>
                    <a:pt x="10363" y="3696"/>
                  </a:cubicBezTo>
                  <a:cubicBezTo>
                    <a:pt x="2743" y="5601"/>
                    <a:pt x="-2019" y="14173"/>
                    <a:pt x="838" y="21793"/>
                  </a:cubicBezTo>
                  <a:cubicBezTo>
                    <a:pt x="2743" y="28461"/>
                    <a:pt x="8458" y="32271"/>
                    <a:pt x="14173" y="32271"/>
                  </a:cubicBezTo>
                  <a:cubicBezTo>
                    <a:pt x="15126" y="32271"/>
                    <a:pt x="17031" y="32271"/>
                    <a:pt x="17983" y="31318"/>
                  </a:cubicBezTo>
                  <a:cubicBezTo>
                    <a:pt x="20841" y="30366"/>
                    <a:pt x="23698" y="29413"/>
                    <a:pt x="26556" y="28461"/>
                  </a:cubicBezTo>
                  <a:cubicBezTo>
                    <a:pt x="34176" y="25603"/>
                    <a:pt x="38938" y="17983"/>
                    <a:pt x="37033" y="10363"/>
                  </a:cubicBezTo>
                  <a:close/>
                </a:path>
              </a:pathLst>
            </a:custGeom>
            <a:solidFill>
              <a:srgbClr val="FFFFFF"/>
            </a:solidFill>
            <a:ln w="9525" cap="flat">
              <a:noFill/>
              <a:prstDash val="solid"/>
              <a:miter/>
            </a:ln>
          </p:spPr>
          <p:txBody>
            <a:bodyPr rtlCol="0" anchor="ctr"/>
            <a:lstStyle/>
            <a:p>
              <a:endParaRPr lang="en-GB" dirty="0"/>
            </a:p>
          </p:txBody>
        </p:sp>
        <p:sp>
          <p:nvSpPr>
            <p:cNvPr id="62" name="Freeform: Shape 61">
              <a:extLst>
                <a:ext uri="{FF2B5EF4-FFF2-40B4-BE49-F238E27FC236}">
                  <a16:creationId xmlns:a16="http://schemas.microsoft.com/office/drawing/2014/main" id="{AEB39166-7C39-46DF-8F11-9599BBC4CE3D}"/>
                </a:ext>
              </a:extLst>
            </p:cNvPr>
            <p:cNvSpPr/>
            <p:nvPr/>
          </p:nvSpPr>
          <p:spPr>
            <a:xfrm>
              <a:off x="5622638" y="2721483"/>
              <a:ext cx="34544" cy="34893"/>
            </a:xfrm>
            <a:custGeom>
              <a:avLst/>
              <a:gdLst>
                <a:gd name="connsiteX0" fmla="*/ 30131 w 34544"/>
                <a:gd name="connsiteY0" fmla="*/ 24416 h 34893"/>
                <a:gd name="connsiteX1" fmla="*/ 31083 w 34544"/>
                <a:gd name="connsiteY1" fmla="*/ 4413 h 34893"/>
                <a:gd name="connsiteX2" fmla="*/ 11081 w 34544"/>
                <a:gd name="connsiteY2" fmla="*/ 3461 h 34893"/>
                <a:gd name="connsiteX3" fmla="*/ 4413 w 34544"/>
                <a:gd name="connsiteY3" fmla="*/ 10128 h 34893"/>
                <a:gd name="connsiteX4" fmla="*/ 3461 w 34544"/>
                <a:gd name="connsiteY4" fmla="*/ 30131 h 34893"/>
                <a:gd name="connsiteX5" fmla="*/ 13938 w 34544"/>
                <a:gd name="connsiteY5" fmla="*/ 34893 h 34893"/>
                <a:gd name="connsiteX6" fmla="*/ 23463 w 34544"/>
                <a:gd name="connsiteY6" fmla="*/ 31083 h 34893"/>
                <a:gd name="connsiteX7" fmla="*/ 30131 w 34544"/>
                <a:gd name="connsiteY7" fmla="*/ 24416 h 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4" h="34893">
                  <a:moveTo>
                    <a:pt x="30131" y="24416"/>
                  </a:moveTo>
                  <a:cubicBezTo>
                    <a:pt x="35846" y="18701"/>
                    <a:pt x="35846" y="10128"/>
                    <a:pt x="31083" y="4413"/>
                  </a:cubicBezTo>
                  <a:cubicBezTo>
                    <a:pt x="25368" y="-1302"/>
                    <a:pt x="16796" y="-1302"/>
                    <a:pt x="11081" y="3461"/>
                  </a:cubicBezTo>
                  <a:lnTo>
                    <a:pt x="4413" y="10128"/>
                  </a:lnTo>
                  <a:cubicBezTo>
                    <a:pt x="-1302" y="15843"/>
                    <a:pt x="-1302" y="24416"/>
                    <a:pt x="3461" y="30131"/>
                  </a:cubicBezTo>
                  <a:cubicBezTo>
                    <a:pt x="6318" y="32988"/>
                    <a:pt x="10129" y="34893"/>
                    <a:pt x="13938" y="34893"/>
                  </a:cubicBezTo>
                  <a:cubicBezTo>
                    <a:pt x="17748" y="34893"/>
                    <a:pt x="20606" y="33941"/>
                    <a:pt x="23463" y="31083"/>
                  </a:cubicBezTo>
                  <a:lnTo>
                    <a:pt x="30131" y="24416"/>
                  </a:lnTo>
                  <a:close/>
                </a:path>
              </a:pathLst>
            </a:custGeom>
            <a:solidFill>
              <a:srgbClr val="FFFFFF"/>
            </a:solidFill>
            <a:ln w="9525"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3F0144C3-F741-46F6-91A2-49E49409490E}"/>
                </a:ext>
              </a:extLst>
            </p:cNvPr>
            <p:cNvSpPr/>
            <p:nvPr/>
          </p:nvSpPr>
          <p:spPr>
            <a:xfrm>
              <a:off x="5451331" y="3899869"/>
              <a:ext cx="33834" cy="37607"/>
            </a:xfrm>
            <a:custGeom>
              <a:avLst/>
              <a:gdLst>
                <a:gd name="connsiteX0" fmla="*/ 27130 w 33834"/>
                <a:gd name="connsiteY0" fmla="*/ 7127 h 37607"/>
                <a:gd name="connsiteX1" fmla="*/ 7127 w 33834"/>
                <a:gd name="connsiteY1" fmla="*/ 2365 h 37607"/>
                <a:gd name="connsiteX2" fmla="*/ 2365 w 33834"/>
                <a:gd name="connsiteY2" fmla="*/ 22367 h 37607"/>
                <a:gd name="connsiteX3" fmla="*/ 7127 w 33834"/>
                <a:gd name="connsiteY3" fmla="*/ 30940 h 37607"/>
                <a:gd name="connsiteX4" fmla="*/ 19510 w 33834"/>
                <a:gd name="connsiteY4" fmla="*/ 37607 h 37607"/>
                <a:gd name="connsiteX5" fmla="*/ 27130 w 33834"/>
                <a:gd name="connsiteY5" fmla="*/ 35702 h 37607"/>
                <a:gd name="connsiteX6" fmla="*/ 31892 w 33834"/>
                <a:gd name="connsiteY6" fmla="*/ 15700 h 37607"/>
                <a:gd name="connsiteX7" fmla="*/ 27130 w 33834"/>
                <a:gd name="connsiteY7" fmla="*/ 7127 h 3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4" h="37607">
                  <a:moveTo>
                    <a:pt x="27130" y="7127"/>
                  </a:moveTo>
                  <a:cubicBezTo>
                    <a:pt x="23320" y="460"/>
                    <a:pt x="14748" y="-2398"/>
                    <a:pt x="7127" y="2365"/>
                  </a:cubicBezTo>
                  <a:cubicBezTo>
                    <a:pt x="460" y="6175"/>
                    <a:pt x="-2398" y="14747"/>
                    <a:pt x="2365" y="22367"/>
                  </a:cubicBezTo>
                  <a:cubicBezTo>
                    <a:pt x="4270" y="25225"/>
                    <a:pt x="5223" y="28082"/>
                    <a:pt x="7127" y="30940"/>
                  </a:cubicBezTo>
                  <a:cubicBezTo>
                    <a:pt x="9985" y="35702"/>
                    <a:pt x="14748" y="37607"/>
                    <a:pt x="19510" y="37607"/>
                  </a:cubicBezTo>
                  <a:cubicBezTo>
                    <a:pt x="22367" y="37607"/>
                    <a:pt x="24273" y="36655"/>
                    <a:pt x="27130" y="35702"/>
                  </a:cubicBezTo>
                  <a:cubicBezTo>
                    <a:pt x="33798" y="31892"/>
                    <a:pt x="35702" y="23320"/>
                    <a:pt x="31892" y="15700"/>
                  </a:cubicBezTo>
                  <a:cubicBezTo>
                    <a:pt x="29987" y="11890"/>
                    <a:pt x="29035" y="9985"/>
                    <a:pt x="27130" y="7127"/>
                  </a:cubicBezTo>
                  <a:close/>
                </a:path>
              </a:pathLst>
            </a:custGeom>
            <a:solidFill>
              <a:srgbClr val="FFFFFF"/>
            </a:solidFill>
            <a:ln w="9525" cap="flat">
              <a:noFill/>
              <a:prstDash val="solid"/>
              <a:miter/>
            </a:ln>
          </p:spPr>
          <p:txBody>
            <a:bodyPr rtlCol="0" anchor="ctr"/>
            <a:lstStyle/>
            <a:p>
              <a:endParaRPr lang="en-GB" dirty="0"/>
            </a:p>
          </p:txBody>
        </p:sp>
        <p:sp>
          <p:nvSpPr>
            <p:cNvPr id="64" name="Freeform: Shape 63">
              <a:extLst>
                <a:ext uri="{FF2B5EF4-FFF2-40B4-BE49-F238E27FC236}">
                  <a16:creationId xmlns:a16="http://schemas.microsoft.com/office/drawing/2014/main" id="{B4D37AB0-E4DD-4D70-B324-D3849C5A274F}"/>
                </a:ext>
              </a:extLst>
            </p:cNvPr>
            <p:cNvSpPr/>
            <p:nvPr/>
          </p:nvSpPr>
          <p:spPr>
            <a:xfrm>
              <a:off x="5643593" y="4133088"/>
              <a:ext cx="35496" cy="34893"/>
            </a:xfrm>
            <a:custGeom>
              <a:avLst/>
              <a:gdLst>
                <a:gd name="connsiteX0" fmla="*/ 23463 w 35496"/>
                <a:gd name="connsiteY0" fmla="*/ 3461 h 34893"/>
                <a:gd name="connsiteX1" fmla="*/ 3461 w 35496"/>
                <a:gd name="connsiteY1" fmla="*/ 4413 h 34893"/>
                <a:gd name="connsiteX2" fmla="*/ 4413 w 35496"/>
                <a:gd name="connsiteY2" fmla="*/ 24416 h 34893"/>
                <a:gd name="connsiteX3" fmla="*/ 12033 w 35496"/>
                <a:gd name="connsiteY3" fmla="*/ 31084 h 34893"/>
                <a:gd name="connsiteX4" fmla="*/ 21558 w 35496"/>
                <a:gd name="connsiteY4" fmla="*/ 34893 h 34893"/>
                <a:gd name="connsiteX5" fmla="*/ 32036 w 35496"/>
                <a:gd name="connsiteY5" fmla="*/ 30131 h 34893"/>
                <a:gd name="connsiteX6" fmla="*/ 31083 w 35496"/>
                <a:gd name="connsiteY6" fmla="*/ 10128 h 34893"/>
                <a:gd name="connsiteX7" fmla="*/ 23463 w 35496"/>
                <a:gd name="connsiteY7" fmla="*/ 3461 h 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6" h="34893">
                  <a:moveTo>
                    <a:pt x="23463" y="3461"/>
                  </a:moveTo>
                  <a:cubicBezTo>
                    <a:pt x="17748" y="-1302"/>
                    <a:pt x="8223" y="-1302"/>
                    <a:pt x="3461" y="4413"/>
                  </a:cubicBezTo>
                  <a:cubicBezTo>
                    <a:pt x="-1302" y="10128"/>
                    <a:pt x="-1302" y="19653"/>
                    <a:pt x="4413" y="24416"/>
                  </a:cubicBezTo>
                  <a:cubicBezTo>
                    <a:pt x="7271" y="26321"/>
                    <a:pt x="9176" y="28226"/>
                    <a:pt x="12033" y="31084"/>
                  </a:cubicBezTo>
                  <a:cubicBezTo>
                    <a:pt x="14891" y="32988"/>
                    <a:pt x="17748" y="34893"/>
                    <a:pt x="21558" y="34893"/>
                  </a:cubicBezTo>
                  <a:cubicBezTo>
                    <a:pt x="25368" y="34893"/>
                    <a:pt x="29178" y="32988"/>
                    <a:pt x="32036" y="30131"/>
                  </a:cubicBezTo>
                  <a:cubicBezTo>
                    <a:pt x="36798" y="24416"/>
                    <a:pt x="36798" y="14891"/>
                    <a:pt x="31083" y="10128"/>
                  </a:cubicBezTo>
                  <a:cubicBezTo>
                    <a:pt x="28226" y="7271"/>
                    <a:pt x="25368" y="5366"/>
                    <a:pt x="23463" y="3461"/>
                  </a:cubicBezTo>
                  <a:close/>
                </a:path>
              </a:pathLst>
            </a:custGeom>
            <a:solidFill>
              <a:srgbClr val="FFFFFF"/>
            </a:solidFill>
            <a:ln w="9525" cap="flat">
              <a:noFill/>
              <a:prstDash val="solid"/>
              <a:miter/>
            </a:ln>
          </p:spPr>
          <p:txBody>
            <a:bodyPr rtlCol="0" anchor="ctr"/>
            <a:lstStyle/>
            <a:p>
              <a:endParaRPr lang="en-GB" dirty="0"/>
            </a:p>
          </p:txBody>
        </p:sp>
        <p:sp>
          <p:nvSpPr>
            <p:cNvPr id="65" name="Freeform: Shape 64">
              <a:extLst>
                <a:ext uri="{FF2B5EF4-FFF2-40B4-BE49-F238E27FC236}">
                  <a16:creationId xmlns:a16="http://schemas.microsoft.com/office/drawing/2014/main" id="{BF7C238F-7230-4681-9E70-4DD18C839C0D}"/>
                </a:ext>
              </a:extLst>
            </p:cNvPr>
            <p:cNvSpPr/>
            <p:nvPr/>
          </p:nvSpPr>
          <p:spPr>
            <a:xfrm>
              <a:off x="5538277" y="4023962"/>
              <a:ext cx="34673" cy="35434"/>
            </a:xfrm>
            <a:custGeom>
              <a:avLst/>
              <a:gdLst>
                <a:gd name="connsiteX0" fmla="*/ 24957 w 34673"/>
                <a:gd name="connsiteY0" fmla="*/ 4954 h 35434"/>
                <a:gd name="connsiteX1" fmla="*/ 4954 w 34673"/>
                <a:gd name="connsiteY1" fmla="*/ 3049 h 35434"/>
                <a:gd name="connsiteX2" fmla="*/ 3049 w 34673"/>
                <a:gd name="connsiteY2" fmla="*/ 23052 h 35434"/>
                <a:gd name="connsiteX3" fmla="*/ 8764 w 34673"/>
                <a:gd name="connsiteY3" fmla="*/ 30672 h 35434"/>
                <a:gd name="connsiteX4" fmla="*/ 20194 w 34673"/>
                <a:gd name="connsiteY4" fmla="*/ 35434 h 35434"/>
                <a:gd name="connsiteX5" fmla="*/ 29719 w 34673"/>
                <a:gd name="connsiteY5" fmla="*/ 32577 h 35434"/>
                <a:gd name="connsiteX6" fmla="*/ 31624 w 34673"/>
                <a:gd name="connsiteY6" fmla="*/ 12574 h 35434"/>
                <a:gd name="connsiteX7" fmla="*/ 24957 w 34673"/>
                <a:gd name="connsiteY7" fmla="*/ 4954 h 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73" h="35434">
                  <a:moveTo>
                    <a:pt x="24957" y="4954"/>
                  </a:moveTo>
                  <a:cubicBezTo>
                    <a:pt x="20194" y="-761"/>
                    <a:pt x="10669" y="-1713"/>
                    <a:pt x="4954" y="3049"/>
                  </a:cubicBezTo>
                  <a:cubicBezTo>
                    <a:pt x="-761" y="7812"/>
                    <a:pt x="-1713" y="17337"/>
                    <a:pt x="3049" y="23052"/>
                  </a:cubicBezTo>
                  <a:cubicBezTo>
                    <a:pt x="4954" y="25909"/>
                    <a:pt x="6859" y="27814"/>
                    <a:pt x="8764" y="30672"/>
                  </a:cubicBezTo>
                  <a:cubicBezTo>
                    <a:pt x="11622" y="34482"/>
                    <a:pt x="15432" y="35434"/>
                    <a:pt x="20194" y="35434"/>
                  </a:cubicBezTo>
                  <a:cubicBezTo>
                    <a:pt x="23052" y="35434"/>
                    <a:pt x="26862" y="34482"/>
                    <a:pt x="29719" y="32577"/>
                  </a:cubicBezTo>
                  <a:cubicBezTo>
                    <a:pt x="35434" y="27814"/>
                    <a:pt x="36387" y="18289"/>
                    <a:pt x="31624" y="12574"/>
                  </a:cubicBezTo>
                  <a:cubicBezTo>
                    <a:pt x="29719" y="9717"/>
                    <a:pt x="27814" y="7812"/>
                    <a:pt x="24957" y="4954"/>
                  </a:cubicBezTo>
                  <a:close/>
                </a:path>
              </a:pathLst>
            </a:custGeom>
            <a:solidFill>
              <a:srgbClr val="FFFFFF"/>
            </a:solidFill>
            <a:ln w="9525" cap="flat">
              <a:noFill/>
              <a:prstDash val="solid"/>
              <a:miter/>
            </a:ln>
          </p:spPr>
          <p:txBody>
            <a:bodyPr rtlCol="0" anchor="ctr"/>
            <a:lstStyle/>
            <a:p>
              <a:endParaRPr lang="en-GB" dirty="0"/>
            </a:p>
          </p:txBody>
        </p:sp>
        <p:sp>
          <p:nvSpPr>
            <p:cNvPr id="66" name="Freeform: Shape 65">
              <a:extLst>
                <a:ext uri="{FF2B5EF4-FFF2-40B4-BE49-F238E27FC236}">
                  <a16:creationId xmlns:a16="http://schemas.microsoft.com/office/drawing/2014/main" id="{368EB21F-B493-4BB5-A89E-82C1C9B65726}"/>
                </a:ext>
              </a:extLst>
            </p:cNvPr>
            <p:cNvSpPr/>
            <p:nvPr/>
          </p:nvSpPr>
          <p:spPr>
            <a:xfrm>
              <a:off x="5475815" y="2893748"/>
              <a:ext cx="34818" cy="35983"/>
            </a:xfrm>
            <a:custGeom>
              <a:avLst/>
              <a:gdLst>
                <a:gd name="connsiteX0" fmla="*/ 27411 w 34818"/>
                <a:gd name="connsiteY0" fmla="*/ 30268 h 35983"/>
                <a:gd name="connsiteX1" fmla="*/ 32173 w 34818"/>
                <a:gd name="connsiteY1" fmla="*/ 22648 h 35983"/>
                <a:gd name="connsiteX2" fmla="*/ 28363 w 34818"/>
                <a:gd name="connsiteY2" fmla="*/ 2646 h 35983"/>
                <a:gd name="connsiteX3" fmla="*/ 8361 w 34818"/>
                <a:gd name="connsiteY3" fmla="*/ 6456 h 35983"/>
                <a:gd name="connsiteX4" fmla="*/ 2646 w 34818"/>
                <a:gd name="connsiteY4" fmla="*/ 14076 h 35983"/>
                <a:gd name="connsiteX5" fmla="*/ 6455 w 34818"/>
                <a:gd name="connsiteY5" fmla="*/ 34078 h 35983"/>
                <a:gd name="connsiteX6" fmla="*/ 14076 w 34818"/>
                <a:gd name="connsiteY6" fmla="*/ 35983 h 35983"/>
                <a:gd name="connsiteX7" fmla="*/ 27411 w 34818"/>
                <a:gd name="connsiteY7" fmla="*/ 30268 h 3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18" h="35983">
                  <a:moveTo>
                    <a:pt x="27411" y="30268"/>
                  </a:moveTo>
                  <a:lnTo>
                    <a:pt x="32173" y="22648"/>
                  </a:lnTo>
                  <a:cubicBezTo>
                    <a:pt x="36936" y="15981"/>
                    <a:pt x="35030" y="7408"/>
                    <a:pt x="28363" y="2646"/>
                  </a:cubicBezTo>
                  <a:cubicBezTo>
                    <a:pt x="21696" y="-2117"/>
                    <a:pt x="13123" y="-212"/>
                    <a:pt x="8361" y="6456"/>
                  </a:cubicBezTo>
                  <a:cubicBezTo>
                    <a:pt x="6455" y="9313"/>
                    <a:pt x="4551" y="12171"/>
                    <a:pt x="2646" y="14076"/>
                  </a:cubicBezTo>
                  <a:cubicBezTo>
                    <a:pt x="-2117" y="20743"/>
                    <a:pt x="-212" y="29316"/>
                    <a:pt x="6455" y="34078"/>
                  </a:cubicBezTo>
                  <a:cubicBezTo>
                    <a:pt x="9313" y="35983"/>
                    <a:pt x="11218" y="35983"/>
                    <a:pt x="14076" y="35983"/>
                  </a:cubicBezTo>
                  <a:cubicBezTo>
                    <a:pt x="19790" y="35983"/>
                    <a:pt x="24553" y="34078"/>
                    <a:pt x="27411" y="30268"/>
                  </a:cubicBezTo>
                  <a:close/>
                </a:path>
              </a:pathLst>
            </a:custGeom>
            <a:solidFill>
              <a:srgbClr val="FFFFFF"/>
            </a:solidFill>
            <a:ln w="9525" cap="flat">
              <a:noFill/>
              <a:prstDash val="solid"/>
              <a:miter/>
            </a:ln>
          </p:spPr>
          <p:txBody>
            <a:bodyPr rtlCol="0" anchor="ctr"/>
            <a:lstStyle/>
            <a:p>
              <a:endParaRPr lang="en-GB" dirty="0"/>
            </a:p>
          </p:txBody>
        </p:sp>
        <p:sp>
          <p:nvSpPr>
            <p:cNvPr id="67" name="Freeform: Shape 66">
              <a:extLst>
                <a:ext uri="{FF2B5EF4-FFF2-40B4-BE49-F238E27FC236}">
                  <a16:creationId xmlns:a16="http://schemas.microsoft.com/office/drawing/2014/main" id="{4E785A8C-6774-4C02-8974-CA57E8C61293}"/>
                </a:ext>
              </a:extLst>
            </p:cNvPr>
            <p:cNvSpPr/>
            <p:nvPr/>
          </p:nvSpPr>
          <p:spPr>
            <a:xfrm>
              <a:off x="5492425" y="3963823"/>
              <a:ext cx="33984" cy="35565"/>
            </a:xfrm>
            <a:custGeom>
              <a:avLst/>
              <a:gdLst>
                <a:gd name="connsiteX0" fmla="*/ 26041 w 33984"/>
                <a:gd name="connsiteY0" fmla="*/ 6038 h 35565"/>
                <a:gd name="connsiteX1" fmla="*/ 6039 w 33984"/>
                <a:gd name="connsiteY1" fmla="*/ 2228 h 35565"/>
                <a:gd name="connsiteX2" fmla="*/ 2229 w 33984"/>
                <a:gd name="connsiteY2" fmla="*/ 22231 h 35565"/>
                <a:gd name="connsiteX3" fmla="*/ 7943 w 33984"/>
                <a:gd name="connsiteY3" fmla="*/ 29851 h 35565"/>
                <a:gd name="connsiteX4" fmla="*/ 19373 w 33984"/>
                <a:gd name="connsiteY4" fmla="*/ 35566 h 35565"/>
                <a:gd name="connsiteX5" fmla="*/ 27946 w 33984"/>
                <a:gd name="connsiteY5" fmla="*/ 32708 h 35565"/>
                <a:gd name="connsiteX6" fmla="*/ 31756 w 33984"/>
                <a:gd name="connsiteY6" fmla="*/ 12706 h 35565"/>
                <a:gd name="connsiteX7" fmla="*/ 26041 w 33984"/>
                <a:gd name="connsiteY7" fmla="*/ 6038 h 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4" h="35565">
                  <a:moveTo>
                    <a:pt x="26041" y="6038"/>
                  </a:moveTo>
                  <a:cubicBezTo>
                    <a:pt x="21279" y="-629"/>
                    <a:pt x="12706" y="-1582"/>
                    <a:pt x="6039" y="2228"/>
                  </a:cubicBezTo>
                  <a:cubicBezTo>
                    <a:pt x="-629" y="6991"/>
                    <a:pt x="-1582" y="15563"/>
                    <a:pt x="2229" y="22231"/>
                  </a:cubicBezTo>
                  <a:cubicBezTo>
                    <a:pt x="4133" y="25088"/>
                    <a:pt x="6039" y="27946"/>
                    <a:pt x="7943" y="29851"/>
                  </a:cubicBezTo>
                  <a:cubicBezTo>
                    <a:pt x="10801" y="33661"/>
                    <a:pt x="15564" y="35566"/>
                    <a:pt x="19373" y="35566"/>
                  </a:cubicBezTo>
                  <a:cubicBezTo>
                    <a:pt x="22231" y="35566"/>
                    <a:pt x="25089" y="34613"/>
                    <a:pt x="27946" y="32708"/>
                  </a:cubicBezTo>
                  <a:cubicBezTo>
                    <a:pt x="34614" y="27946"/>
                    <a:pt x="35566" y="19374"/>
                    <a:pt x="31756" y="12706"/>
                  </a:cubicBezTo>
                  <a:cubicBezTo>
                    <a:pt x="29851" y="10801"/>
                    <a:pt x="27946" y="7943"/>
                    <a:pt x="26041" y="6038"/>
                  </a:cubicBezTo>
                  <a:close/>
                </a:path>
              </a:pathLst>
            </a:custGeom>
            <a:solidFill>
              <a:srgbClr val="FFFFFF"/>
            </a:solidFill>
            <a:ln w="9525" cap="flat">
              <a:noFill/>
              <a:prstDash val="solid"/>
              <a:miter/>
            </a:ln>
          </p:spPr>
          <p:txBody>
            <a:bodyPr rtlCol="0" anchor="ctr"/>
            <a:lstStyle/>
            <a:p>
              <a:endParaRPr lang="en-GB" dirty="0"/>
            </a:p>
          </p:txBody>
        </p:sp>
        <p:sp>
          <p:nvSpPr>
            <p:cNvPr id="68" name="Freeform: Shape 67">
              <a:extLst>
                <a:ext uri="{FF2B5EF4-FFF2-40B4-BE49-F238E27FC236}">
                  <a16:creationId xmlns:a16="http://schemas.microsoft.com/office/drawing/2014/main" id="{15EEC5CA-9394-4D47-A71E-39EBA3FACD59}"/>
                </a:ext>
              </a:extLst>
            </p:cNvPr>
            <p:cNvSpPr/>
            <p:nvPr/>
          </p:nvSpPr>
          <p:spPr>
            <a:xfrm>
              <a:off x="5568919" y="2774444"/>
              <a:ext cx="35301" cy="35272"/>
            </a:xfrm>
            <a:custGeom>
              <a:avLst/>
              <a:gdLst>
                <a:gd name="connsiteX0" fmla="*/ 31462 w 35301"/>
                <a:gd name="connsiteY0" fmla="*/ 23842 h 35272"/>
                <a:gd name="connsiteX1" fmla="*/ 30510 w 35301"/>
                <a:gd name="connsiteY1" fmla="*/ 3840 h 35272"/>
                <a:gd name="connsiteX2" fmla="*/ 10507 w 35301"/>
                <a:gd name="connsiteY2" fmla="*/ 4792 h 35272"/>
                <a:gd name="connsiteX3" fmla="*/ 3840 w 35301"/>
                <a:gd name="connsiteY3" fmla="*/ 11460 h 35272"/>
                <a:gd name="connsiteX4" fmla="*/ 4792 w 35301"/>
                <a:gd name="connsiteY4" fmla="*/ 31462 h 35272"/>
                <a:gd name="connsiteX5" fmla="*/ 14317 w 35301"/>
                <a:gd name="connsiteY5" fmla="*/ 35272 h 35272"/>
                <a:gd name="connsiteX6" fmla="*/ 24795 w 35301"/>
                <a:gd name="connsiteY6" fmla="*/ 30510 h 35272"/>
                <a:gd name="connsiteX7" fmla="*/ 31462 w 35301"/>
                <a:gd name="connsiteY7" fmla="*/ 23842 h 3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01" h="35272">
                  <a:moveTo>
                    <a:pt x="31462" y="23842"/>
                  </a:moveTo>
                  <a:cubicBezTo>
                    <a:pt x="37177" y="18127"/>
                    <a:pt x="36225" y="8602"/>
                    <a:pt x="30510" y="3840"/>
                  </a:cubicBezTo>
                  <a:cubicBezTo>
                    <a:pt x="24795" y="-1875"/>
                    <a:pt x="15270" y="-923"/>
                    <a:pt x="10507" y="4792"/>
                  </a:cubicBezTo>
                  <a:lnTo>
                    <a:pt x="3840" y="11460"/>
                  </a:lnTo>
                  <a:cubicBezTo>
                    <a:pt x="-1875" y="17175"/>
                    <a:pt x="-923" y="26700"/>
                    <a:pt x="4792" y="31462"/>
                  </a:cubicBezTo>
                  <a:cubicBezTo>
                    <a:pt x="7650" y="34320"/>
                    <a:pt x="10507" y="35272"/>
                    <a:pt x="14317" y="35272"/>
                  </a:cubicBezTo>
                  <a:cubicBezTo>
                    <a:pt x="18127" y="35272"/>
                    <a:pt x="21937" y="33367"/>
                    <a:pt x="24795" y="30510"/>
                  </a:cubicBezTo>
                  <a:lnTo>
                    <a:pt x="31462" y="23842"/>
                  </a:lnTo>
                  <a:close/>
                </a:path>
              </a:pathLst>
            </a:custGeom>
            <a:solidFill>
              <a:srgbClr val="FFFFFF"/>
            </a:solidFill>
            <a:ln w="9525" cap="flat">
              <a:noFill/>
              <a:prstDash val="solid"/>
              <a:miter/>
            </a:ln>
          </p:spPr>
          <p:txBody>
            <a:bodyPr rtlCol="0" anchor="ctr"/>
            <a:lstStyle/>
            <a:p>
              <a:endParaRPr lang="en-GB" dirty="0"/>
            </a:p>
          </p:txBody>
        </p:sp>
        <p:sp>
          <p:nvSpPr>
            <p:cNvPr id="69" name="Freeform: Shape 68">
              <a:extLst>
                <a:ext uri="{FF2B5EF4-FFF2-40B4-BE49-F238E27FC236}">
                  <a16:creationId xmlns:a16="http://schemas.microsoft.com/office/drawing/2014/main" id="{BEA30DCF-D3FB-472F-A8F9-B84B1220A19A}"/>
                </a:ext>
              </a:extLst>
            </p:cNvPr>
            <p:cNvSpPr/>
            <p:nvPr/>
          </p:nvSpPr>
          <p:spPr>
            <a:xfrm>
              <a:off x="5520252" y="2832457"/>
              <a:ext cx="34528" cy="36314"/>
            </a:xfrm>
            <a:custGeom>
              <a:avLst/>
              <a:gdLst>
                <a:gd name="connsiteX0" fmla="*/ 25837 w 34528"/>
                <a:gd name="connsiteY0" fmla="*/ 30599 h 36314"/>
                <a:gd name="connsiteX1" fmla="*/ 31552 w 34528"/>
                <a:gd name="connsiteY1" fmla="*/ 22979 h 36314"/>
                <a:gd name="connsiteX2" fmla="*/ 28694 w 34528"/>
                <a:gd name="connsiteY2" fmla="*/ 2977 h 36314"/>
                <a:gd name="connsiteX3" fmla="*/ 8691 w 34528"/>
                <a:gd name="connsiteY3" fmla="*/ 5834 h 36314"/>
                <a:gd name="connsiteX4" fmla="*/ 2977 w 34528"/>
                <a:gd name="connsiteY4" fmla="*/ 13454 h 36314"/>
                <a:gd name="connsiteX5" fmla="*/ 5834 w 34528"/>
                <a:gd name="connsiteY5" fmla="*/ 33457 h 36314"/>
                <a:gd name="connsiteX6" fmla="*/ 14406 w 34528"/>
                <a:gd name="connsiteY6" fmla="*/ 36314 h 36314"/>
                <a:gd name="connsiteX7" fmla="*/ 25837 w 34528"/>
                <a:gd name="connsiteY7" fmla="*/ 30599 h 3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8" h="36314">
                  <a:moveTo>
                    <a:pt x="25837" y="30599"/>
                  </a:moveTo>
                  <a:lnTo>
                    <a:pt x="31552" y="22979"/>
                  </a:lnTo>
                  <a:cubicBezTo>
                    <a:pt x="36314" y="16312"/>
                    <a:pt x="35362" y="7739"/>
                    <a:pt x="28694" y="2977"/>
                  </a:cubicBezTo>
                  <a:cubicBezTo>
                    <a:pt x="22027" y="-1786"/>
                    <a:pt x="13454" y="-833"/>
                    <a:pt x="8691" y="5834"/>
                  </a:cubicBezTo>
                  <a:lnTo>
                    <a:pt x="2977" y="13454"/>
                  </a:lnTo>
                  <a:cubicBezTo>
                    <a:pt x="-1786" y="20122"/>
                    <a:pt x="-834" y="28694"/>
                    <a:pt x="5834" y="33457"/>
                  </a:cubicBezTo>
                  <a:cubicBezTo>
                    <a:pt x="8691" y="35362"/>
                    <a:pt x="11549" y="36314"/>
                    <a:pt x="14406" y="36314"/>
                  </a:cubicBezTo>
                  <a:cubicBezTo>
                    <a:pt x="18216" y="36314"/>
                    <a:pt x="22979" y="34409"/>
                    <a:pt x="25837" y="30599"/>
                  </a:cubicBezTo>
                  <a:close/>
                </a:path>
              </a:pathLst>
            </a:custGeom>
            <a:solidFill>
              <a:srgbClr val="FFFFFF"/>
            </a:solidFill>
            <a:ln w="9525" cap="flat">
              <a:noFill/>
              <a:prstDash val="solid"/>
              <a:miter/>
            </a:ln>
          </p:spPr>
          <p:txBody>
            <a:bodyPr rtlCol="0" anchor="ctr"/>
            <a:lstStyle/>
            <a:p>
              <a:endParaRPr lang="en-GB" dirty="0"/>
            </a:p>
          </p:txBody>
        </p:sp>
        <p:sp>
          <p:nvSpPr>
            <p:cNvPr id="70" name="Freeform: Shape 69">
              <a:extLst>
                <a:ext uri="{FF2B5EF4-FFF2-40B4-BE49-F238E27FC236}">
                  <a16:creationId xmlns:a16="http://schemas.microsoft.com/office/drawing/2014/main" id="{C3B1F26B-7B31-462A-AD75-B371BD58D644}"/>
                </a:ext>
              </a:extLst>
            </p:cNvPr>
            <p:cNvSpPr/>
            <p:nvPr/>
          </p:nvSpPr>
          <p:spPr>
            <a:xfrm>
              <a:off x="5680199" y="2671762"/>
              <a:ext cx="35553" cy="34131"/>
            </a:xfrm>
            <a:custGeom>
              <a:avLst/>
              <a:gdLst>
                <a:gd name="connsiteX0" fmla="*/ 29719 w 35553"/>
                <a:gd name="connsiteY0" fmla="*/ 25559 h 34131"/>
                <a:gd name="connsiteX1" fmla="*/ 32577 w 35553"/>
                <a:gd name="connsiteY1" fmla="*/ 5557 h 34131"/>
                <a:gd name="connsiteX2" fmla="*/ 12574 w 35553"/>
                <a:gd name="connsiteY2" fmla="*/ 2699 h 34131"/>
                <a:gd name="connsiteX3" fmla="*/ 4954 w 35553"/>
                <a:gd name="connsiteY3" fmla="*/ 8414 h 34131"/>
                <a:gd name="connsiteX4" fmla="*/ 3049 w 35553"/>
                <a:gd name="connsiteY4" fmla="*/ 28417 h 34131"/>
                <a:gd name="connsiteX5" fmla="*/ 14479 w 35553"/>
                <a:gd name="connsiteY5" fmla="*/ 34132 h 34131"/>
                <a:gd name="connsiteX6" fmla="*/ 23052 w 35553"/>
                <a:gd name="connsiteY6" fmla="*/ 31274 h 34131"/>
                <a:gd name="connsiteX7" fmla="*/ 29719 w 35553"/>
                <a:gd name="connsiteY7" fmla="*/ 25559 h 3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53" h="34131">
                  <a:moveTo>
                    <a:pt x="29719" y="25559"/>
                  </a:moveTo>
                  <a:cubicBezTo>
                    <a:pt x="36387" y="20797"/>
                    <a:pt x="37339" y="11272"/>
                    <a:pt x="32577" y="5557"/>
                  </a:cubicBezTo>
                  <a:cubicBezTo>
                    <a:pt x="27814" y="-158"/>
                    <a:pt x="18289" y="-2063"/>
                    <a:pt x="12574" y="2699"/>
                  </a:cubicBezTo>
                  <a:cubicBezTo>
                    <a:pt x="9717" y="4604"/>
                    <a:pt x="7812" y="6509"/>
                    <a:pt x="4954" y="8414"/>
                  </a:cubicBezTo>
                  <a:cubicBezTo>
                    <a:pt x="-761" y="13177"/>
                    <a:pt x="-1713" y="22702"/>
                    <a:pt x="3049" y="28417"/>
                  </a:cubicBezTo>
                  <a:cubicBezTo>
                    <a:pt x="5907" y="32227"/>
                    <a:pt x="9717" y="34132"/>
                    <a:pt x="14479" y="34132"/>
                  </a:cubicBezTo>
                  <a:cubicBezTo>
                    <a:pt x="17337" y="34132"/>
                    <a:pt x="21147" y="33179"/>
                    <a:pt x="23052" y="31274"/>
                  </a:cubicBezTo>
                  <a:cubicBezTo>
                    <a:pt x="24957" y="29369"/>
                    <a:pt x="26862" y="27464"/>
                    <a:pt x="29719" y="25559"/>
                  </a:cubicBezTo>
                  <a:close/>
                </a:path>
              </a:pathLst>
            </a:custGeom>
            <a:solidFill>
              <a:srgbClr val="FFFFFF"/>
            </a:solidFill>
            <a:ln w="9525" cap="flat">
              <a:noFill/>
              <a:prstDash val="solid"/>
              <a:miter/>
            </a:ln>
          </p:spPr>
          <p:txBody>
            <a:bodyPr rtlCol="0" anchor="ctr"/>
            <a:lstStyle/>
            <a:p>
              <a:endParaRPr lang="en-GB" dirty="0"/>
            </a:p>
          </p:txBody>
        </p:sp>
        <p:sp>
          <p:nvSpPr>
            <p:cNvPr id="71" name="Freeform: Shape 70">
              <a:extLst>
                <a:ext uri="{FF2B5EF4-FFF2-40B4-BE49-F238E27FC236}">
                  <a16:creationId xmlns:a16="http://schemas.microsoft.com/office/drawing/2014/main" id="{2707D3A8-327C-4DED-AF7D-CDB2E44D2059}"/>
                </a:ext>
              </a:extLst>
            </p:cNvPr>
            <p:cNvSpPr/>
            <p:nvPr/>
          </p:nvSpPr>
          <p:spPr>
            <a:xfrm>
              <a:off x="5897427" y="4295482"/>
              <a:ext cx="37416" cy="32519"/>
            </a:xfrm>
            <a:custGeom>
              <a:avLst/>
              <a:gdLst>
                <a:gd name="connsiteX0" fmla="*/ 28709 w 37416"/>
                <a:gd name="connsiteY0" fmla="*/ 4897 h 32519"/>
                <a:gd name="connsiteX1" fmla="*/ 20137 w 37416"/>
                <a:gd name="connsiteY1" fmla="*/ 1087 h 32519"/>
                <a:gd name="connsiteX2" fmla="*/ 1087 w 37416"/>
                <a:gd name="connsiteY2" fmla="*/ 8707 h 32519"/>
                <a:gd name="connsiteX3" fmla="*/ 8707 w 37416"/>
                <a:gd name="connsiteY3" fmla="*/ 27757 h 32519"/>
                <a:gd name="connsiteX4" fmla="*/ 17279 w 37416"/>
                <a:gd name="connsiteY4" fmla="*/ 31567 h 32519"/>
                <a:gd name="connsiteX5" fmla="*/ 22994 w 37416"/>
                <a:gd name="connsiteY5" fmla="*/ 32519 h 32519"/>
                <a:gd name="connsiteX6" fmla="*/ 36329 w 37416"/>
                <a:gd name="connsiteY6" fmla="*/ 23947 h 32519"/>
                <a:gd name="connsiteX7" fmla="*/ 28709 w 37416"/>
                <a:gd name="connsiteY7" fmla="*/ 4897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6" h="32519">
                  <a:moveTo>
                    <a:pt x="28709" y="4897"/>
                  </a:moveTo>
                  <a:lnTo>
                    <a:pt x="20137" y="1087"/>
                  </a:lnTo>
                  <a:cubicBezTo>
                    <a:pt x="12517" y="-1771"/>
                    <a:pt x="4897" y="1087"/>
                    <a:pt x="1087" y="8707"/>
                  </a:cubicBezTo>
                  <a:cubicBezTo>
                    <a:pt x="-1771" y="16327"/>
                    <a:pt x="1087" y="23947"/>
                    <a:pt x="8707" y="27757"/>
                  </a:cubicBezTo>
                  <a:lnTo>
                    <a:pt x="17279" y="31567"/>
                  </a:lnTo>
                  <a:cubicBezTo>
                    <a:pt x="19184" y="32519"/>
                    <a:pt x="21090" y="32519"/>
                    <a:pt x="22994" y="32519"/>
                  </a:cubicBezTo>
                  <a:cubicBezTo>
                    <a:pt x="28709" y="32519"/>
                    <a:pt x="33472" y="29662"/>
                    <a:pt x="36329" y="23947"/>
                  </a:cubicBezTo>
                  <a:cubicBezTo>
                    <a:pt x="39187" y="16327"/>
                    <a:pt x="36329" y="7755"/>
                    <a:pt x="28709" y="4897"/>
                  </a:cubicBezTo>
                  <a:close/>
                </a:path>
              </a:pathLst>
            </a:custGeom>
            <a:solidFill>
              <a:srgbClr val="FFFFFF"/>
            </a:solidFill>
            <a:ln w="9525" cap="flat">
              <a:noFill/>
              <a:prstDash val="solid"/>
              <a:miter/>
            </a:ln>
          </p:spPr>
          <p:txBody>
            <a:bodyPr rtlCol="0" anchor="ctr"/>
            <a:lstStyle/>
            <a:p>
              <a:endParaRPr lang="en-GB" dirty="0"/>
            </a:p>
          </p:txBody>
        </p:sp>
        <p:sp>
          <p:nvSpPr>
            <p:cNvPr id="72" name="Freeform: Shape 71">
              <a:extLst>
                <a:ext uri="{FF2B5EF4-FFF2-40B4-BE49-F238E27FC236}">
                  <a16:creationId xmlns:a16="http://schemas.microsoft.com/office/drawing/2014/main" id="{7383CA7D-08E0-4DA1-A888-6E41977D9F57}"/>
                </a:ext>
              </a:extLst>
            </p:cNvPr>
            <p:cNvSpPr/>
            <p:nvPr/>
          </p:nvSpPr>
          <p:spPr>
            <a:xfrm>
              <a:off x="5871116" y="2553718"/>
              <a:ext cx="37073" cy="33112"/>
            </a:xfrm>
            <a:custGeom>
              <a:avLst/>
              <a:gdLst>
                <a:gd name="connsiteX0" fmla="*/ 35970 w 37073"/>
                <a:gd name="connsiteY0" fmla="*/ 8348 h 33112"/>
                <a:gd name="connsiteX1" fmla="*/ 16920 w 37073"/>
                <a:gd name="connsiteY1" fmla="*/ 1680 h 33112"/>
                <a:gd name="connsiteX2" fmla="*/ 8348 w 37073"/>
                <a:gd name="connsiteY2" fmla="*/ 5490 h 33112"/>
                <a:gd name="connsiteX3" fmla="*/ 1680 w 37073"/>
                <a:gd name="connsiteY3" fmla="*/ 24540 h 33112"/>
                <a:gd name="connsiteX4" fmla="*/ 15015 w 37073"/>
                <a:gd name="connsiteY4" fmla="*/ 33113 h 33112"/>
                <a:gd name="connsiteX5" fmla="*/ 20730 w 37073"/>
                <a:gd name="connsiteY5" fmla="*/ 32160 h 33112"/>
                <a:gd name="connsiteX6" fmla="*/ 29303 w 37073"/>
                <a:gd name="connsiteY6" fmla="*/ 28350 h 33112"/>
                <a:gd name="connsiteX7" fmla="*/ 35970 w 37073"/>
                <a:gd name="connsiteY7" fmla="*/ 8348 h 3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3" h="33112">
                  <a:moveTo>
                    <a:pt x="35970" y="8348"/>
                  </a:moveTo>
                  <a:cubicBezTo>
                    <a:pt x="33113" y="728"/>
                    <a:pt x="24540" y="-2130"/>
                    <a:pt x="16920" y="1680"/>
                  </a:cubicBezTo>
                  <a:lnTo>
                    <a:pt x="8348" y="5490"/>
                  </a:lnTo>
                  <a:cubicBezTo>
                    <a:pt x="728" y="9300"/>
                    <a:pt x="-2130" y="16920"/>
                    <a:pt x="1680" y="24540"/>
                  </a:cubicBezTo>
                  <a:cubicBezTo>
                    <a:pt x="4538" y="29303"/>
                    <a:pt x="9300" y="33113"/>
                    <a:pt x="15015" y="33113"/>
                  </a:cubicBezTo>
                  <a:cubicBezTo>
                    <a:pt x="16920" y="33113"/>
                    <a:pt x="18825" y="33113"/>
                    <a:pt x="20730" y="32160"/>
                  </a:cubicBezTo>
                  <a:lnTo>
                    <a:pt x="29303" y="28350"/>
                  </a:lnTo>
                  <a:cubicBezTo>
                    <a:pt x="35970" y="24540"/>
                    <a:pt x="38828" y="15968"/>
                    <a:pt x="35970" y="8348"/>
                  </a:cubicBezTo>
                  <a:close/>
                </a:path>
              </a:pathLst>
            </a:custGeom>
            <a:solidFill>
              <a:srgbClr val="FFFFFF"/>
            </a:solidFill>
            <a:ln w="9525" cap="flat">
              <a:noFill/>
              <a:prstDash val="solid"/>
              <a:miter/>
            </a:ln>
          </p:spPr>
          <p:txBody>
            <a:bodyPr rtlCol="0" anchor="ctr"/>
            <a:lstStyle/>
            <a:p>
              <a:endParaRPr lang="en-GB" dirty="0"/>
            </a:p>
          </p:txBody>
        </p:sp>
        <p:sp>
          <p:nvSpPr>
            <p:cNvPr id="73" name="Freeform: Shape 72">
              <a:extLst>
                <a:ext uri="{FF2B5EF4-FFF2-40B4-BE49-F238E27FC236}">
                  <a16:creationId xmlns:a16="http://schemas.microsoft.com/office/drawing/2014/main" id="{3C54B3C9-DA81-4C53-B09F-BB6726D7F2F4}"/>
                </a:ext>
              </a:extLst>
            </p:cNvPr>
            <p:cNvSpPr/>
            <p:nvPr/>
          </p:nvSpPr>
          <p:spPr>
            <a:xfrm>
              <a:off x="5941380" y="2524922"/>
              <a:ext cx="37139" cy="31428"/>
            </a:xfrm>
            <a:custGeom>
              <a:avLst/>
              <a:gdLst>
                <a:gd name="connsiteX0" fmla="*/ 36191 w 37139"/>
                <a:gd name="connsiteY0" fmla="*/ 9521 h 31428"/>
                <a:gd name="connsiteX1" fmla="*/ 18094 w 37139"/>
                <a:gd name="connsiteY1" fmla="*/ 949 h 31428"/>
                <a:gd name="connsiteX2" fmla="*/ 9521 w 37139"/>
                <a:gd name="connsiteY2" fmla="*/ 3806 h 31428"/>
                <a:gd name="connsiteX3" fmla="*/ 949 w 37139"/>
                <a:gd name="connsiteY3" fmla="*/ 21904 h 31428"/>
                <a:gd name="connsiteX4" fmla="*/ 14284 w 37139"/>
                <a:gd name="connsiteY4" fmla="*/ 31429 h 31428"/>
                <a:gd name="connsiteX5" fmla="*/ 19046 w 37139"/>
                <a:gd name="connsiteY5" fmla="*/ 30476 h 31428"/>
                <a:gd name="connsiteX6" fmla="*/ 27619 w 37139"/>
                <a:gd name="connsiteY6" fmla="*/ 27619 h 31428"/>
                <a:gd name="connsiteX7" fmla="*/ 36191 w 37139"/>
                <a:gd name="connsiteY7" fmla="*/ 9521 h 3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9" h="31428">
                  <a:moveTo>
                    <a:pt x="36191" y="9521"/>
                  </a:moveTo>
                  <a:cubicBezTo>
                    <a:pt x="33334" y="1901"/>
                    <a:pt x="25714" y="-1909"/>
                    <a:pt x="18094" y="949"/>
                  </a:cubicBezTo>
                  <a:lnTo>
                    <a:pt x="9521" y="3806"/>
                  </a:lnTo>
                  <a:cubicBezTo>
                    <a:pt x="1901" y="6664"/>
                    <a:pt x="-1909" y="15236"/>
                    <a:pt x="949" y="21904"/>
                  </a:cubicBezTo>
                  <a:cubicBezTo>
                    <a:pt x="2854" y="27619"/>
                    <a:pt x="8569" y="31429"/>
                    <a:pt x="14284" y="31429"/>
                  </a:cubicBezTo>
                  <a:cubicBezTo>
                    <a:pt x="16189" y="31429"/>
                    <a:pt x="18094" y="31429"/>
                    <a:pt x="19046" y="30476"/>
                  </a:cubicBezTo>
                  <a:lnTo>
                    <a:pt x="27619" y="27619"/>
                  </a:lnTo>
                  <a:cubicBezTo>
                    <a:pt x="35239" y="25714"/>
                    <a:pt x="39049" y="17141"/>
                    <a:pt x="36191" y="9521"/>
                  </a:cubicBezTo>
                  <a:close/>
                </a:path>
              </a:pathLst>
            </a:custGeom>
            <a:solidFill>
              <a:srgbClr val="FFFFFF"/>
            </a:solidFill>
            <a:ln w="9525" cap="flat">
              <a:noFill/>
              <a:prstDash val="solid"/>
              <a:miter/>
            </a:ln>
          </p:spPr>
          <p:txBody>
            <a:bodyPr rtlCol="0" anchor="ctr"/>
            <a:lstStyle/>
            <a:p>
              <a:endParaRPr lang="en-GB" dirty="0"/>
            </a:p>
          </p:txBody>
        </p:sp>
        <p:sp>
          <p:nvSpPr>
            <p:cNvPr id="74" name="Freeform: Shape 73">
              <a:extLst>
                <a:ext uri="{FF2B5EF4-FFF2-40B4-BE49-F238E27FC236}">
                  <a16:creationId xmlns:a16="http://schemas.microsoft.com/office/drawing/2014/main" id="{E7C156F2-9A86-482B-A117-226AAA89DC8E}"/>
                </a:ext>
              </a:extLst>
            </p:cNvPr>
            <p:cNvSpPr/>
            <p:nvPr/>
          </p:nvSpPr>
          <p:spPr>
            <a:xfrm>
              <a:off x="5969105" y="4322392"/>
              <a:ext cx="37526" cy="31326"/>
            </a:xfrm>
            <a:custGeom>
              <a:avLst/>
              <a:gdLst>
                <a:gd name="connsiteX0" fmla="*/ 27516 w 37526"/>
                <a:gd name="connsiteY0" fmla="*/ 3704 h 31326"/>
                <a:gd name="connsiteX1" fmla="*/ 18944 w 37526"/>
                <a:gd name="connsiteY1" fmla="*/ 846 h 31326"/>
                <a:gd name="connsiteX2" fmla="*/ 846 w 37526"/>
                <a:gd name="connsiteY2" fmla="*/ 9419 h 31326"/>
                <a:gd name="connsiteX3" fmla="*/ 9419 w 37526"/>
                <a:gd name="connsiteY3" fmla="*/ 27516 h 31326"/>
                <a:gd name="connsiteX4" fmla="*/ 18944 w 37526"/>
                <a:gd name="connsiteY4" fmla="*/ 30373 h 31326"/>
                <a:gd name="connsiteX5" fmla="*/ 23706 w 37526"/>
                <a:gd name="connsiteY5" fmla="*/ 31326 h 31326"/>
                <a:gd name="connsiteX6" fmla="*/ 37041 w 37526"/>
                <a:gd name="connsiteY6" fmla="*/ 21801 h 31326"/>
                <a:gd name="connsiteX7" fmla="*/ 27516 w 37526"/>
                <a:gd name="connsiteY7" fmla="*/ 3704 h 3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6" h="31326">
                  <a:moveTo>
                    <a:pt x="27516" y="3704"/>
                  </a:moveTo>
                  <a:lnTo>
                    <a:pt x="18944" y="846"/>
                  </a:lnTo>
                  <a:cubicBezTo>
                    <a:pt x="11324" y="-2011"/>
                    <a:pt x="3703" y="2751"/>
                    <a:pt x="846" y="9419"/>
                  </a:cubicBezTo>
                  <a:cubicBezTo>
                    <a:pt x="-2012" y="17039"/>
                    <a:pt x="2751" y="24658"/>
                    <a:pt x="9419" y="27516"/>
                  </a:cubicBezTo>
                  <a:lnTo>
                    <a:pt x="18944" y="30373"/>
                  </a:lnTo>
                  <a:cubicBezTo>
                    <a:pt x="20849" y="31326"/>
                    <a:pt x="21801" y="31326"/>
                    <a:pt x="23706" y="31326"/>
                  </a:cubicBezTo>
                  <a:cubicBezTo>
                    <a:pt x="29421" y="31326"/>
                    <a:pt x="35136" y="27516"/>
                    <a:pt x="37041" y="21801"/>
                  </a:cubicBezTo>
                  <a:cubicBezTo>
                    <a:pt x="38946" y="14181"/>
                    <a:pt x="35136" y="6561"/>
                    <a:pt x="27516" y="3704"/>
                  </a:cubicBezTo>
                  <a:close/>
                </a:path>
              </a:pathLst>
            </a:custGeom>
            <a:solidFill>
              <a:srgbClr val="FFFFFF"/>
            </a:solidFill>
            <a:ln w="9525" cap="flat">
              <a:noFill/>
              <a:prstDash val="solid"/>
              <a:miter/>
            </a:ln>
          </p:spPr>
          <p:txBody>
            <a:bodyPr rtlCol="0" anchor="ctr"/>
            <a:lstStyle/>
            <a:p>
              <a:endParaRPr lang="en-GB" dirty="0"/>
            </a:p>
          </p:txBody>
        </p:sp>
        <p:sp>
          <p:nvSpPr>
            <p:cNvPr id="75" name="Freeform: Shape 74">
              <a:extLst>
                <a:ext uri="{FF2B5EF4-FFF2-40B4-BE49-F238E27FC236}">
                  <a16:creationId xmlns:a16="http://schemas.microsoft.com/office/drawing/2014/main" id="{24BCD14A-CBBC-40DA-A525-A7DF6171CBAC}"/>
                </a:ext>
              </a:extLst>
            </p:cNvPr>
            <p:cNvSpPr/>
            <p:nvPr/>
          </p:nvSpPr>
          <p:spPr>
            <a:xfrm>
              <a:off x="5701227" y="4181197"/>
              <a:ext cx="36433" cy="34409"/>
            </a:xfrm>
            <a:custGeom>
              <a:avLst/>
              <a:gdLst>
                <a:gd name="connsiteX0" fmla="*/ 30599 w 36433"/>
                <a:gd name="connsiteY0" fmla="*/ 8692 h 34409"/>
                <a:gd name="connsiteX1" fmla="*/ 22979 w 36433"/>
                <a:gd name="connsiteY1" fmla="*/ 2977 h 34409"/>
                <a:gd name="connsiteX2" fmla="*/ 2977 w 36433"/>
                <a:gd name="connsiteY2" fmla="*/ 5834 h 34409"/>
                <a:gd name="connsiteX3" fmla="*/ 5834 w 36433"/>
                <a:gd name="connsiteY3" fmla="*/ 25837 h 34409"/>
                <a:gd name="connsiteX4" fmla="*/ 13454 w 36433"/>
                <a:gd name="connsiteY4" fmla="*/ 31552 h 34409"/>
                <a:gd name="connsiteX5" fmla="*/ 22027 w 36433"/>
                <a:gd name="connsiteY5" fmla="*/ 34409 h 34409"/>
                <a:gd name="connsiteX6" fmla="*/ 33456 w 36433"/>
                <a:gd name="connsiteY6" fmla="*/ 28694 h 34409"/>
                <a:gd name="connsiteX7" fmla="*/ 30599 w 36433"/>
                <a:gd name="connsiteY7" fmla="*/ 8692 h 3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3" h="34409">
                  <a:moveTo>
                    <a:pt x="30599" y="8692"/>
                  </a:moveTo>
                  <a:cubicBezTo>
                    <a:pt x="27741" y="6787"/>
                    <a:pt x="25837" y="4882"/>
                    <a:pt x="22979" y="2977"/>
                  </a:cubicBezTo>
                  <a:cubicBezTo>
                    <a:pt x="16312" y="-1786"/>
                    <a:pt x="7739" y="-833"/>
                    <a:pt x="2977" y="5834"/>
                  </a:cubicBezTo>
                  <a:cubicBezTo>
                    <a:pt x="-1786" y="12502"/>
                    <a:pt x="-834" y="21074"/>
                    <a:pt x="5834" y="25837"/>
                  </a:cubicBezTo>
                  <a:cubicBezTo>
                    <a:pt x="8691" y="27742"/>
                    <a:pt x="10597" y="29647"/>
                    <a:pt x="13454" y="31552"/>
                  </a:cubicBezTo>
                  <a:cubicBezTo>
                    <a:pt x="16312" y="33457"/>
                    <a:pt x="19169" y="34409"/>
                    <a:pt x="22027" y="34409"/>
                  </a:cubicBezTo>
                  <a:cubicBezTo>
                    <a:pt x="26789" y="34409"/>
                    <a:pt x="30599" y="32504"/>
                    <a:pt x="33456" y="28694"/>
                  </a:cubicBezTo>
                  <a:cubicBezTo>
                    <a:pt x="38219" y="22027"/>
                    <a:pt x="37266" y="13454"/>
                    <a:pt x="30599" y="8692"/>
                  </a:cubicBezTo>
                  <a:close/>
                </a:path>
              </a:pathLst>
            </a:custGeom>
            <a:solidFill>
              <a:srgbClr val="FFFFFF"/>
            </a:solidFill>
            <a:ln w="9525" cap="flat">
              <a:noFill/>
              <a:prstDash val="solid"/>
              <a:miter/>
            </a:ln>
          </p:spPr>
          <p:txBody>
            <a:bodyPr rtlCol="0" anchor="ctr"/>
            <a:lstStyle/>
            <a:p>
              <a:endParaRPr lang="en-GB" dirty="0"/>
            </a:p>
          </p:txBody>
        </p:sp>
        <p:sp>
          <p:nvSpPr>
            <p:cNvPr id="76" name="Freeform: Shape 75">
              <a:extLst>
                <a:ext uri="{FF2B5EF4-FFF2-40B4-BE49-F238E27FC236}">
                  <a16:creationId xmlns:a16="http://schemas.microsoft.com/office/drawing/2014/main" id="{7E26C771-3C8B-4B9C-8811-562E1023C23D}"/>
                </a:ext>
              </a:extLst>
            </p:cNvPr>
            <p:cNvSpPr/>
            <p:nvPr/>
          </p:nvSpPr>
          <p:spPr>
            <a:xfrm>
              <a:off x="5764174" y="4225094"/>
              <a:ext cx="36565" cy="33374"/>
            </a:xfrm>
            <a:custGeom>
              <a:avLst/>
              <a:gdLst>
                <a:gd name="connsiteX0" fmla="*/ 29564 w 36565"/>
                <a:gd name="connsiteY0" fmla="*/ 6704 h 33374"/>
                <a:gd name="connsiteX1" fmla="*/ 21944 w 36565"/>
                <a:gd name="connsiteY1" fmla="*/ 1942 h 33374"/>
                <a:gd name="connsiteX2" fmla="*/ 1942 w 36565"/>
                <a:gd name="connsiteY2" fmla="*/ 6704 h 33374"/>
                <a:gd name="connsiteX3" fmla="*/ 6704 w 36565"/>
                <a:gd name="connsiteY3" fmla="*/ 26707 h 33374"/>
                <a:gd name="connsiteX4" fmla="*/ 15277 w 36565"/>
                <a:gd name="connsiteY4" fmla="*/ 31469 h 33374"/>
                <a:gd name="connsiteX5" fmla="*/ 22897 w 36565"/>
                <a:gd name="connsiteY5" fmla="*/ 33374 h 33374"/>
                <a:gd name="connsiteX6" fmla="*/ 35279 w 36565"/>
                <a:gd name="connsiteY6" fmla="*/ 26707 h 33374"/>
                <a:gd name="connsiteX7" fmla="*/ 29564 w 36565"/>
                <a:gd name="connsiteY7" fmla="*/ 6704 h 3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65" h="33374">
                  <a:moveTo>
                    <a:pt x="29564" y="6704"/>
                  </a:moveTo>
                  <a:lnTo>
                    <a:pt x="21944" y="1942"/>
                  </a:lnTo>
                  <a:cubicBezTo>
                    <a:pt x="15277" y="-1868"/>
                    <a:pt x="6704" y="37"/>
                    <a:pt x="1942" y="6704"/>
                  </a:cubicBezTo>
                  <a:cubicBezTo>
                    <a:pt x="-1868" y="13372"/>
                    <a:pt x="37" y="21944"/>
                    <a:pt x="6704" y="26707"/>
                  </a:cubicBezTo>
                  <a:lnTo>
                    <a:pt x="15277" y="31469"/>
                  </a:lnTo>
                  <a:cubicBezTo>
                    <a:pt x="17182" y="33374"/>
                    <a:pt x="20039" y="33374"/>
                    <a:pt x="22897" y="33374"/>
                  </a:cubicBezTo>
                  <a:cubicBezTo>
                    <a:pt x="27659" y="33374"/>
                    <a:pt x="32422" y="30517"/>
                    <a:pt x="35279" y="26707"/>
                  </a:cubicBezTo>
                  <a:cubicBezTo>
                    <a:pt x="38137" y="19087"/>
                    <a:pt x="36232" y="10514"/>
                    <a:pt x="29564" y="6704"/>
                  </a:cubicBezTo>
                  <a:close/>
                </a:path>
              </a:pathLst>
            </a:custGeom>
            <a:solidFill>
              <a:srgbClr val="FFFFFF"/>
            </a:solidFill>
            <a:ln w="9525" cap="flat">
              <a:noFill/>
              <a:prstDash val="solid"/>
              <a:miter/>
            </a:ln>
          </p:spPr>
          <p:txBody>
            <a:bodyPr rtlCol="0" anchor="ctr"/>
            <a:lstStyle/>
            <a:p>
              <a:endParaRPr lang="en-GB" dirty="0"/>
            </a:p>
          </p:txBody>
        </p:sp>
        <p:sp>
          <p:nvSpPr>
            <p:cNvPr id="77" name="Freeform: Shape 76">
              <a:extLst>
                <a:ext uri="{FF2B5EF4-FFF2-40B4-BE49-F238E27FC236}">
                  <a16:creationId xmlns:a16="http://schemas.microsoft.com/office/drawing/2014/main" id="{96C5BF9D-67DA-416E-8B0B-9F1D34767174}"/>
                </a:ext>
              </a:extLst>
            </p:cNvPr>
            <p:cNvSpPr/>
            <p:nvPr/>
          </p:nvSpPr>
          <p:spPr>
            <a:xfrm>
              <a:off x="5739658" y="2627048"/>
              <a:ext cx="36674" cy="35030"/>
            </a:xfrm>
            <a:custGeom>
              <a:avLst/>
              <a:gdLst>
                <a:gd name="connsiteX0" fmla="*/ 34078 w 36674"/>
                <a:gd name="connsiteY0" fmla="*/ 6456 h 35030"/>
                <a:gd name="connsiteX1" fmla="*/ 14075 w 36674"/>
                <a:gd name="connsiteY1" fmla="*/ 2646 h 35030"/>
                <a:gd name="connsiteX2" fmla="*/ 6456 w 36674"/>
                <a:gd name="connsiteY2" fmla="*/ 8361 h 35030"/>
                <a:gd name="connsiteX3" fmla="*/ 2646 w 36674"/>
                <a:gd name="connsiteY3" fmla="*/ 28363 h 35030"/>
                <a:gd name="connsiteX4" fmla="*/ 14075 w 36674"/>
                <a:gd name="connsiteY4" fmla="*/ 35031 h 35030"/>
                <a:gd name="connsiteX5" fmla="*/ 21696 w 36674"/>
                <a:gd name="connsiteY5" fmla="*/ 32173 h 35030"/>
                <a:gd name="connsiteX6" fmla="*/ 29315 w 36674"/>
                <a:gd name="connsiteY6" fmla="*/ 27411 h 35030"/>
                <a:gd name="connsiteX7" fmla="*/ 34078 w 36674"/>
                <a:gd name="connsiteY7" fmla="*/ 6456 h 3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4" h="35030">
                  <a:moveTo>
                    <a:pt x="34078" y="6456"/>
                  </a:moveTo>
                  <a:cubicBezTo>
                    <a:pt x="29315" y="-212"/>
                    <a:pt x="20743" y="-2117"/>
                    <a:pt x="14075" y="2646"/>
                  </a:cubicBezTo>
                  <a:lnTo>
                    <a:pt x="6456" y="8361"/>
                  </a:lnTo>
                  <a:cubicBezTo>
                    <a:pt x="-212" y="13123"/>
                    <a:pt x="-2117" y="21696"/>
                    <a:pt x="2646" y="28363"/>
                  </a:cubicBezTo>
                  <a:cubicBezTo>
                    <a:pt x="5503" y="32173"/>
                    <a:pt x="10265" y="35031"/>
                    <a:pt x="14075" y="35031"/>
                  </a:cubicBezTo>
                  <a:cubicBezTo>
                    <a:pt x="16933" y="35031"/>
                    <a:pt x="19790" y="34078"/>
                    <a:pt x="21696" y="32173"/>
                  </a:cubicBezTo>
                  <a:lnTo>
                    <a:pt x="29315" y="27411"/>
                  </a:lnTo>
                  <a:cubicBezTo>
                    <a:pt x="36935" y="22648"/>
                    <a:pt x="38840" y="13123"/>
                    <a:pt x="34078" y="6456"/>
                  </a:cubicBezTo>
                  <a:close/>
                </a:path>
              </a:pathLst>
            </a:custGeom>
            <a:solidFill>
              <a:srgbClr val="FFFFFF"/>
            </a:solidFill>
            <a:ln w="9525" cap="flat">
              <a:noFill/>
              <a:prstDash val="solid"/>
              <a:miter/>
            </a:ln>
          </p:spPr>
          <p:txBody>
            <a:bodyPr rtlCol="0" anchor="ctr"/>
            <a:lstStyle/>
            <a:p>
              <a:endParaRPr lang="en-GB" dirty="0"/>
            </a:p>
          </p:txBody>
        </p:sp>
        <p:sp>
          <p:nvSpPr>
            <p:cNvPr id="78" name="Freeform: Shape 77">
              <a:extLst>
                <a:ext uri="{FF2B5EF4-FFF2-40B4-BE49-F238E27FC236}">
                  <a16:creationId xmlns:a16="http://schemas.microsoft.com/office/drawing/2014/main" id="{102CF911-F6E3-4F2F-839D-9C82125F8C41}"/>
                </a:ext>
              </a:extLst>
            </p:cNvPr>
            <p:cNvSpPr/>
            <p:nvPr/>
          </p:nvSpPr>
          <p:spPr>
            <a:xfrm>
              <a:off x="5829180" y="4261525"/>
              <a:ext cx="36948" cy="33139"/>
            </a:xfrm>
            <a:custGeom>
              <a:avLst/>
              <a:gdLst>
                <a:gd name="connsiteX0" fmla="*/ 29329 w 36948"/>
                <a:gd name="connsiteY0" fmla="*/ 6469 h 33139"/>
                <a:gd name="connsiteX1" fmla="*/ 20756 w 36948"/>
                <a:gd name="connsiteY1" fmla="*/ 1706 h 33139"/>
                <a:gd name="connsiteX2" fmla="*/ 1706 w 36948"/>
                <a:gd name="connsiteY2" fmla="*/ 7422 h 33139"/>
                <a:gd name="connsiteX3" fmla="*/ 7422 w 36948"/>
                <a:gd name="connsiteY3" fmla="*/ 26472 h 33139"/>
                <a:gd name="connsiteX4" fmla="*/ 15994 w 36948"/>
                <a:gd name="connsiteY4" fmla="*/ 31234 h 33139"/>
                <a:gd name="connsiteX5" fmla="*/ 22662 w 36948"/>
                <a:gd name="connsiteY5" fmla="*/ 33139 h 33139"/>
                <a:gd name="connsiteX6" fmla="*/ 35044 w 36948"/>
                <a:gd name="connsiteY6" fmla="*/ 25519 h 33139"/>
                <a:gd name="connsiteX7" fmla="*/ 29329 w 36948"/>
                <a:gd name="connsiteY7" fmla="*/ 6469 h 3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48" h="33139">
                  <a:moveTo>
                    <a:pt x="29329" y="6469"/>
                  </a:moveTo>
                  <a:lnTo>
                    <a:pt x="20756" y="1706"/>
                  </a:lnTo>
                  <a:cubicBezTo>
                    <a:pt x="14089" y="-2103"/>
                    <a:pt x="5516" y="754"/>
                    <a:pt x="1706" y="7422"/>
                  </a:cubicBezTo>
                  <a:cubicBezTo>
                    <a:pt x="-2103" y="14089"/>
                    <a:pt x="754" y="22661"/>
                    <a:pt x="7422" y="26472"/>
                  </a:cubicBezTo>
                  <a:lnTo>
                    <a:pt x="15994" y="31234"/>
                  </a:lnTo>
                  <a:cubicBezTo>
                    <a:pt x="17899" y="32186"/>
                    <a:pt x="20756" y="33139"/>
                    <a:pt x="22662" y="33139"/>
                  </a:cubicBezTo>
                  <a:cubicBezTo>
                    <a:pt x="27424" y="33139"/>
                    <a:pt x="33139" y="30281"/>
                    <a:pt x="35044" y="25519"/>
                  </a:cubicBezTo>
                  <a:cubicBezTo>
                    <a:pt x="38854" y="18852"/>
                    <a:pt x="36949" y="10279"/>
                    <a:pt x="29329" y="6469"/>
                  </a:cubicBezTo>
                  <a:close/>
                </a:path>
              </a:pathLst>
            </a:custGeom>
            <a:solidFill>
              <a:srgbClr val="FFFFFF"/>
            </a:solidFill>
            <a:ln w="9525" cap="flat">
              <a:noFill/>
              <a:prstDash val="solid"/>
              <a:miter/>
            </a:ln>
          </p:spPr>
          <p:txBody>
            <a:bodyPr rtlCol="0" anchor="ctr"/>
            <a:lstStyle/>
            <a:p>
              <a:endParaRPr lang="en-GB" dirty="0"/>
            </a:p>
          </p:txBody>
        </p:sp>
        <p:sp>
          <p:nvSpPr>
            <p:cNvPr id="79" name="Freeform: Shape 78">
              <a:extLst>
                <a:ext uri="{FF2B5EF4-FFF2-40B4-BE49-F238E27FC236}">
                  <a16:creationId xmlns:a16="http://schemas.microsoft.com/office/drawing/2014/main" id="{66F17AA7-DCD4-489D-A837-2DA652064BAA}"/>
                </a:ext>
              </a:extLst>
            </p:cNvPr>
            <p:cNvSpPr/>
            <p:nvPr/>
          </p:nvSpPr>
          <p:spPr>
            <a:xfrm>
              <a:off x="5804414" y="2587982"/>
              <a:ext cx="36750" cy="33138"/>
            </a:xfrm>
            <a:custGeom>
              <a:avLst/>
              <a:gdLst>
                <a:gd name="connsiteX0" fmla="*/ 35044 w 36750"/>
                <a:gd name="connsiteY0" fmla="*/ 7422 h 33138"/>
                <a:gd name="connsiteX1" fmla="*/ 15994 w 36750"/>
                <a:gd name="connsiteY1" fmla="*/ 1707 h 33138"/>
                <a:gd name="connsiteX2" fmla="*/ 7422 w 36750"/>
                <a:gd name="connsiteY2" fmla="*/ 6469 h 33138"/>
                <a:gd name="connsiteX3" fmla="*/ 1706 w 36750"/>
                <a:gd name="connsiteY3" fmla="*/ 25519 h 33138"/>
                <a:gd name="connsiteX4" fmla="*/ 14089 w 36750"/>
                <a:gd name="connsiteY4" fmla="*/ 33139 h 33138"/>
                <a:gd name="connsiteX5" fmla="*/ 20756 w 36750"/>
                <a:gd name="connsiteY5" fmla="*/ 31234 h 33138"/>
                <a:gd name="connsiteX6" fmla="*/ 29329 w 36750"/>
                <a:gd name="connsiteY6" fmla="*/ 26472 h 33138"/>
                <a:gd name="connsiteX7" fmla="*/ 35044 w 36750"/>
                <a:gd name="connsiteY7" fmla="*/ 7422 h 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0" h="33138">
                  <a:moveTo>
                    <a:pt x="35044" y="7422"/>
                  </a:moveTo>
                  <a:cubicBezTo>
                    <a:pt x="31234" y="754"/>
                    <a:pt x="22662" y="-2103"/>
                    <a:pt x="15994" y="1707"/>
                  </a:cubicBezTo>
                  <a:lnTo>
                    <a:pt x="7422" y="6469"/>
                  </a:lnTo>
                  <a:cubicBezTo>
                    <a:pt x="754" y="10279"/>
                    <a:pt x="-2103" y="18851"/>
                    <a:pt x="1706" y="25519"/>
                  </a:cubicBezTo>
                  <a:cubicBezTo>
                    <a:pt x="4564" y="30282"/>
                    <a:pt x="9327" y="33139"/>
                    <a:pt x="14089" y="33139"/>
                  </a:cubicBezTo>
                  <a:cubicBezTo>
                    <a:pt x="16947" y="33139"/>
                    <a:pt x="18852" y="32186"/>
                    <a:pt x="20756" y="31234"/>
                  </a:cubicBezTo>
                  <a:lnTo>
                    <a:pt x="29329" y="26472"/>
                  </a:lnTo>
                  <a:cubicBezTo>
                    <a:pt x="35997" y="22661"/>
                    <a:pt x="38854" y="14089"/>
                    <a:pt x="35044" y="7422"/>
                  </a:cubicBezTo>
                  <a:close/>
                </a:path>
              </a:pathLst>
            </a:custGeom>
            <a:solidFill>
              <a:srgbClr val="FFFFFF"/>
            </a:solidFill>
            <a:ln w="9525" cap="flat">
              <a:noFill/>
              <a:prstDash val="solid"/>
              <a:miter/>
            </a:ln>
          </p:spPr>
          <p:txBody>
            <a:bodyPr rtlCol="0" anchor="ctr"/>
            <a:lstStyle/>
            <a:p>
              <a:endParaRPr lang="en-GB" dirty="0"/>
            </a:p>
          </p:txBody>
        </p:sp>
        <p:sp>
          <p:nvSpPr>
            <p:cNvPr id="80" name="Freeform: Shape 79">
              <a:extLst>
                <a:ext uri="{FF2B5EF4-FFF2-40B4-BE49-F238E27FC236}">
                  <a16:creationId xmlns:a16="http://schemas.microsoft.com/office/drawing/2014/main" id="{34300778-0B51-4F49-8B59-A91748F8731A}"/>
                </a:ext>
              </a:extLst>
            </p:cNvPr>
            <p:cNvSpPr/>
            <p:nvPr/>
          </p:nvSpPr>
          <p:spPr>
            <a:xfrm>
              <a:off x="5588475" y="4080827"/>
              <a:ext cx="36195" cy="34766"/>
            </a:xfrm>
            <a:custGeom>
              <a:avLst/>
              <a:gdLst>
                <a:gd name="connsiteX0" fmla="*/ 24289 w 36195"/>
                <a:gd name="connsiteY0" fmla="*/ 4286 h 34766"/>
                <a:gd name="connsiteX1" fmla="*/ 4286 w 36195"/>
                <a:gd name="connsiteY1" fmla="*/ 4286 h 34766"/>
                <a:gd name="connsiteX2" fmla="*/ 4286 w 36195"/>
                <a:gd name="connsiteY2" fmla="*/ 24289 h 34766"/>
                <a:gd name="connsiteX3" fmla="*/ 10954 w 36195"/>
                <a:gd name="connsiteY3" fmla="*/ 30956 h 34766"/>
                <a:gd name="connsiteX4" fmla="*/ 21431 w 36195"/>
                <a:gd name="connsiteY4" fmla="*/ 34766 h 34766"/>
                <a:gd name="connsiteX5" fmla="*/ 31909 w 36195"/>
                <a:gd name="connsiteY5" fmla="*/ 30956 h 34766"/>
                <a:gd name="connsiteX6" fmla="*/ 31909 w 36195"/>
                <a:gd name="connsiteY6" fmla="*/ 10954 h 34766"/>
                <a:gd name="connsiteX7" fmla="*/ 24289 w 36195"/>
                <a:gd name="connsiteY7" fmla="*/ 4286 h 3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 h="34766">
                  <a:moveTo>
                    <a:pt x="24289" y="4286"/>
                  </a:moveTo>
                  <a:cubicBezTo>
                    <a:pt x="18574" y="-1429"/>
                    <a:pt x="10001" y="-1429"/>
                    <a:pt x="4286" y="4286"/>
                  </a:cubicBezTo>
                  <a:cubicBezTo>
                    <a:pt x="-1429" y="10001"/>
                    <a:pt x="-1429" y="18574"/>
                    <a:pt x="4286" y="24289"/>
                  </a:cubicBezTo>
                  <a:cubicBezTo>
                    <a:pt x="6191" y="26194"/>
                    <a:pt x="9049" y="29051"/>
                    <a:pt x="10954" y="30956"/>
                  </a:cubicBezTo>
                  <a:cubicBezTo>
                    <a:pt x="13811" y="33814"/>
                    <a:pt x="17621" y="34766"/>
                    <a:pt x="21431" y="34766"/>
                  </a:cubicBezTo>
                  <a:cubicBezTo>
                    <a:pt x="25241" y="34766"/>
                    <a:pt x="29051" y="33814"/>
                    <a:pt x="31909" y="30956"/>
                  </a:cubicBezTo>
                  <a:cubicBezTo>
                    <a:pt x="37624" y="25241"/>
                    <a:pt x="37624" y="16669"/>
                    <a:pt x="31909" y="10954"/>
                  </a:cubicBezTo>
                  <a:cubicBezTo>
                    <a:pt x="29051" y="9049"/>
                    <a:pt x="27146" y="6191"/>
                    <a:pt x="24289" y="4286"/>
                  </a:cubicBezTo>
                  <a:close/>
                </a:path>
              </a:pathLst>
            </a:custGeom>
            <a:solidFill>
              <a:srgbClr val="FFFFFF"/>
            </a:solidFill>
            <a:ln w="9525" cap="flat">
              <a:noFill/>
              <a:prstDash val="solid"/>
              <a:miter/>
            </a:ln>
          </p:spPr>
          <p:txBody>
            <a:bodyPr rtlCol="0" anchor="ctr"/>
            <a:lstStyle/>
            <a:p>
              <a:endParaRPr lang="en-GB" dirty="0"/>
            </a:p>
          </p:txBody>
        </p:sp>
        <p:sp>
          <p:nvSpPr>
            <p:cNvPr id="81" name="Freeform: Shape 80">
              <a:extLst>
                <a:ext uri="{FF2B5EF4-FFF2-40B4-BE49-F238E27FC236}">
                  <a16:creationId xmlns:a16="http://schemas.microsoft.com/office/drawing/2014/main" id="{0EA79BE4-8148-4417-8FA4-6B7E00059962}"/>
                </a:ext>
              </a:extLst>
            </p:cNvPr>
            <p:cNvSpPr/>
            <p:nvPr/>
          </p:nvSpPr>
          <p:spPr>
            <a:xfrm>
              <a:off x="7146154" y="3032467"/>
              <a:ext cx="32653" cy="37281"/>
            </a:xfrm>
            <a:custGeom>
              <a:avLst/>
              <a:gdLst>
                <a:gd name="connsiteX0" fmla="*/ 4897 w 32653"/>
                <a:gd name="connsiteY0" fmla="*/ 28709 h 37281"/>
                <a:gd name="connsiteX1" fmla="*/ 18232 w 32653"/>
                <a:gd name="connsiteY1" fmla="*/ 37282 h 37281"/>
                <a:gd name="connsiteX2" fmla="*/ 23947 w 32653"/>
                <a:gd name="connsiteY2" fmla="*/ 36329 h 37281"/>
                <a:gd name="connsiteX3" fmla="*/ 31567 w 32653"/>
                <a:gd name="connsiteY3" fmla="*/ 17279 h 37281"/>
                <a:gd name="connsiteX4" fmla="*/ 27757 w 32653"/>
                <a:gd name="connsiteY4" fmla="*/ 8707 h 37281"/>
                <a:gd name="connsiteX5" fmla="*/ 8707 w 32653"/>
                <a:gd name="connsiteY5" fmla="*/ 1087 h 37281"/>
                <a:gd name="connsiteX6" fmla="*/ 1087 w 32653"/>
                <a:gd name="connsiteY6" fmla="*/ 20137 h 37281"/>
                <a:gd name="connsiteX7" fmla="*/ 4897 w 32653"/>
                <a:gd name="connsiteY7" fmla="*/ 28709 h 3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3" h="37281">
                  <a:moveTo>
                    <a:pt x="4897" y="28709"/>
                  </a:moveTo>
                  <a:cubicBezTo>
                    <a:pt x="6802" y="34424"/>
                    <a:pt x="12517" y="37282"/>
                    <a:pt x="18232" y="37282"/>
                  </a:cubicBezTo>
                  <a:cubicBezTo>
                    <a:pt x="20137" y="37282"/>
                    <a:pt x="22042" y="37282"/>
                    <a:pt x="23947" y="36329"/>
                  </a:cubicBezTo>
                  <a:cubicBezTo>
                    <a:pt x="31567" y="33472"/>
                    <a:pt x="34425" y="24899"/>
                    <a:pt x="31567" y="17279"/>
                  </a:cubicBezTo>
                  <a:lnTo>
                    <a:pt x="27757" y="8707"/>
                  </a:lnTo>
                  <a:cubicBezTo>
                    <a:pt x="24900" y="1087"/>
                    <a:pt x="16327" y="-1771"/>
                    <a:pt x="8707" y="1087"/>
                  </a:cubicBezTo>
                  <a:cubicBezTo>
                    <a:pt x="1087" y="3944"/>
                    <a:pt x="-1771" y="12517"/>
                    <a:pt x="1087" y="20137"/>
                  </a:cubicBezTo>
                  <a:lnTo>
                    <a:pt x="4897" y="28709"/>
                  </a:lnTo>
                  <a:close/>
                </a:path>
              </a:pathLst>
            </a:custGeom>
            <a:solidFill>
              <a:srgbClr val="FFFFFF"/>
            </a:solidFill>
            <a:ln w="9525" cap="flat">
              <a:noFill/>
              <a:prstDash val="solid"/>
              <a:miter/>
            </a:ln>
          </p:spPr>
          <p:txBody>
            <a:bodyPr rtlCol="0" anchor="ctr"/>
            <a:lstStyle/>
            <a:p>
              <a:endParaRPr lang="en-GB" dirty="0"/>
            </a:p>
          </p:txBody>
        </p:sp>
        <p:sp>
          <p:nvSpPr>
            <p:cNvPr id="82" name="Freeform: Shape 81">
              <a:extLst>
                <a:ext uri="{FF2B5EF4-FFF2-40B4-BE49-F238E27FC236}">
                  <a16:creationId xmlns:a16="http://schemas.microsoft.com/office/drawing/2014/main" id="{97F5549A-CC4B-41E7-B4F9-43F273AECDA8}"/>
                </a:ext>
              </a:extLst>
            </p:cNvPr>
            <p:cNvSpPr/>
            <p:nvPr/>
          </p:nvSpPr>
          <p:spPr>
            <a:xfrm>
              <a:off x="5437702" y="2958504"/>
              <a:ext cx="32940" cy="36949"/>
            </a:xfrm>
            <a:custGeom>
              <a:avLst/>
              <a:gdLst>
                <a:gd name="connsiteX0" fmla="*/ 7422 w 32940"/>
                <a:gd name="connsiteY0" fmla="*/ 35044 h 36949"/>
                <a:gd name="connsiteX1" fmla="*/ 14089 w 32940"/>
                <a:gd name="connsiteY1" fmla="*/ 36949 h 36949"/>
                <a:gd name="connsiteX2" fmla="*/ 26472 w 32940"/>
                <a:gd name="connsiteY2" fmla="*/ 29329 h 36949"/>
                <a:gd name="connsiteX3" fmla="*/ 31234 w 32940"/>
                <a:gd name="connsiteY3" fmla="*/ 20756 h 36949"/>
                <a:gd name="connsiteX4" fmla="*/ 25519 w 32940"/>
                <a:gd name="connsiteY4" fmla="*/ 1706 h 36949"/>
                <a:gd name="connsiteX5" fmla="*/ 6469 w 32940"/>
                <a:gd name="connsiteY5" fmla="*/ 7422 h 36949"/>
                <a:gd name="connsiteX6" fmla="*/ 1706 w 32940"/>
                <a:gd name="connsiteY6" fmla="*/ 15994 h 36949"/>
                <a:gd name="connsiteX7" fmla="*/ 7422 w 32940"/>
                <a:gd name="connsiteY7" fmla="*/ 35044 h 3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0" h="36949">
                  <a:moveTo>
                    <a:pt x="7422" y="35044"/>
                  </a:moveTo>
                  <a:cubicBezTo>
                    <a:pt x="9327" y="35997"/>
                    <a:pt x="12184" y="36949"/>
                    <a:pt x="14089" y="36949"/>
                  </a:cubicBezTo>
                  <a:cubicBezTo>
                    <a:pt x="18852" y="36949"/>
                    <a:pt x="23614" y="34091"/>
                    <a:pt x="26472" y="29329"/>
                  </a:cubicBezTo>
                  <a:lnTo>
                    <a:pt x="31234" y="20756"/>
                  </a:lnTo>
                  <a:cubicBezTo>
                    <a:pt x="35044" y="14089"/>
                    <a:pt x="32187" y="5516"/>
                    <a:pt x="25519" y="1706"/>
                  </a:cubicBezTo>
                  <a:cubicBezTo>
                    <a:pt x="18852" y="-2103"/>
                    <a:pt x="10279" y="754"/>
                    <a:pt x="6469" y="7422"/>
                  </a:cubicBezTo>
                  <a:lnTo>
                    <a:pt x="1706" y="15994"/>
                  </a:lnTo>
                  <a:cubicBezTo>
                    <a:pt x="-2103" y="22662"/>
                    <a:pt x="754" y="31234"/>
                    <a:pt x="7422" y="35044"/>
                  </a:cubicBezTo>
                  <a:close/>
                </a:path>
              </a:pathLst>
            </a:custGeom>
            <a:solidFill>
              <a:srgbClr val="FFFFFF"/>
            </a:solidFill>
            <a:ln w="9525" cap="flat">
              <a:noFill/>
              <a:prstDash val="solid"/>
              <a:miter/>
            </a:ln>
          </p:spPr>
          <p:txBody>
            <a:bodyPr rtlCol="0" anchor="ctr"/>
            <a:lstStyle/>
            <a:p>
              <a:endParaRPr lang="en-GB" dirty="0"/>
            </a:p>
          </p:txBody>
        </p:sp>
        <p:sp>
          <p:nvSpPr>
            <p:cNvPr id="83" name="Freeform: Shape 82">
              <a:extLst>
                <a:ext uri="{FF2B5EF4-FFF2-40B4-BE49-F238E27FC236}">
                  <a16:creationId xmlns:a16="http://schemas.microsoft.com/office/drawing/2014/main" id="{B7907B86-68E0-4406-BD1F-D3495245CD8E}"/>
                </a:ext>
              </a:extLst>
            </p:cNvPr>
            <p:cNvSpPr/>
            <p:nvPr/>
          </p:nvSpPr>
          <p:spPr>
            <a:xfrm>
              <a:off x="7112197" y="2965172"/>
              <a:ext cx="32940" cy="36948"/>
            </a:xfrm>
            <a:custGeom>
              <a:avLst/>
              <a:gdLst>
                <a:gd name="connsiteX0" fmla="*/ 6469 w 32940"/>
                <a:gd name="connsiteY0" fmla="*/ 29329 h 36948"/>
                <a:gd name="connsiteX1" fmla="*/ 18852 w 32940"/>
                <a:gd name="connsiteY1" fmla="*/ 36949 h 36948"/>
                <a:gd name="connsiteX2" fmla="*/ 25519 w 32940"/>
                <a:gd name="connsiteY2" fmla="*/ 35044 h 36948"/>
                <a:gd name="connsiteX3" fmla="*/ 31234 w 32940"/>
                <a:gd name="connsiteY3" fmla="*/ 15994 h 36948"/>
                <a:gd name="connsiteX4" fmla="*/ 26471 w 32940"/>
                <a:gd name="connsiteY4" fmla="*/ 7421 h 36948"/>
                <a:gd name="connsiteX5" fmla="*/ 7421 w 32940"/>
                <a:gd name="connsiteY5" fmla="*/ 1707 h 36948"/>
                <a:gd name="connsiteX6" fmla="*/ 1707 w 32940"/>
                <a:gd name="connsiteY6" fmla="*/ 20757 h 36948"/>
                <a:gd name="connsiteX7" fmla="*/ 6469 w 32940"/>
                <a:gd name="connsiteY7" fmla="*/ 29329 h 3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0" h="36948">
                  <a:moveTo>
                    <a:pt x="6469" y="29329"/>
                  </a:moveTo>
                  <a:cubicBezTo>
                    <a:pt x="9327" y="34092"/>
                    <a:pt x="14089" y="36949"/>
                    <a:pt x="18852" y="36949"/>
                  </a:cubicBezTo>
                  <a:cubicBezTo>
                    <a:pt x="20757" y="36949"/>
                    <a:pt x="23614" y="35996"/>
                    <a:pt x="25519" y="35044"/>
                  </a:cubicBezTo>
                  <a:cubicBezTo>
                    <a:pt x="32186" y="31234"/>
                    <a:pt x="35044" y="22661"/>
                    <a:pt x="31234" y="15994"/>
                  </a:cubicBezTo>
                  <a:lnTo>
                    <a:pt x="26471" y="7421"/>
                  </a:lnTo>
                  <a:cubicBezTo>
                    <a:pt x="22661" y="754"/>
                    <a:pt x="14089" y="-2104"/>
                    <a:pt x="7421" y="1707"/>
                  </a:cubicBezTo>
                  <a:cubicBezTo>
                    <a:pt x="754" y="5517"/>
                    <a:pt x="-2104" y="14089"/>
                    <a:pt x="1707" y="20757"/>
                  </a:cubicBezTo>
                  <a:lnTo>
                    <a:pt x="6469" y="29329"/>
                  </a:lnTo>
                  <a:close/>
                </a:path>
              </a:pathLst>
            </a:custGeom>
            <a:solidFill>
              <a:srgbClr val="FFFFFF"/>
            </a:solidFill>
            <a:ln w="9525" cap="flat">
              <a:noFill/>
              <a:prstDash val="solid"/>
              <a:miter/>
            </a:ln>
          </p:spPr>
          <p:txBody>
            <a:bodyPr rtlCol="0" anchor="ctr"/>
            <a:lstStyle/>
            <a:p>
              <a:endParaRPr lang="en-GB" dirty="0"/>
            </a:p>
          </p:txBody>
        </p:sp>
        <p:sp>
          <p:nvSpPr>
            <p:cNvPr id="84" name="Freeform: Shape 83">
              <a:extLst>
                <a:ext uri="{FF2B5EF4-FFF2-40B4-BE49-F238E27FC236}">
                  <a16:creationId xmlns:a16="http://schemas.microsoft.com/office/drawing/2014/main" id="{2A056F06-AD27-4480-AE23-935F2D1E4914}"/>
                </a:ext>
              </a:extLst>
            </p:cNvPr>
            <p:cNvSpPr/>
            <p:nvPr/>
          </p:nvSpPr>
          <p:spPr>
            <a:xfrm>
              <a:off x="5404391" y="3025783"/>
              <a:ext cx="32311" cy="37298"/>
            </a:xfrm>
            <a:custGeom>
              <a:avLst/>
              <a:gdLst>
                <a:gd name="connsiteX0" fmla="*/ 8348 w 32311"/>
                <a:gd name="connsiteY0" fmla="*/ 36346 h 37298"/>
                <a:gd name="connsiteX1" fmla="*/ 14063 w 32311"/>
                <a:gd name="connsiteY1" fmla="*/ 37298 h 37298"/>
                <a:gd name="connsiteX2" fmla="*/ 27398 w 32311"/>
                <a:gd name="connsiteY2" fmla="*/ 28726 h 37298"/>
                <a:gd name="connsiteX3" fmla="*/ 31208 w 32311"/>
                <a:gd name="connsiteY3" fmla="*/ 20153 h 37298"/>
                <a:gd name="connsiteX4" fmla="*/ 24540 w 32311"/>
                <a:gd name="connsiteY4" fmla="*/ 1103 h 37298"/>
                <a:gd name="connsiteX5" fmla="*/ 5490 w 32311"/>
                <a:gd name="connsiteY5" fmla="*/ 7771 h 37298"/>
                <a:gd name="connsiteX6" fmla="*/ 1680 w 32311"/>
                <a:gd name="connsiteY6" fmla="*/ 16343 h 37298"/>
                <a:gd name="connsiteX7" fmla="*/ 8348 w 32311"/>
                <a:gd name="connsiteY7" fmla="*/ 36346 h 3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11" h="37298">
                  <a:moveTo>
                    <a:pt x="8348" y="36346"/>
                  </a:moveTo>
                  <a:cubicBezTo>
                    <a:pt x="10253" y="37298"/>
                    <a:pt x="12158" y="37298"/>
                    <a:pt x="14063" y="37298"/>
                  </a:cubicBezTo>
                  <a:cubicBezTo>
                    <a:pt x="19778" y="37298"/>
                    <a:pt x="24540" y="34441"/>
                    <a:pt x="27398" y="28726"/>
                  </a:cubicBezTo>
                  <a:lnTo>
                    <a:pt x="31208" y="20153"/>
                  </a:lnTo>
                  <a:cubicBezTo>
                    <a:pt x="34065" y="12533"/>
                    <a:pt x="31208" y="4913"/>
                    <a:pt x="24540" y="1103"/>
                  </a:cubicBezTo>
                  <a:cubicBezTo>
                    <a:pt x="16920" y="-1754"/>
                    <a:pt x="9300" y="1103"/>
                    <a:pt x="5490" y="7771"/>
                  </a:cubicBezTo>
                  <a:lnTo>
                    <a:pt x="1680" y="16343"/>
                  </a:lnTo>
                  <a:cubicBezTo>
                    <a:pt x="-2130" y="24916"/>
                    <a:pt x="728" y="33488"/>
                    <a:pt x="8348" y="36346"/>
                  </a:cubicBezTo>
                  <a:close/>
                </a:path>
              </a:pathLst>
            </a:custGeom>
            <a:solidFill>
              <a:srgbClr val="FFFFFF"/>
            </a:solidFill>
            <a:ln w="9525" cap="flat">
              <a:noFill/>
              <a:prstDash val="solid"/>
              <a:miter/>
            </a:ln>
          </p:spPr>
          <p:txBody>
            <a:bodyPr rtlCol="0" anchor="ctr"/>
            <a:lstStyle/>
            <a:p>
              <a:endParaRPr lang="en-GB" dirty="0"/>
            </a:p>
          </p:txBody>
        </p:sp>
        <p:sp>
          <p:nvSpPr>
            <p:cNvPr id="85" name="Freeform: Shape 84">
              <a:extLst>
                <a:ext uri="{FF2B5EF4-FFF2-40B4-BE49-F238E27FC236}">
                  <a16:creationId xmlns:a16="http://schemas.microsoft.com/office/drawing/2014/main" id="{4F08BC1A-11CC-42D7-ADC2-2A64FDAFC83C}"/>
                </a:ext>
              </a:extLst>
            </p:cNvPr>
            <p:cNvSpPr/>
            <p:nvPr/>
          </p:nvSpPr>
          <p:spPr>
            <a:xfrm>
              <a:off x="7173915" y="3102137"/>
              <a:ext cx="31425" cy="38096"/>
            </a:xfrm>
            <a:custGeom>
              <a:avLst/>
              <a:gdLst>
                <a:gd name="connsiteX0" fmla="*/ 949 w 31425"/>
                <a:gd name="connsiteY0" fmla="*/ 19999 h 38096"/>
                <a:gd name="connsiteX1" fmla="*/ 3807 w 31425"/>
                <a:gd name="connsiteY1" fmla="*/ 28571 h 38096"/>
                <a:gd name="connsiteX2" fmla="*/ 17141 w 31425"/>
                <a:gd name="connsiteY2" fmla="*/ 38096 h 38096"/>
                <a:gd name="connsiteX3" fmla="*/ 21904 w 31425"/>
                <a:gd name="connsiteY3" fmla="*/ 37144 h 38096"/>
                <a:gd name="connsiteX4" fmla="*/ 30476 w 31425"/>
                <a:gd name="connsiteY4" fmla="*/ 19046 h 38096"/>
                <a:gd name="connsiteX5" fmla="*/ 27619 w 31425"/>
                <a:gd name="connsiteY5" fmla="*/ 9521 h 38096"/>
                <a:gd name="connsiteX6" fmla="*/ 9521 w 31425"/>
                <a:gd name="connsiteY6" fmla="*/ 949 h 38096"/>
                <a:gd name="connsiteX7" fmla="*/ 949 w 31425"/>
                <a:gd name="connsiteY7" fmla="*/ 19999 h 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5" h="38096">
                  <a:moveTo>
                    <a:pt x="949" y="19999"/>
                  </a:moveTo>
                  <a:lnTo>
                    <a:pt x="3807" y="28571"/>
                  </a:lnTo>
                  <a:cubicBezTo>
                    <a:pt x="5711" y="34286"/>
                    <a:pt x="11426" y="38096"/>
                    <a:pt x="17141" y="38096"/>
                  </a:cubicBezTo>
                  <a:cubicBezTo>
                    <a:pt x="19046" y="38096"/>
                    <a:pt x="19999" y="38096"/>
                    <a:pt x="21904" y="37144"/>
                  </a:cubicBezTo>
                  <a:cubicBezTo>
                    <a:pt x="29524" y="34286"/>
                    <a:pt x="33334" y="26666"/>
                    <a:pt x="30476" y="19046"/>
                  </a:cubicBezTo>
                  <a:lnTo>
                    <a:pt x="27619" y="9521"/>
                  </a:lnTo>
                  <a:cubicBezTo>
                    <a:pt x="24761" y="1901"/>
                    <a:pt x="17141" y="-1909"/>
                    <a:pt x="9521" y="949"/>
                  </a:cubicBezTo>
                  <a:cubicBezTo>
                    <a:pt x="1901" y="4759"/>
                    <a:pt x="-1909" y="12379"/>
                    <a:pt x="949" y="19999"/>
                  </a:cubicBezTo>
                  <a:close/>
                </a:path>
              </a:pathLst>
            </a:custGeom>
            <a:solidFill>
              <a:srgbClr val="FFFFFF"/>
            </a:solidFill>
            <a:ln w="9525" cap="flat">
              <a:noFill/>
              <a:prstDash val="solid"/>
              <a:miter/>
            </a:ln>
          </p:spPr>
          <p:txBody>
            <a:bodyPr rtlCol="0" anchor="ctr"/>
            <a:lstStyle/>
            <a:p>
              <a:endParaRPr lang="en-GB" dirty="0"/>
            </a:p>
          </p:txBody>
        </p:sp>
        <p:sp>
          <p:nvSpPr>
            <p:cNvPr id="86" name="Freeform: Shape 85">
              <a:extLst>
                <a:ext uri="{FF2B5EF4-FFF2-40B4-BE49-F238E27FC236}">
                  <a16:creationId xmlns:a16="http://schemas.microsoft.com/office/drawing/2014/main" id="{0FB5BB44-0EB1-4758-B163-93E65E85175F}"/>
                </a:ext>
              </a:extLst>
            </p:cNvPr>
            <p:cNvSpPr/>
            <p:nvPr/>
          </p:nvSpPr>
          <p:spPr>
            <a:xfrm>
              <a:off x="7212596" y="3249402"/>
              <a:ext cx="31216" cy="37516"/>
            </a:xfrm>
            <a:custGeom>
              <a:avLst/>
              <a:gdLst>
                <a:gd name="connsiteX0" fmla="*/ 367 w 31216"/>
                <a:gd name="connsiteY0" fmla="*/ 16562 h 37516"/>
                <a:gd name="connsiteX1" fmla="*/ 2272 w 31216"/>
                <a:gd name="connsiteY1" fmla="*/ 26087 h 37516"/>
                <a:gd name="connsiteX2" fmla="*/ 16560 w 31216"/>
                <a:gd name="connsiteY2" fmla="*/ 37517 h 37516"/>
                <a:gd name="connsiteX3" fmla="*/ 19417 w 31216"/>
                <a:gd name="connsiteY3" fmla="*/ 37517 h 37516"/>
                <a:gd name="connsiteX4" fmla="*/ 30847 w 31216"/>
                <a:gd name="connsiteY4" fmla="*/ 21324 h 37516"/>
                <a:gd name="connsiteX5" fmla="*/ 28942 w 31216"/>
                <a:gd name="connsiteY5" fmla="*/ 11799 h 37516"/>
                <a:gd name="connsiteX6" fmla="*/ 12750 w 31216"/>
                <a:gd name="connsiteY6" fmla="*/ 369 h 37516"/>
                <a:gd name="connsiteX7" fmla="*/ 367 w 31216"/>
                <a:gd name="connsiteY7" fmla="*/ 16562 h 3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16" h="37516">
                  <a:moveTo>
                    <a:pt x="367" y="16562"/>
                  </a:moveTo>
                  <a:cubicBezTo>
                    <a:pt x="1320" y="19419"/>
                    <a:pt x="1320" y="22277"/>
                    <a:pt x="2272" y="26087"/>
                  </a:cubicBezTo>
                  <a:cubicBezTo>
                    <a:pt x="3225" y="32754"/>
                    <a:pt x="9892" y="37517"/>
                    <a:pt x="16560" y="37517"/>
                  </a:cubicBezTo>
                  <a:cubicBezTo>
                    <a:pt x="17512" y="37517"/>
                    <a:pt x="18465" y="37517"/>
                    <a:pt x="19417" y="37517"/>
                  </a:cubicBezTo>
                  <a:cubicBezTo>
                    <a:pt x="27037" y="36564"/>
                    <a:pt x="32752" y="28944"/>
                    <a:pt x="30847" y="21324"/>
                  </a:cubicBezTo>
                  <a:cubicBezTo>
                    <a:pt x="29895" y="18467"/>
                    <a:pt x="29895" y="14657"/>
                    <a:pt x="28942" y="11799"/>
                  </a:cubicBezTo>
                  <a:cubicBezTo>
                    <a:pt x="27990" y="4179"/>
                    <a:pt x="20370" y="-1536"/>
                    <a:pt x="12750" y="369"/>
                  </a:cubicBezTo>
                  <a:cubicBezTo>
                    <a:pt x="4177" y="1322"/>
                    <a:pt x="-1538" y="8942"/>
                    <a:pt x="367" y="16562"/>
                  </a:cubicBezTo>
                  <a:close/>
                </a:path>
              </a:pathLst>
            </a:custGeom>
            <a:solidFill>
              <a:srgbClr val="FFFFFF"/>
            </a:solidFill>
            <a:ln w="9525"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66ADFB6E-2BB4-4DF0-AE8A-3D459EE5D1AA}"/>
                </a:ext>
              </a:extLst>
            </p:cNvPr>
            <p:cNvSpPr/>
            <p:nvPr/>
          </p:nvSpPr>
          <p:spPr>
            <a:xfrm>
              <a:off x="7223338" y="3325867"/>
              <a:ext cx="29630" cy="37251"/>
            </a:xfrm>
            <a:custGeom>
              <a:avLst/>
              <a:gdLst>
                <a:gd name="connsiteX0" fmla="*/ 104 w 29630"/>
                <a:gd name="connsiteY0" fmla="*/ 14391 h 37251"/>
                <a:gd name="connsiteX1" fmla="*/ 1056 w 29630"/>
                <a:gd name="connsiteY1" fmla="*/ 23916 h 37251"/>
                <a:gd name="connsiteX2" fmla="*/ 15343 w 29630"/>
                <a:gd name="connsiteY2" fmla="*/ 37251 h 37251"/>
                <a:gd name="connsiteX3" fmla="*/ 16296 w 29630"/>
                <a:gd name="connsiteY3" fmla="*/ 37251 h 37251"/>
                <a:gd name="connsiteX4" fmla="*/ 29631 w 29630"/>
                <a:gd name="connsiteY4" fmla="*/ 22011 h 37251"/>
                <a:gd name="connsiteX5" fmla="*/ 28679 w 29630"/>
                <a:gd name="connsiteY5" fmla="*/ 12486 h 37251"/>
                <a:gd name="connsiteX6" fmla="*/ 13438 w 29630"/>
                <a:gd name="connsiteY6" fmla="*/ 104 h 37251"/>
                <a:gd name="connsiteX7" fmla="*/ 104 w 29630"/>
                <a:gd name="connsiteY7" fmla="*/ 14391 h 3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0" h="37251">
                  <a:moveTo>
                    <a:pt x="104" y="14391"/>
                  </a:moveTo>
                  <a:cubicBezTo>
                    <a:pt x="104" y="17249"/>
                    <a:pt x="1056" y="20106"/>
                    <a:pt x="1056" y="23916"/>
                  </a:cubicBezTo>
                  <a:cubicBezTo>
                    <a:pt x="2009" y="31536"/>
                    <a:pt x="7723" y="37251"/>
                    <a:pt x="15343" y="37251"/>
                  </a:cubicBezTo>
                  <a:cubicBezTo>
                    <a:pt x="15343" y="37251"/>
                    <a:pt x="16296" y="37251"/>
                    <a:pt x="16296" y="37251"/>
                  </a:cubicBezTo>
                  <a:cubicBezTo>
                    <a:pt x="23916" y="36299"/>
                    <a:pt x="29631" y="29631"/>
                    <a:pt x="29631" y="22011"/>
                  </a:cubicBezTo>
                  <a:cubicBezTo>
                    <a:pt x="29631" y="19154"/>
                    <a:pt x="28679" y="15344"/>
                    <a:pt x="28679" y="12486"/>
                  </a:cubicBezTo>
                  <a:cubicBezTo>
                    <a:pt x="27726" y="4866"/>
                    <a:pt x="21059" y="-849"/>
                    <a:pt x="13438" y="104"/>
                  </a:cubicBezTo>
                  <a:cubicBezTo>
                    <a:pt x="4866" y="-849"/>
                    <a:pt x="-849" y="6771"/>
                    <a:pt x="104" y="14391"/>
                  </a:cubicBezTo>
                  <a:close/>
                </a:path>
              </a:pathLst>
            </a:custGeom>
            <a:solidFill>
              <a:srgbClr val="FFFFFF"/>
            </a:solidFill>
            <a:ln w="9525" cap="flat">
              <a:noFill/>
              <a:prstDash val="solid"/>
              <a:miter/>
            </a:ln>
          </p:spPr>
          <p:txBody>
            <a:bodyPr rtlCol="0" anchor="ctr"/>
            <a:lstStyle/>
            <a:p>
              <a:endParaRPr lang="en-GB" dirty="0"/>
            </a:p>
          </p:txBody>
        </p:sp>
        <p:sp>
          <p:nvSpPr>
            <p:cNvPr id="88" name="Freeform: Shape 87">
              <a:extLst>
                <a:ext uri="{FF2B5EF4-FFF2-40B4-BE49-F238E27FC236}">
                  <a16:creationId xmlns:a16="http://schemas.microsoft.com/office/drawing/2014/main" id="{5F49EF24-FE8E-4346-9918-E5BE63AAEB08}"/>
                </a:ext>
              </a:extLst>
            </p:cNvPr>
            <p:cNvSpPr/>
            <p:nvPr/>
          </p:nvSpPr>
          <p:spPr>
            <a:xfrm>
              <a:off x="7196290" y="3175056"/>
              <a:ext cx="31380" cy="37567"/>
            </a:xfrm>
            <a:custGeom>
              <a:avLst/>
              <a:gdLst>
                <a:gd name="connsiteX0" fmla="*/ 481 w 31380"/>
                <a:gd name="connsiteY0" fmla="*/ 18517 h 37567"/>
                <a:gd name="connsiteX1" fmla="*/ 2385 w 31380"/>
                <a:gd name="connsiteY1" fmla="*/ 27090 h 37567"/>
                <a:gd name="connsiteX2" fmla="*/ 16673 w 31380"/>
                <a:gd name="connsiteY2" fmla="*/ 37567 h 37567"/>
                <a:gd name="connsiteX3" fmla="*/ 20483 w 31380"/>
                <a:gd name="connsiteY3" fmla="*/ 37567 h 37567"/>
                <a:gd name="connsiteX4" fmla="*/ 30960 w 31380"/>
                <a:gd name="connsiteY4" fmla="*/ 20422 h 37567"/>
                <a:gd name="connsiteX5" fmla="*/ 28103 w 31380"/>
                <a:gd name="connsiteY5" fmla="*/ 10897 h 37567"/>
                <a:gd name="connsiteX6" fmla="*/ 10958 w 31380"/>
                <a:gd name="connsiteY6" fmla="*/ 420 h 37567"/>
                <a:gd name="connsiteX7" fmla="*/ 481 w 31380"/>
                <a:gd name="connsiteY7" fmla="*/ 18517 h 3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0" h="37567">
                  <a:moveTo>
                    <a:pt x="481" y="18517"/>
                  </a:moveTo>
                  <a:lnTo>
                    <a:pt x="2385" y="27090"/>
                  </a:lnTo>
                  <a:cubicBezTo>
                    <a:pt x="4290" y="33758"/>
                    <a:pt x="10006" y="37567"/>
                    <a:pt x="16673" y="37567"/>
                  </a:cubicBezTo>
                  <a:cubicBezTo>
                    <a:pt x="17626" y="37567"/>
                    <a:pt x="18578" y="37567"/>
                    <a:pt x="20483" y="37567"/>
                  </a:cubicBezTo>
                  <a:cubicBezTo>
                    <a:pt x="28103" y="35663"/>
                    <a:pt x="32865" y="28042"/>
                    <a:pt x="30960" y="20422"/>
                  </a:cubicBezTo>
                  <a:lnTo>
                    <a:pt x="28103" y="10897"/>
                  </a:lnTo>
                  <a:cubicBezTo>
                    <a:pt x="26198" y="3278"/>
                    <a:pt x="18578" y="-1485"/>
                    <a:pt x="10958" y="420"/>
                  </a:cubicBezTo>
                  <a:cubicBezTo>
                    <a:pt x="2385" y="3278"/>
                    <a:pt x="-1424" y="10897"/>
                    <a:pt x="481" y="18517"/>
                  </a:cubicBezTo>
                  <a:close/>
                </a:path>
              </a:pathLst>
            </a:custGeom>
            <a:solidFill>
              <a:srgbClr val="FFFFFF"/>
            </a:solidFill>
            <a:ln w="9525" cap="flat">
              <a:noFill/>
              <a:prstDash val="solid"/>
              <a:miter/>
            </a:ln>
          </p:spPr>
          <p:txBody>
            <a:bodyPr rtlCol="0" anchor="ctr"/>
            <a:lstStyle/>
            <a:p>
              <a:endParaRPr lang="en-GB" dirty="0"/>
            </a:p>
          </p:txBody>
        </p:sp>
        <p:sp>
          <p:nvSpPr>
            <p:cNvPr id="89" name="Freeform: Shape 88">
              <a:extLst>
                <a:ext uri="{FF2B5EF4-FFF2-40B4-BE49-F238E27FC236}">
                  <a16:creationId xmlns:a16="http://schemas.microsoft.com/office/drawing/2014/main" id="{D8F0AA0C-51C7-4220-8FC1-3A7AEEC8996D}"/>
                </a:ext>
              </a:extLst>
            </p:cNvPr>
            <p:cNvSpPr/>
            <p:nvPr/>
          </p:nvSpPr>
          <p:spPr>
            <a:xfrm>
              <a:off x="5376547" y="3096422"/>
              <a:ext cx="31424" cy="37143"/>
            </a:xfrm>
            <a:custGeom>
              <a:avLst/>
              <a:gdLst>
                <a:gd name="connsiteX0" fmla="*/ 9521 w 31424"/>
                <a:gd name="connsiteY0" fmla="*/ 36191 h 37143"/>
                <a:gd name="connsiteX1" fmla="*/ 14284 w 31424"/>
                <a:gd name="connsiteY1" fmla="*/ 37144 h 37143"/>
                <a:gd name="connsiteX2" fmla="*/ 27619 w 31424"/>
                <a:gd name="connsiteY2" fmla="*/ 27619 h 37143"/>
                <a:gd name="connsiteX3" fmla="*/ 30476 w 31424"/>
                <a:gd name="connsiteY3" fmla="*/ 19046 h 37143"/>
                <a:gd name="connsiteX4" fmla="*/ 21904 w 31424"/>
                <a:gd name="connsiteY4" fmla="*/ 949 h 37143"/>
                <a:gd name="connsiteX5" fmla="*/ 3806 w 31424"/>
                <a:gd name="connsiteY5" fmla="*/ 9521 h 37143"/>
                <a:gd name="connsiteX6" fmla="*/ 949 w 31424"/>
                <a:gd name="connsiteY6" fmla="*/ 19046 h 37143"/>
                <a:gd name="connsiteX7" fmla="*/ 9521 w 31424"/>
                <a:gd name="connsiteY7" fmla="*/ 36191 h 3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4" h="37143">
                  <a:moveTo>
                    <a:pt x="9521" y="36191"/>
                  </a:moveTo>
                  <a:cubicBezTo>
                    <a:pt x="11426" y="37144"/>
                    <a:pt x="12379" y="37144"/>
                    <a:pt x="14284" y="37144"/>
                  </a:cubicBezTo>
                  <a:cubicBezTo>
                    <a:pt x="19999" y="37144"/>
                    <a:pt x="25714" y="33334"/>
                    <a:pt x="27619" y="27619"/>
                  </a:cubicBezTo>
                  <a:lnTo>
                    <a:pt x="30476" y="19046"/>
                  </a:lnTo>
                  <a:cubicBezTo>
                    <a:pt x="33334" y="11426"/>
                    <a:pt x="29524" y="3806"/>
                    <a:pt x="21904" y="949"/>
                  </a:cubicBezTo>
                  <a:cubicBezTo>
                    <a:pt x="14284" y="-1909"/>
                    <a:pt x="6664" y="1901"/>
                    <a:pt x="3806" y="9521"/>
                  </a:cubicBezTo>
                  <a:lnTo>
                    <a:pt x="949" y="19046"/>
                  </a:lnTo>
                  <a:cubicBezTo>
                    <a:pt x="-1909" y="25714"/>
                    <a:pt x="1901" y="34286"/>
                    <a:pt x="9521" y="36191"/>
                  </a:cubicBezTo>
                  <a:close/>
                </a:path>
              </a:pathLst>
            </a:custGeom>
            <a:solidFill>
              <a:srgbClr val="FFFFFF"/>
            </a:solidFill>
            <a:ln w="9525" cap="flat">
              <a:noFill/>
              <a:prstDash val="solid"/>
              <a:miter/>
            </a:ln>
          </p:spPr>
          <p:txBody>
            <a:bodyPr rtlCol="0" anchor="ctr"/>
            <a:lstStyle/>
            <a:p>
              <a:endParaRPr lang="en-GB" dirty="0"/>
            </a:p>
          </p:txBody>
        </p:sp>
        <p:sp>
          <p:nvSpPr>
            <p:cNvPr id="90" name="Freeform: Shape 89">
              <a:extLst>
                <a:ext uri="{FF2B5EF4-FFF2-40B4-BE49-F238E27FC236}">
                  <a16:creationId xmlns:a16="http://schemas.microsoft.com/office/drawing/2014/main" id="{9CCB316B-71C5-4B11-A436-3B3F6592F193}"/>
                </a:ext>
              </a:extLst>
            </p:cNvPr>
            <p:cNvSpPr/>
            <p:nvPr/>
          </p:nvSpPr>
          <p:spPr>
            <a:xfrm>
              <a:off x="5343085" y="3618268"/>
              <a:ext cx="31017" cy="38220"/>
            </a:xfrm>
            <a:custGeom>
              <a:avLst/>
              <a:gdLst>
                <a:gd name="connsiteX0" fmla="*/ 30601 w 31017"/>
                <a:gd name="connsiteY0" fmla="*/ 21076 h 38220"/>
                <a:gd name="connsiteX1" fmla="*/ 28696 w 31017"/>
                <a:gd name="connsiteY1" fmla="*/ 11551 h 38220"/>
                <a:gd name="connsiteX2" fmla="*/ 11551 w 31017"/>
                <a:gd name="connsiteY2" fmla="*/ 121 h 38220"/>
                <a:gd name="connsiteX3" fmla="*/ 121 w 31017"/>
                <a:gd name="connsiteY3" fmla="*/ 17266 h 38220"/>
                <a:gd name="connsiteX4" fmla="*/ 2026 w 31017"/>
                <a:gd name="connsiteY4" fmla="*/ 26791 h 38220"/>
                <a:gd name="connsiteX5" fmla="*/ 16313 w 31017"/>
                <a:gd name="connsiteY5" fmla="*/ 38221 h 38220"/>
                <a:gd name="connsiteX6" fmla="*/ 19171 w 31017"/>
                <a:gd name="connsiteY6" fmla="*/ 38221 h 38220"/>
                <a:gd name="connsiteX7" fmla="*/ 30601 w 31017"/>
                <a:gd name="connsiteY7" fmla="*/ 21076 h 3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17" h="38220">
                  <a:moveTo>
                    <a:pt x="30601" y="21076"/>
                  </a:moveTo>
                  <a:cubicBezTo>
                    <a:pt x="29648" y="18218"/>
                    <a:pt x="29648" y="15361"/>
                    <a:pt x="28696" y="11551"/>
                  </a:cubicBezTo>
                  <a:cubicBezTo>
                    <a:pt x="26791" y="3931"/>
                    <a:pt x="19171" y="-832"/>
                    <a:pt x="11551" y="121"/>
                  </a:cubicBezTo>
                  <a:cubicBezTo>
                    <a:pt x="3931" y="2026"/>
                    <a:pt x="-832" y="9646"/>
                    <a:pt x="121" y="17266"/>
                  </a:cubicBezTo>
                  <a:cubicBezTo>
                    <a:pt x="1073" y="20123"/>
                    <a:pt x="1073" y="23933"/>
                    <a:pt x="2026" y="26791"/>
                  </a:cubicBezTo>
                  <a:cubicBezTo>
                    <a:pt x="3931" y="33458"/>
                    <a:pt x="9646" y="38221"/>
                    <a:pt x="16313" y="38221"/>
                  </a:cubicBezTo>
                  <a:cubicBezTo>
                    <a:pt x="17266" y="38221"/>
                    <a:pt x="18218" y="38221"/>
                    <a:pt x="19171" y="38221"/>
                  </a:cubicBezTo>
                  <a:cubicBezTo>
                    <a:pt x="27743" y="36316"/>
                    <a:pt x="32506" y="28696"/>
                    <a:pt x="30601" y="21076"/>
                  </a:cubicBezTo>
                  <a:close/>
                </a:path>
              </a:pathLst>
            </a:custGeom>
            <a:solidFill>
              <a:srgbClr val="FFFFFF"/>
            </a:solidFill>
            <a:ln w="9525" cap="flat">
              <a:noFill/>
              <a:prstDash val="solid"/>
              <a:miter/>
            </a:ln>
          </p:spPr>
          <p:txBody>
            <a:bodyPr rtlCol="0" anchor="ctr"/>
            <a:lstStyle/>
            <a:p>
              <a:endParaRPr lang="en-GB" dirty="0"/>
            </a:p>
          </p:txBody>
        </p:sp>
        <p:sp>
          <p:nvSpPr>
            <p:cNvPr id="91" name="Freeform: Shape 90">
              <a:extLst>
                <a:ext uri="{FF2B5EF4-FFF2-40B4-BE49-F238E27FC236}">
                  <a16:creationId xmlns:a16="http://schemas.microsoft.com/office/drawing/2014/main" id="{F5C79E80-38AE-48E8-BF02-7DCFEE21260A}"/>
                </a:ext>
              </a:extLst>
            </p:cNvPr>
            <p:cNvSpPr/>
            <p:nvPr/>
          </p:nvSpPr>
          <p:spPr>
            <a:xfrm>
              <a:off x="5330720" y="3543037"/>
              <a:ext cx="29735" cy="38918"/>
            </a:xfrm>
            <a:custGeom>
              <a:avLst/>
              <a:gdLst>
                <a:gd name="connsiteX0" fmla="*/ 17249 w 29735"/>
                <a:gd name="connsiteY0" fmla="*/ 38204 h 38918"/>
                <a:gd name="connsiteX1" fmla="*/ 29631 w 29735"/>
                <a:gd name="connsiteY1" fmla="*/ 22011 h 38918"/>
                <a:gd name="connsiteX2" fmla="*/ 28679 w 29735"/>
                <a:gd name="connsiteY2" fmla="*/ 12486 h 38918"/>
                <a:gd name="connsiteX3" fmla="*/ 12486 w 29735"/>
                <a:gd name="connsiteY3" fmla="*/ 104 h 38918"/>
                <a:gd name="connsiteX4" fmla="*/ 104 w 29735"/>
                <a:gd name="connsiteY4" fmla="*/ 16296 h 38918"/>
                <a:gd name="connsiteX5" fmla="*/ 1056 w 29735"/>
                <a:gd name="connsiteY5" fmla="*/ 25821 h 38918"/>
                <a:gd name="connsiteX6" fmla="*/ 15344 w 29735"/>
                <a:gd name="connsiteY6" fmla="*/ 38204 h 38918"/>
                <a:gd name="connsiteX7" fmla="*/ 17249 w 29735"/>
                <a:gd name="connsiteY7" fmla="*/ 38204 h 3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35" h="38918">
                  <a:moveTo>
                    <a:pt x="17249" y="38204"/>
                  </a:moveTo>
                  <a:cubicBezTo>
                    <a:pt x="24869" y="37251"/>
                    <a:pt x="30584" y="29631"/>
                    <a:pt x="29631" y="22011"/>
                  </a:cubicBezTo>
                  <a:cubicBezTo>
                    <a:pt x="29631" y="19154"/>
                    <a:pt x="28679" y="16296"/>
                    <a:pt x="28679" y="12486"/>
                  </a:cubicBezTo>
                  <a:cubicBezTo>
                    <a:pt x="27726" y="4866"/>
                    <a:pt x="20106" y="-849"/>
                    <a:pt x="12486" y="104"/>
                  </a:cubicBezTo>
                  <a:cubicBezTo>
                    <a:pt x="4866" y="1056"/>
                    <a:pt x="-849" y="8676"/>
                    <a:pt x="104" y="16296"/>
                  </a:cubicBezTo>
                  <a:cubicBezTo>
                    <a:pt x="104" y="19154"/>
                    <a:pt x="1056" y="22964"/>
                    <a:pt x="1056" y="25821"/>
                  </a:cubicBezTo>
                  <a:cubicBezTo>
                    <a:pt x="2009" y="33441"/>
                    <a:pt x="7724" y="38204"/>
                    <a:pt x="15344" y="38204"/>
                  </a:cubicBezTo>
                  <a:cubicBezTo>
                    <a:pt x="16296" y="39156"/>
                    <a:pt x="17249" y="39156"/>
                    <a:pt x="17249" y="38204"/>
                  </a:cubicBezTo>
                  <a:close/>
                </a:path>
              </a:pathLst>
            </a:custGeom>
            <a:solidFill>
              <a:srgbClr val="FFFFFF"/>
            </a:solidFill>
            <a:ln w="9525" cap="flat">
              <a:noFill/>
              <a:prstDash val="solid"/>
              <a:miter/>
            </a:ln>
          </p:spPr>
          <p:txBody>
            <a:bodyPr rtlCol="0" anchor="ctr"/>
            <a:lstStyle/>
            <a:p>
              <a:endParaRPr lang="en-GB" dirty="0"/>
            </a:p>
          </p:txBody>
        </p:sp>
        <p:sp>
          <p:nvSpPr>
            <p:cNvPr id="92" name="Freeform: Shape 91">
              <a:extLst>
                <a:ext uri="{FF2B5EF4-FFF2-40B4-BE49-F238E27FC236}">
                  <a16:creationId xmlns:a16="http://schemas.microsoft.com/office/drawing/2014/main" id="{88C3780C-8F61-466A-95D9-266CAAC5D8E8}"/>
                </a:ext>
              </a:extLst>
            </p:cNvPr>
            <p:cNvSpPr/>
            <p:nvPr/>
          </p:nvSpPr>
          <p:spPr>
            <a:xfrm>
              <a:off x="5416940" y="3833092"/>
              <a:ext cx="32144" cy="36756"/>
            </a:xfrm>
            <a:custGeom>
              <a:avLst/>
              <a:gdLst>
                <a:gd name="connsiteX0" fmla="*/ 27231 w 32144"/>
                <a:gd name="connsiteY0" fmla="*/ 8181 h 36756"/>
                <a:gd name="connsiteX1" fmla="*/ 8181 w 32144"/>
                <a:gd name="connsiteY1" fmla="*/ 1514 h 36756"/>
                <a:gd name="connsiteX2" fmla="*/ 1514 w 32144"/>
                <a:gd name="connsiteY2" fmla="*/ 20564 h 36756"/>
                <a:gd name="connsiteX3" fmla="*/ 5324 w 32144"/>
                <a:gd name="connsiteY3" fmla="*/ 29136 h 36756"/>
                <a:gd name="connsiteX4" fmla="*/ 17706 w 32144"/>
                <a:gd name="connsiteY4" fmla="*/ 36756 h 36756"/>
                <a:gd name="connsiteX5" fmla="*/ 24374 w 32144"/>
                <a:gd name="connsiteY5" fmla="*/ 34851 h 36756"/>
                <a:gd name="connsiteX6" fmla="*/ 31041 w 32144"/>
                <a:gd name="connsiteY6" fmla="*/ 15801 h 36756"/>
                <a:gd name="connsiteX7" fmla="*/ 27231 w 32144"/>
                <a:gd name="connsiteY7" fmla="*/ 8181 h 3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4" h="36756">
                  <a:moveTo>
                    <a:pt x="27231" y="8181"/>
                  </a:moveTo>
                  <a:cubicBezTo>
                    <a:pt x="23421" y="1514"/>
                    <a:pt x="14849" y="-2296"/>
                    <a:pt x="8181" y="1514"/>
                  </a:cubicBezTo>
                  <a:cubicBezTo>
                    <a:pt x="1514" y="5323"/>
                    <a:pt x="-2297" y="13896"/>
                    <a:pt x="1514" y="20564"/>
                  </a:cubicBezTo>
                  <a:cubicBezTo>
                    <a:pt x="2466" y="23421"/>
                    <a:pt x="4371" y="26279"/>
                    <a:pt x="5324" y="29136"/>
                  </a:cubicBezTo>
                  <a:cubicBezTo>
                    <a:pt x="8181" y="33898"/>
                    <a:pt x="12943" y="36756"/>
                    <a:pt x="17706" y="36756"/>
                  </a:cubicBezTo>
                  <a:cubicBezTo>
                    <a:pt x="19611" y="36756"/>
                    <a:pt x="21516" y="36756"/>
                    <a:pt x="24374" y="34851"/>
                  </a:cubicBezTo>
                  <a:cubicBezTo>
                    <a:pt x="31041" y="31041"/>
                    <a:pt x="33899" y="22469"/>
                    <a:pt x="31041" y="15801"/>
                  </a:cubicBezTo>
                  <a:cubicBezTo>
                    <a:pt x="29136" y="13896"/>
                    <a:pt x="28184" y="11039"/>
                    <a:pt x="27231" y="8181"/>
                  </a:cubicBezTo>
                  <a:close/>
                </a:path>
              </a:pathLst>
            </a:custGeom>
            <a:solidFill>
              <a:srgbClr val="FFFFFF"/>
            </a:solidFill>
            <a:ln w="9525" cap="flat">
              <a:noFill/>
              <a:prstDash val="solid"/>
              <a:miter/>
            </a:ln>
          </p:spPr>
          <p:txBody>
            <a:bodyPr rtlCol="0" anchor="ctr"/>
            <a:lstStyle/>
            <a:p>
              <a:endParaRPr lang="en-GB" dirty="0"/>
            </a:p>
          </p:txBody>
        </p:sp>
        <p:sp>
          <p:nvSpPr>
            <p:cNvPr id="93" name="Freeform: Shape 92">
              <a:extLst>
                <a:ext uri="{FF2B5EF4-FFF2-40B4-BE49-F238E27FC236}">
                  <a16:creationId xmlns:a16="http://schemas.microsoft.com/office/drawing/2014/main" id="{325C16BD-9553-4190-9AA2-F076538956DC}"/>
                </a:ext>
              </a:extLst>
            </p:cNvPr>
            <p:cNvSpPr/>
            <p:nvPr/>
          </p:nvSpPr>
          <p:spPr>
            <a:xfrm>
              <a:off x="5361770" y="3692198"/>
              <a:ext cx="31446" cy="38585"/>
            </a:xfrm>
            <a:custGeom>
              <a:avLst/>
              <a:gdLst>
                <a:gd name="connsiteX0" fmla="*/ 30966 w 31446"/>
                <a:gd name="connsiteY0" fmla="*/ 18583 h 38585"/>
                <a:gd name="connsiteX1" fmla="*/ 28108 w 31446"/>
                <a:gd name="connsiteY1" fmla="*/ 10011 h 38585"/>
                <a:gd name="connsiteX2" fmla="*/ 10010 w 31446"/>
                <a:gd name="connsiteY2" fmla="*/ 486 h 38585"/>
                <a:gd name="connsiteX3" fmla="*/ 485 w 31446"/>
                <a:gd name="connsiteY3" fmla="*/ 18583 h 38585"/>
                <a:gd name="connsiteX4" fmla="*/ 3343 w 31446"/>
                <a:gd name="connsiteY4" fmla="*/ 28108 h 38585"/>
                <a:gd name="connsiteX5" fmla="*/ 16678 w 31446"/>
                <a:gd name="connsiteY5" fmla="*/ 38586 h 38585"/>
                <a:gd name="connsiteX6" fmla="*/ 20488 w 31446"/>
                <a:gd name="connsiteY6" fmla="*/ 37633 h 38585"/>
                <a:gd name="connsiteX7" fmla="*/ 30966 w 31446"/>
                <a:gd name="connsiteY7" fmla="*/ 18583 h 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6" h="38585">
                  <a:moveTo>
                    <a:pt x="30966" y="18583"/>
                  </a:moveTo>
                  <a:lnTo>
                    <a:pt x="28108" y="10011"/>
                  </a:lnTo>
                  <a:cubicBezTo>
                    <a:pt x="26203" y="2390"/>
                    <a:pt x="17631" y="-1420"/>
                    <a:pt x="10010" y="486"/>
                  </a:cubicBezTo>
                  <a:cubicBezTo>
                    <a:pt x="2391" y="2390"/>
                    <a:pt x="-1419" y="10963"/>
                    <a:pt x="485" y="18583"/>
                  </a:cubicBezTo>
                  <a:lnTo>
                    <a:pt x="3343" y="28108"/>
                  </a:lnTo>
                  <a:cubicBezTo>
                    <a:pt x="5248" y="33823"/>
                    <a:pt x="10963" y="38586"/>
                    <a:pt x="16678" y="38586"/>
                  </a:cubicBezTo>
                  <a:cubicBezTo>
                    <a:pt x="17631" y="38586"/>
                    <a:pt x="19535" y="38586"/>
                    <a:pt x="20488" y="37633"/>
                  </a:cubicBezTo>
                  <a:cubicBezTo>
                    <a:pt x="29060" y="34775"/>
                    <a:pt x="32871" y="26203"/>
                    <a:pt x="30966" y="18583"/>
                  </a:cubicBezTo>
                  <a:close/>
                </a:path>
              </a:pathLst>
            </a:custGeom>
            <a:solidFill>
              <a:srgbClr val="FFFFFF"/>
            </a:solidFill>
            <a:ln w="9525"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id="{60730B85-F5A0-4181-A3D0-0A8CB4E4A0B1}"/>
                </a:ext>
              </a:extLst>
            </p:cNvPr>
            <p:cNvSpPr/>
            <p:nvPr/>
          </p:nvSpPr>
          <p:spPr>
            <a:xfrm>
              <a:off x="5354216" y="3169341"/>
              <a:ext cx="31320" cy="36615"/>
            </a:xfrm>
            <a:custGeom>
              <a:avLst/>
              <a:gdLst>
                <a:gd name="connsiteX0" fmla="*/ 10898 w 31320"/>
                <a:gd name="connsiteY0" fmla="*/ 36615 h 36615"/>
                <a:gd name="connsiteX1" fmla="*/ 14708 w 31320"/>
                <a:gd name="connsiteY1" fmla="*/ 36615 h 36615"/>
                <a:gd name="connsiteX2" fmla="*/ 28043 w 31320"/>
                <a:gd name="connsiteY2" fmla="*/ 26138 h 36615"/>
                <a:gd name="connsiteX3" fmla="*/ 30900 w 31320"/>
                <a:gd name="connsiteY3" fmla="*/ 17565 h 36615"/>
                <a:gd name="connsiteX4" fmla="*/ 20423 w 31320"/>
                <a:gd name="connsiteY4" fmla="*/ 420 h 36615"/>
                <a:gd name="connsiteX5" fmla="*/ 3277 w 31320"/>
                <a:gd name="connsiteY5" fmla="*/ 10898 h 36615"/>
                <a:gd name="connsiteX6" fmla="*/ 420 w 31320"/>
                <a:gd name="connsiteY6" fmla="*/ 20423 h 36615"/>
                <a:gd name="connsiteX7" fmla="*/ 10898 w 31320"/>
                <a:gd name="connsiteY7" fmla="*/ 36615 h 3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20" h="36615">
                  <a:moveTo>
                    <a:pt x="10898" y="36615"/>
                  </a:moveTo>
                  <a:cubicBezTo>
                    <a:pt x="11850" y="36615"/>
                    <a:pt x="13755" y="36615"/>
                    <a:pt x="14708" y="36615"/>
                  </a:cubicBezTo>
                  <a:cubicBezTo>
                    <a:pt x="21375" y="36615"/>
                    <a:pt x="27090" y="32805"/>
                    <a:pt x="28043" y="26138"/>
                  </a:cubicBezTo>
                  <a:lnTo>
                    <a:pt x="30900" y="17565"/>
                  </a:lnTo>
                  <a:cubicBezTo>
                    <a:pt x="32805" y="9945"/>
                    <a:pt x="28043" y="2325"/>
                    <a:pt x="20423" y="420"/>
                  </a:cubicBezTo>
                  <a:cubicBezTo>
                    <a:pt x="12802" y="-1485"/>
                    <a:pt x="5183" y="3278"/>
                    <a:pt x="3277" y="10898"/>
                  </a:cubicBezTo>
                  <a:lnTo>
                    <a:pt x="420" y="20423"/>
                  </a:lnTo>
                  <a:cubicBezTo>
                    <a:pt x="-1485" y="26138"/>
                    <a:pt x="3277" y="34710"/>
                    <a:pt x="10898" y="36615"/>
                  </a:cubicBezTo>
                  <a:close/>
                </a:path>
              </a:pathLst>
            </a:custGeom>
            <a:solidFill>
              <a:srgbClr val="FFFFFF"/>
            </a:solidFill>
            <a:ln w="9525" cap="flat">
              <a:noFill/>
              <a:prstDash val="solid"/>
              <a:miter/>
            </a:ln>
          </p:spPr>
          <p:txBody>
            <a:bodyPr rtlCol="0" anchor="ctr"/>
            <a:lstStyle/>
            <a:p>
              <a:endParaRPr lang="en-GB" dirty="0"/>
            </a:p>
          </p:txBody>
        </p:sp>
        <p:sp>
          <p:nvSpPr>
            <p:cNvPr id="95" name="Freeform: Shape 94">
              <a:extLst>
                <a:ext uri="{FF2B5EF4-FFF2-40B4-BE49-F238E27FC236}">
                  <a16:creationId xmlns:a16="http://schemas.microsoft.com/office/drawing/2014/main" id="{132391E3-FF00-464D-86BC-410DF0DF06EA}"/>
                </a:ext>
              </a:extLst>
            </p:cNvPr>
            <p:cNvSpPr/>
            <p:nvPr/>
          </p:nvSpPr>
          <p:spPr>
            <a:xfrm>
              <a:off x="5386072" y="3763172"/>
              <a:ext cx="32388" cy="36191"/>
            </a:xfrm>
            <a:custGeom>
              <a:avLst/>
              <a:gdLst>
                <a:gd name="connsiteX0" fmla="*/ 31429 w 32388"/>
                <a:gd name="connsiteY0" fmla="*/ 18094 h 36191"/>
                <a:gd name="connsiteX1" fmla="*/ 27619 w 32388"/>
                <a:gd name="connsiteY1" fmla="*/ 9521 h 36191"/>
                <a:gd name="connsiteX2" fmla="*/ 9521 w 32388"/>
                <a:gd name="connsiteY2" fmla="*/ 949 h 36191"/>
                <a:gd name="connsiteX3" fmla="*/ 949 w 32388"/>
                <a:gd name="connsiteY3" fmla="*/ 19046 h 36191"/>
                <a:gd name="connsiteX4" fmla="*/ 4759 w 32388"/>
                <a:gd name="connsiteY4" fmla="*/ 27619 h 36191"/>
                <a:gd name="connsiteX5" fmla="*/ 18094 w 32388"/>
                <a:gd name="connsiteY5" fmla="*/ 36191 h 36191"/>
                <a:gd name="connsiteX6" fmla="*/ 23809 w 32388"/>
                <a:gd name="connsiteY6" fmla="*/ 35239 h 36191"/>
                <a:gd name="connsiteX7" fmla="*/ 31429 w 32388"/>
                <a:gd name="connsiteY7" fmla="*/ 18094 h 3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36191">
                  <a:moveTo>
                    <a:pt x="31429" y="18094"/>
                  </a:moveTo>
                  <a:cubicBezTo>
                    <a:pt x="30476" y="15236"/>
                    <a:pt x="29524" y="12379"/>
                    <a:pt x="27619" y="9521"/>
                  </a:cubicBezTo>
                  <a:cubicBezTo>
                    <a:pt x="24761" y="1901"/>
                    <a:pt x="16189" y="-1909"/>
                    <a:pt x="9521" y="949"/>
                  </a:cubicBezTo>
                  <a:cubicBezTo>
                    <a:pt x="1901" y="3806"/>
                    <a:pt x="-1909" y="12379"/>
                    <a:pt x="949" y="19046"/>
                  </a:cubicBezTo>
                  <a:cubicBezTo>
                    <a:pt x="1901" y="21904"/>
                    <a:pt x="2854" y="24761"/>
                    <a:pt x="4759" y="27619"/>
                  </a:cubicBezTo>
                  <a:cubicBezTo>
                    <a:pt x="6664" y="33334"/>
                    <a:pt x="12379" y="36191"/>
                    <a:pt x="18094" y="36191"/>
                  </a:cubicBezTo>
                  <a:cubicBezTo>
                    <a:pt x="19999" y="36191"/>
                    <a:pt x="21904" y="36191"/>
                    <a:pt x="23809" y="35239"/>
                  </a:cubicBezTo>
                  <a:cubicBezTo>
                    <a:pt x="30476" y="33334"/>
                    <a:pt x="34286" y="25714"/>
                    <a:pt x="31429" y="18094"/>
                  </a:cubicBezTo>
                  <a:close/>
                </a:path>
              </a:pathLst>
            </a:custGeom>
            <a:solidFill>
              <a:srgbClr val="FFFFFF"/>
            </a:solidFill>
            <a:ln w="9525" cap="flat">
              <a:noFill/>
              <a:prstDash val="solid"/>
              <a:miter/>
            </a:ln>
          </p:spPr>
          <p:txBody>
            <a:bodyPr rtlCol="0" anchor="ctr"/>
            <a:lstStyle/>
            <a:p>
              <a:endParaRPr lang="en-GB" dirty="0"/>
            </a:p>
          </p:txBody>
        </p:sp>
        <p:sp>
          <p:nvSpPr>
            <p:cNvPr id="96" name="Freeform: Shape 95">
              <a:extLst>
                <a:ext uri="{FF2B5EF4-FFF2-40B4-BE49-F238E27FC236}">
                  <a16:creationId xmlns:a16="http://schemas.microsoft.com/office/drawing/2014/main" id="{08E8986B-2F71-4403-A690-71EA5F5F6216}"/>
                </a:ext>
              </a:extLst>
            </p:cNvPr>
            <p:cNvSpPr/>
            <p:nvPr/>
          </p:nvSpPr>
          <p:spPr>
            <a:xfrm>
              <a:off x="5338074" y="3241782"/>
              <a:ext cx="31218" cy="38469"/>
            </a:xfrm>
            <a:custGeom>
              <a:avLst/>
              <a:gdLst>
                <a:gd name="connsiteX0" fmla="*/ 11799 w 31218"/>
                <a:gd name="connsiteY0" fmla="*/ 38469 h 38469"/>
                <a:gd name="connsiteX1" fmla="*/ 14657 w 31218"/>
                <a:gd name="connsiteY1" fmla="*/ 38469 h 38469"/>
                <a:gd name="connsiteX2" fmla="*/ 28944 w 31218"/>
                <a:gd name="connsiteY2" fmla="*/ 27039 h 38469"/>
                <a:gd name="connsiteX3" fmla="*/ 30849 w 31218"/>
                <a:gd name="connsiteY3" fmla="*/ 17514 h 38469"/>
                <a:gd name="connsiteX4" fmla="*/ 19419 w 31218"/>
                <a:gd name="connsiteY4" fmla="*/ 369 h 38469"/>
                <a:gd name="connsiteX5" fmla="*/ 2274 w 31218"/>
                <a:gd name="connsiteY5" fmla="*/ 11799 h 38469"/>
                <a:gd name="connsiteX6" fmla="*/ 369 w 31218"/>
                <a:gd name="connsiteY6" fmla="*/ 21324 h 38469"/>
                <a:gd name="connsiteX7" fmla="*/ 11799 w 31218"/>
                <a:gd name="connsiteY7" fmla="*/ 38469 h 3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18" h="38469">
                  <a:moveTo>
                    <a:pt x="11799" y="38469"/>
                  </a:moveTo>
                  <a:cubicBezTo>
                    <a:pt x="12752" y="38469"/>
                    <a:pt x="13704" y="38469"/>
                    <a:pt x="14657" y="38469"/>
                  </a:cubicBezTo>
                  <a:cubicBezTo>
                    <a:pt x="21324" y="38469"/>
                    <a:pt x="27039" y="33707"/>
                    <a:pt x="28944" y="27039"/>
                  </a:cubicBezTo>
                  <a:lnTo>
                    <a:pt x="30849" y="17514"/>
                  </a:lnTo>
                  <a:cubicBezTo>
                    <a:pt x="32754" y="9894"/>
                    <a:pt x="27039" y="2274"/>
                    <a:pt x="19419" y="369"/>
                  </a:cubicBezTo>
                  <a:cubicBezTo>
                    <a:pt x="11799" y="-1536"/>
                    <a:pt x="4179" y="4179"/>
                    <a:pt x="2274" y="11799"/>
                  </a:cubicBezTo>
                  <a:lnTo>
                    <a:pt x="369" y="21324"/>
                  </a:lnTo>
                  <a:cubicBezTo>
                    <a:pt x="-1536" y="28944"/>
                    <a:pt x="4179" y="36564"/>
                    <a:pt x="11799" y="38469"/>
                  </a:cubicBezTo>
                  <a:close/>
                </a:path>
              </a:pathLst>
            </a:custGeom>
            <a:solidFill>
              <a:srgbClr val="FFFFFF"/>
            </a:solidFill>
            <a:ln w="9525" cap="flat">
              <a:noFill/>
              <a:prstDash val="solid"/>
              <a:miter/>
            </a:ln>
          </p:spPr>
          <p:txBody>
            <a:bodyPr rtlCol="0" anchor="ctr"/>
            <a:lstStyle/>
            <a:p>
              <a:endParaRPr lang="en-GB" dirty="0"/>
            </a:p>
          </p:txBody>
        </p:sp>
        <p:sp>
          <p:nvSpPr>
            <p:cNvPr id="97" name="Freeform: Shape 96">
              <a:extLst>
                <a:ext uri="{FF2B5EF4-FFF2-40B4-BE49-F238E27FC236}">
                  <a16:creationId xmlns:a16="http://schemas.microsoft.com/office/drawing/2014/main" id="{5F171288-DC2E-42E0-B41E-D74B4B698863}"/>
                </a:ext>
              </a:extLst>
            </p:cNvPr>
            <p:cNvSpPr/>
            <p:nvPr/>
          </p:nvSpPr>
          <p:spPr>
            <a:xfrm>
              <a:off x="5323113" y="3467802"/>
              <a:ext cx="29709" cy="38191"/>
            </a:xfrm>
            <a:custGeom>
              <a:avLst/>
              <a:gdLst>
                <a:gd name="connsiteX0" fmla="*/ 16283 w 29709"/>
                <a:gd name="connsiteY0" fmla="*/ 38191 h 38191"/>
                <a:gd name="connsiteX1" fmla="*/ 29618 w 29709"/>
                <a:gd name="connsiteY1" fmla="*/ 22951 h 38191"/>
                <a:gd name="connsiteX2" fmla="*/ 28666 w 29709"/>
                <a:gd name="connsiteY2" fmla="*/ 13426 h 38191"/>
                <a:gd name="connsiteX3" fmla="*/ 13426 w 29709"/>
                <a:gd name="connsiteY3" fmla="*/ 91 h 38191"/>
                <a:gd name="connsiteX4" fmla="*/ 91 w 29709"/>
                <a:gd name="connsiteY4" fmla="*/ 15331 h 38191"/>
                <a:gd name="connsiteX5" fmla="*/ 1043 w 29709"/>
                <a:gd name="connsiteY5" fmla="*/ 24856 h 38191"/>
                <a:gd name="connsiteX6" fmla="*/ 16283 w 29709"/>
                <a:gd name="connsiteY6" fmla="*/ 38191 h 38191"/>
                <a:gd name="connsiteX7" fmla="*/ 16283 w 29709"/>
                <a:gd name="connsiteY7" fmla="*/ 38191 h 3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09" h="38191">
                  <a:moveTo>
                    <a:pt x="16283" y="38191"/>
                  </a:moveTo>
                  <a:cubicBezTo>
                    <a:pt x="23904" y="38191"/>
                    <a:pt x="30571" y="30571"/>
                    <a:pt x="29618" y="22951"/>
                  </a:cubicBezTo>
                  <a:cubicBezTo>
                    <a:pt x="29618" y="20094"/>
                    <a:pt x="29618" y="16283"/>
                    <a:pt x="28666" y="13426"/>
                  </a:cubicBezTo>
                  <a:cubicBezTo>
                    <a:pt x="28666" y="5806"/>
                    <a:pt x="21046" y="-862"/>
                    <a:pt x="13426" y="91"/>
                  </a:cubicBezTo>
                  <a:cubicBezTo>
                    <a:pt x="5806" y="91"/>
                    <a:pt x="-862" y="6758"/>
                    <a:pt x="91" y="15331"/>
                  </a:cubicBezTo>
                  <a:cubicBezTo>
                    <a:pt x="91" y="18188"/>
                    <a:pt x="91" y="21999"/>
                    <a:pt x="1043" y="24856"/>
                  </a:cubicBezTo>
                  <a:cubicBezTo>
                    <a:pt x="1996" y="32476"/>
                    <a:pt x="8663" y="38191"/>
                    <a:pt x="16283" y="38191"/>
                  </a:cubicBezTo>
                  <a:cubicBezTo>
                    <a:pt x="16283" y="38191"/>
                    <a:pt x="16283" y="38191"/>
                    <a:pt x="16283" y="38191"/>
                  </a:cubicBezTo>
                  <a:close/>
                </a:path>
              </a:pathLst>
            </a:custGeom>
            <a:solidFill>
              <a:srgbClr val="FFFFFF"/>
            </a:solidFill>
            <a:ln w="9525" cap="flat">
              <a:noFill/>
              <a:prstDash val="solid"/>
              <a:miter/>
            </a:ln>
          </p:spPr>
          <p:txBody>
            <a:bodyPr rtlCol="0" anchor="ctr"/>
            <a:lstStyle/>
            <a:p>
              <a:endParaRPr lang="en-GB" dirty="0"/>
            </a:p>
          </p:txBody>
        </p:sp>
        <p:sp>
          <p:nvSpPr>
            <p:cNvPr id="98" name="Freeform: Shape 97">
              <a:extLst>
                <a:ext uri="{FF2B5EF4-FFF2-40B4-BE49-F238E27FC236}">
                  <a16:creationId xmlns:a16="http://schemas.microsoft.com/office/drawing/2014/main" id="{39E5258E-0D81-4094-9FD6-21C83FC5F142}"/>
                </a:ext>
              </a:extLst>
            </p:cNvPr>
            <p:cNvSpPr/>
            <p:nvPr/>
          </p:nvSpPr>
          <p:spPr>
            <a:xfrm>
              <a:off x="5327014" y="3316342"/>
              <a:ext cx="29631" cy="39156"/>
            </a:xfrm>
            <a:custGeom>
              <a:avLst/>
              <a:gdLst>
                <a:gd name="connsiteX0" fmla="*/ 13335 w 29631"/>
                <a:gd name="connsiteY0" fmla="*/ 39156 h 39156"/>
                <a:gd name="connsiteX1" fmla="*/ 14288 w 29631"/>
                <a:gd name="connsiteY1" fmla="*/ 39156 h 39156"/>
                <a:gd name="connsiteX2" fmla="*/ 28575 w 29631"/>
                <a:gd name="connsiteY2" fmla="*/ 25821 h 39156"/>
                <a:gd name="connsiteX3" fmla="*/ 29528 w 29631"/>
                <a:gd name="connsiteY3" fmla="*/ 16296 h 39156"/>
                <a:gd name="connsiteX4" fmla="*/ 17145 w 29631"/>
                <a:gd name="connsiteY4" fmla="*/ 104 h 39156"/>
                <a:gd name="connsiteX5" fmla="*/ 953 w 29631"/>
                <a:gd name="connsiteY5" fmla="*/ 12486 h 39156"/>
                <a:gd name="connsiteX6" fmla="*/ 0 w 29631"/>
                <a:gd name="connsiteY6" fmla="*/ 22011 h 39156"/>
                <a:gd name="connsiteX7" fmla="*/ 13335 w 29631"/>
                <a:gd name="connsiteY7" fmla="*/ 39156 h 3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1" h="39156">
                  <a:moveTo>
                    <a:pt x="13335" y="39156"/>
                  </a:moveTo>
                  <a:cubicBezTo>
                    <a:pt x="13335" y="39156"/>
                    <a:pt x="14288" y="39156"/>
                    <a:pt x="14288" y="39156"/>
                  </a:cubicBezTo>
                  <a:cubicBezTo>
                    <a:pt x="21907" y="39156"/>
                    <a:pt x="27622" y="33441"/>
                    <a:pt x="28575" y="25821"/>
                  </a:cubicBezTo>
                  <a:cubicBezTo>
                    <a:pt x="28575" y="22964"/>
                    <a:pt x="29528" y="20106"/>
                    <a:pt x="29528" y="16296"/>
                  </a:cubicBezTo>
                  <a:cubicBezTo>
                    <a:pt x="30480" y="8676"/>
                    <a:pt x="24765" y="1056"/>
                    <a:pt x="17145" y="104"/>
                  </a:cubicBezTo>
                  <a:cubicBezTo>
                    <a:pt x="9525" y="-849"/>
                    <a:pt x="1905" y="4866"/>
                    <a:pt x="953" y="12486"/>
                  </a:cubicBezTo>
                  <a:cubicBezTo>
                    <a:pt x="953" y="15344"/>
                    <a:pt x="0" y="19154"/>
                    <a:pt x="0" y="22011"/>
                  </a:cubicBezTo>
                  <a:cubicBezTo>
                    <a:pt x="0" y="30584"/>
                    <a:pt x="5715" y="38204"/>
                    <a:pt x="13335" y="39156"/>
                  </a:cubicBezTo>
                  <a:close/>
                </a:path>
              </a:pathLst>
            </a:custGeom>
            <a:solidFill>
              <a:srgbClr val="FFFFFF"/>
            </a:solidFill>
            <a:ln w="9525" cap="flat">
              <a:noFill/>
              <a:prstDash val="solid"/>
              <a:miter/>
            </a:ln>
          </p:spPr>
          <p:txBody>
            <a:bodyPr rtlCol="0" anchor="ctr"/>
            <a:lstStyle/>
            <a:p>
              <a:endParaRPr lang="en-GB" dirty="0"/>
            </a:p>
          </p:txBody>
        </p:sp>
        <p:sp>
          <p:nvSpPr>
            <p:cNvPr id="99" name="Freeform: Shape 98">
              <a:extLst>
                <a:ext uri="{FF2B5EF4-FFF2-40B4-BE49-F238E27FC236}">
                  <a16:creationId xmlns:a16="http://schemas.microsoft.com/office/drawing/2014/main" id="{E13D4C85-FF20-4495-9CB4-7831865EE3B1}"/>
                </a:ext>
              </a:extLst>
            </p:cNvPr>
            <p:cNvSpPr/>
            <p:nvPr/>
          </p:nvSpPr>
          <p:spPr>
            <a:xfrm>
              <a:off x="5323204" y="3392646"/>
              <a:ext cx="28575" cy="38100"/>
            </a:xfrm>
            <a:custGeom>
              <a:avLst/>
              <a:gdLst>
                <a:gd name="connsiteX0" fmla="*/ 14288 w 28575"/>
                <a:gd name="connsiteY0" fmla="*/ 38100 h 38100"/>
                <a:gd name="connsiteX1" fmla="*/ 14288 w 28575"/>
                <a:gd name="connsiteY1" fmla="*/ 38100 h 38100"/>
                <a:gd name="connsiteX2" fmla="*/ 28575 w 28575"/>
                <a:gd name="connsiteY2" fmla="*/ 23813 h 38100"/>
                <a:gd name="connsiteX3" fmla="*/ 28575 w 28575"/>
                <a:gd name="connsiteY3" fmla="*/ 14288 h 38100"/>
                <a:gd name="connsiteX4" fmla="*/ 14288 w 28575"/>
                <a:gd name="connsiteY4" fmla="*/ 0 h 38100"/>
                <a:gd name="connsiteX5" fmla="*/ 0 w 28575"/>
                <a:gd name="connsiteY5" fmla="*/ 14288 h 38100"/>
                <a:gd name="connsiteX6" fmla="*/ 0 w 28575"/>
                <a:gd name="connsiteY6" fmla="*/ 23813 h 38100"/>
                <a:gd name="connsiteX7" fmla="*/ 14288 w 28575"/>
                <a:gd name="connsiteY7"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
                  <a:moveTo>
                    <a:pt x="14288" y="38100"/>
                  </a:moveTo>
                  <a:cubicBezTo>
                    <a:pt x="14288" y="38100"/>
                    <a:pt x="14288" y="38100"/>
                    <a:pt x="14288" y="38100"/>
                  </a:cubicBezTo>
                  <a:cubicBezTo>
                    <a:pt x="21907" y="38100"/>
                    <a:pt x="28575" y="31432"/>
                    <a:pt x="28575" y="23813"/>
                  </a:cubicBezTo>
                  <a:cubicBezTo>
                    <a:pt x="28575" y="20955"/>
                    <a:pt x="28575" y="17145"/>
                    <a:pt x="28575" y="14288"/>
                  </a:cubicBezTo>
                  <a:cubicBezTo>
                    <a:pt x="28575" y="6667"/>
                    <a:pt x="22860" y="0"/>
                    <a:pt x="14288" y="0"/>
                  </a:cubicBezTo>
                  <a:cubicBezTo>
                    <a:pt x="6667" y="0"/>
                    <a:pt x="0" y="5715"/>
                    <a:pt x="0" y="14288"/>
                  </a:cubicBezTo>
                  <a:cubicBezTo>
                    <a:pt x="0" y="17145"/>
                    <a:pt x="0" y="20955"/>
                    <a:pt x="0" y="23813"/>
                  </a:cubicBezTo>
                  <a:cubicBezTo>
                    <a:pt x="0" y="31432"/>
                    <a:pt x="5715" y="38100"/>
                    <a:pt x="14288" y="38100"/>
                  </a:cubicBezTo>
                  <a:close/>
                </a:path>
              </a:pathLst>
            </a:custGeom>
            <a:solidFill>
              <a:srgbClr val="FFFFFF"/>
            </a:solidFill>
            <a:ln w="9525" cap="flat">
              <a:no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D701356F-FFDD-4124-97D8-82F755BE4A0E}"/>
                </a:ext>
              </a:extLst>
            </p:cNvPr>
            <p:cNvSpPr/>
            <p:nvPr/>
          </p:nvSpPr>
          <p:spPr>
            <a:xfrm>
              <a:off x="6266179" y="4372769"/>
              <a:ext cx="40004" cy="28575"/>
            </a:xfrm>
            <a:custGeom>
              <a:avLst/>
              <a:gdLst>
                <a:gd name="connsiteX0" fmla="*/ 25717 w 40004"/>
                <a:gd name="connsiteY0" fmla="*/ 0 h 28575"/>
                <a:gd name="connsiteX1" fmla="*/ 14288 w 40004"/>
                <a:gd name="connsiteY1" fmla="*/ 0 h 28575"/>
                <a:gd name="connsiteX2" fmla="*/ 14288 w 40004"/>
                <a:gd name="connsiteY2" fmla="*/ 0 h 28575"/>
                <a:gd name="connsiteX3" fmla="*/ 0 w 40004"/>
                <a:gd name="connsiteY3" fmla="*/ 14288 h 28575"/>
                <a:gd name="connsiteX4" fmla="*/ 14288 w 40004"/>
                <a:gd name="connsiteY4" fmla="*/ 28575 h 28575"/>
                <a:gd name="connsiteX5" fmla="*/ 25717 w 40004"/>
                <a:gd name="connsiteY5" fmla="*/ 28575 h 28575"/>
                <a:gd name="connsiteX6" fmla="*/ 40005 w 40004"/>
                <a:gd name="connsiteY6" fmla="*/ 14288 h 28575"/>
                <a:gd name="connsiteX7" fmla="*/ 25717 w 40004"/>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4" h="28575">
                  <a:moveTo>
                    <a:pt x="25717" y="0"/>
                  </a:moveTo>
                  <a:lnTo>
                    <a:pt x="14288" y="0"/>
                  </a:lnTo>
                  <a:cubicBezTo>
                    <a:pt x="14288" y="0"/>
                    <a:pt x="14288" y="0"/>
                    <a:pt x="14288" y="0"/>
                  </a:cubicBezTo>
                  <a:cubicBezTo>
                    <a:pt x="6667" y="0"/>
                    <a:pt x="0" y="6668"/>
                    <a:pt x="0" y="14288"/>
                  </a:cubicBezTo>
                  <a:cubicBezTo>
                    <a:pt x="0" y="21907"/>
                    <a:pt x="6667" y="28575"/>
                    <a:pt x="14288" y="28575"/>
                  </a:cubicBezTo>
                  <a:lnTo>
                    <a:pt x="25717" y="28575"/>
                  </a:lnTo>
                  <a:cubicBezTo>
                    <a:pt x="33338" y="28575"/>
                    <a:pt x="40005" y="21907"/>
                    <a:pt x="40005" y="14288"/>
                  </a:cubicBezTo>
                  <a:cubicBezTo>
                    <a:pt x="40005" y="6668"/>
                    <a:pt x="33338" y="0"/>
                    <a:pt x="25717" y="0"/>
                  </a:cubicBezTo>
                  <a:close/>
                </a:path>
              </a:pathLst>
            </a:custGeom>
            <a:solidFill>
              <a:srgbClr val="FFFFFF"/>
            </a:solidFill>
            <a:ln w="9525" cap="flat">
              <a:noFill/>
              <a:prstDash val="solid"/>
              <a:miter/>
            </a:ln>
          </p:spPr>
          <p:txBody>
            <a:bodyPr rtlCol="0" anchor="ctr"/>
            <a:lstStyle/>
            <a:p>
              <a:endParaRPr lang="en-GB" dirty="0"/>
            </a:p>
          </p:txBody>
        </p:sp>
        <p:sp>
          <p:nvSpPr>
            <p:cNvPr id="101" name="Freeform: Shape 100">
              <a:extLst>
                <a:ext uri="{FF2B5EF4-FFF2-40B4-BE49-F238E27FC236}">
                  <a16:creationId xmlns:a16="http://schemas.microsoft.com/office/drawing/2014/main" id="{228C5082-938F-4CD6-8E97-4EB6B5BF02D6}"/>
                </a:ext>
              </a:extLst>
            </p:cNvPr>
            <p:cNvSpPr/>
            <p:nvPr/>
          </p:nvSpPr>
          <p:spPr>
            <a:xfrm>
              <a:off x="7001955" y="4029926"/>
              <a:ext cx="34988" cy="36137"/>
            </a:xfrm>
            <a:custGeom>
              <a:avLst/>
              <a:gdLst>
                <a:gd name="connsiteX0" fmla="*/ 9079 w 34988"/>
                <a:gd name="connsiteY0" fmla="*/ 5658 h 36137"/>
                <a:gd name="connsiteX1" fmla="*/ 3364 w 34988"/>
                <a:gd name="connsiteY1" fmla="*/ 12325 h 36137"/>
                <a:gd name="connsiteX2" fmla="*/ 5269 w 34988"/>
                <a:gd name="connsiteY2" fmla="*/ 32328 h 36137"/>
                <a:gd name="connsiteX3" fmla="*/ 14794 w 34988"/>
                <a:gd name="connsiteY3" fmla="*/ 36138 h 36137"/>
                <a:gd name="connsiteX4" fmla="*/ 25271 w 34988"/>
                <a:gd name="connsiteY4" fmla="*/ 31375 h 36137"/>
                <a:gd name="connsiteX5" fmla="*/ 31939 w 34988"/>
                <a:gd name="connsiteY5" fmla="*/ 23755 h 36137"/>
                <a:gd name="connsiteX6" fmla="*/ 30034 w 34988"/>
                <a:gd name="connsiteY6" fmla="*/ 3753 h 36137"/>
                <a:gd name="connsiteX7" fmla="*/ 9079 w 34988"/>
                <a:gd name="connsiteY7" fmla="*/ 5658 h 3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8" h="36137">
                  <a:moveTo>
                    <a:pt x="9079" y="5658"/>
                  </a:moveTo>
                  <a:cubicBezTo>
                    <a:pt x="7174" y="8515"/>
                    <a:pt x="5269" y="10420"/>
                    <a:pt x="3364" y="12325"/>
                  </a:cubicBezTo>
                  <a:cubicBezTo>
                    <a:pt x="-1399" y="18040"/>
                    <a:pt x="-1399" y="27565"/>
                    <a:pt x="5269" y="32328"/>
                  </a:cubicBezTo>
                  <a:cubicBezTo>
                    <a:pt x="8126" y="34233"/>
                    <a:pt x="10984" y="36138"/>
                    <a:pt x="14794" y="36138"/>
                  </a:cubicBezTo>
                  <a:cubicBezTo>
                    <a:pt x="18604" y="36138"/>
                    <a:pt x="22414" y="34233"/>
                    <a:pt x="25271" y="31375"/>
                  </a:cubicBezTo>
                  <a:cubicBezTo>
                    <a:pt x="27176" y="28518"/>
                    <a:pt x="29081" y="26613"/>
                    <a:pt x="31939" y="23755"/>
                  </a:cubicBezTo>
                  <a:cubicBezTo>
                    <a:pt x="36701" y="18040"/>
                    <a:pt x="35749" y="8515"/>
                    <a:pt x="30034" y="3753"/>
                  </a:cubicBezTo>
                  <a:cubicBezTo>
                    <a:pt x="22414" y="-1962"/>
                    <a:pt x="13841" y="-1010"/>
                    <a:pt x="9079" y="5658"/>
                  </a:cubicBezTo>
                  <a:close/>
                </a:path>
              </a:pathLst>
            </a:custGeom>
            <a:solidFill>
              <a:srgbClr val="FFFFFF"/>
            </a:solidFill>
            <a:ln w="9525" cap="flat">
              <a:noFill/>
              <a:prstDash val="solid"/>
              <a:miter/>
            </a:ln>
          </p:spPr>
          <p:txBody>
            <a:bodyPr rtlCol="0" anchor="ctr"/>
            <a:lstStyle/>
            <a:p>
              <a:endParaRPr lang="en-GB" dirty="0"/>
            </a:p>
          </p:txBody>
        </p:sp>
        <p:sp>
          <p:nvSpPr>
            <p:cNvPr id="102" name="Freeform: Shape 101">
              <a:extLst>
                <a:ext uri="{FF2B5EF4-FFF2-40B4-BE49-F238E27FC236}">
                  <a16:creationId xmlns:a16="http://schemas.microsoft.com/office/drawing/2014/main" id="{F7FF7B22-C274-455E-BF72-2325E2FE1F61}"/>
                </a:ext>
              </a:extLst>
            </p:cNvPr>
            <p:cNvSpPr/>
            <p:nvPr/>
          </p:nvSpPr>
          <p:spPr>
            <a:xfrm>
              <a:off x="6980524" y="2780159"/>
              <a:ext cx="35301" cy="35629"/>
            </a:xfrm>
            <a:custGeom>
              <a:avLst/>
              <a:gdLst>
                <a:gd name="connsiteX0" fmla="*/ 30510 w 35301"/>
                <a:gd name="connsiteY0" fmla="*/ 32415 h 35629"/>
                <a:gd name="connsiteX1" fmla="*/ 31462 w 35301"/>
                <a:gd name="connsiteY1" fmla="*/ 12412 h 35629"/>
                <a:gd name="connsiteX2" fmla="*/ 24794 w 35301"/>
                <a:gd name="connsiteY2" fmla="*/ 4792 h 35629"/>
                <a:gd name="connsiteX3" fmla="*/ 4792 w 35301"/>
                <a:gd name="connsiteY3" fmla="*/ 3840 h 35629"/>
                <a:gd name="connsiteX4" fmla="*/ 3840 w 35301"/>
                <a:gd name="connsiteY4" fmla="*/ 23842 h 35629"/>
                <a:gd name="connsiteX5" fmla="*/ 10507 w 35301"/>
                <a:gd name="connsiteY5" fmla="*/ 30510 h 35629"/>
                <a:gd name="connsiteX6" fmla="*/ 20985 w 35301"/>
                <a:gd name="connsiteY6" fmla="*/ 35272 h 35629"/>
                <a:gd name="connsiteX7" fmla="*/ 30510 w 35301"/>
                <a:gd name="connsiteY7" fmla="*/ 32415 h 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01" h="35629">
                  <a:moveTo>
                    <a:pt x="30510" y="32415"/>
                  </a:moveTo>
                  <a:cubicBezTo>
                    <a:pt x="36225" y="26700"/>
                    <a:pt x="37177" y="18127"/>
                    <a:pt x="31462" y="12412"/>
                  </a:cubicBezTo>
                  <a:cubicBezTo>
                    <a:pt x="29557" y="9555"/>
                    <a:pt x="27652" y="7650"/>
                    <a:pt x="24794" y="4792"/>
                  </a:cubicBezTo>
                  <a:cubicBezTo>
                    <a:pt x="19080" y="-923"/>
                    <a:pt x="10507" y="-1875"/>
                    <a:pt x="4792" y="3840"/>
                  </a:cubicBezTo>
                  <a:cubicBezTo>
                    <a:pt x="-923" y="9555"/>
                    <a:pt x="-1875" y="18127"/>
                    <a:pt x="3840" y="23842"/>
                  </a:cubicBezTo>
                  <a:cubicBezTo>
                    <a:pt x="5744" y="25747"/>
                    <a:pt x="7650" y="28605"/>
                    <a:pt x="10507" y="30510"/>
                  </a:cubicBezTo>
                  <a:cubicBezTo>
                    <a:pt x="13365" y="33367"/>
                    <a:pt x="17175" y="35272"/>
                    <a:pt x="20985" y="35272"/>
                  </a:cubicBezTo>
                  <a:cubicBezTo>
                    <a:pt x="24794" y="36225"/>
                    <a:pt x="27652" y="35272"/>
                    <a:pt x="30510" y="32415"/>
                  </a:cubicBezTo>
                  <a:close/>
                </a:path>
              </a:pathLst>
            </a:custGeom>
            <a:solidFill>
              <a:srgbClr val="FFFFFF"/>
            </a:solidFill>
            <a:ln w="9525" cap="flat">
              <a:noFill/>
              <a:prstDash val="solid"/>
              <a:miter/>
            </a:ln>
          </p:spPr>
          <p:txBody>
            <a:bodyPr rtlCol="0" anchor="ctr"/>
            <a:lstStyle/>
            <a:p>
              <a:endParaRPr lang="en-GB" dirty="0"/>
            </a:p>
          </p:txBody>
        </p:sp>
        <p:sp>
          <p:nvSpPr>
            <p:cNvPr id="103" name="Freeform: Shape 102">
              <a:extLst>
                <a:ext uri="{FF2B5EF4-FFF2-40B4-BE49-F238E27FC236}">
                  <a16:creationId xmlns:a16="http://schemas.microsoft.com/office/drawing/2014/main" id="{8EE5F21D-4872-44C5-9BED-C4DD1FCECCBE}"/>
                </a:ext>
              </a:extLst>
            </p:cNvPr>
            <p:cNvSpPr/>
            <p:nvPr/>
          </p:nvSpPr>
          <p:spPr>
            <a:xfrm>
              <a:off x="6949597" y="4086542"/>
              <a:ext cx="36195" cy="34766"/>
            </a:xfrm>
            <a:custGeom>
              <a:avLst/>
              <a:gdLst>
                <a:gd name="connsiteX0" fmla="*/ 10954 w 36195"/>
                <a:gd name="connsiteY0" fmla="*/ 4286 h 34766"/>
                <a:gd name="connsiteX1" fmla="*/ 4286 w 36195"/>
                <a:gd name="connsiteY1" fmla="*/ 10954 h 34766"/>
                <a:gd name="connsiteX2" fmla="*/ 4286 w 36195"/>
                <a:gd name="connsiteY2" fmla="*/ 30956 h 34766"/>
                <a:gd name="connsiteX3" fmla="*/ 14764 w 36195"/>
                <a:gd name="connsiteY3" fmla="*/ 34766 h 34766"/>
                <a:gd name="connsiteX4" fmla="*/ 25241 w 36195"/>
                <a:gd name="connsiteY4" fmla="*/ 30956 h 34766"/>
                <a:gd name="connsiteX5" fmla="*/ 31909 w 36195"/>
                <a:gd name="connsiteY5" fmla="*/ 24289 h 34766"/>
                <a:gd name="connsiteX6" fmla="*/ 31909 w 36195"/>
                <a:gd name="connsiteY6" fmla="*/ 4286 h 34766"/>
                <a:gd name="connsiteX7" fmla="*/ 10954 w 36195"/>
                <a:gd name="connsiteY7" fmla="*/ 4286 h 3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 h="34766">
                  <a:moveTo>
                    <a:pt x="10954" y="4286"/>
                  </a:moveTo>
                  <a:cubicBezTo>
                    <a:pt x="9049" y="6191"/>
                    <a:pt x="6191" y="9049"/>
                    <a:pt x="4286" y="10954"/>
                  </a:cubicBezTo>
                  <a:cubicBezTo>
                    <a:pt x="-1429" y="16669"/>
                    <a:pt x="-1429" y="25241"/>
                    <a:pt x="4286" y="30956"/>
                  </a:cubicBezTo>
                  <a:cubicBezTo>
                    <a:pt x="7144" y="33814"/>
                    <a:pt x="10954" y="34766"/>
                    <a:pt x="14764" y="34766"/>
                  </a:cubicBezTo>
                  <a:cubicBezTo>
                    <a:pt x="18574" y="34766"/>
                    <a:pt x="22384" y="33814"/>
                    <a:pt x="25241" y="30956"/>
                  </a:cubicBezTo>
                  <a:cubicBezTo>
                    <a:pt x="27146" y="29051"/>
                    <a:pt x="30004" y="26194"/>
                    <a:pt x="31909" y="24289"/>
                  </a:cubicBezTo>
                  <a:cubicBezTo>
                    <a:pt x="37624" y="18574"/>
                    <a:pt x="37624" y="10001"/>
                    <a:pt x="31909" y="4286"/>
                  </a:cubicBezTo>
                  <a:cubicBezTo>
                    <a:pt x="25241" y="-1429"/>
                    <a:pt x="16669" y="-1429"/>
                    <a:pt x="10954" y="4286"/>
                  </a:cubicBezTo>
                  <a:close/>
                </a:path>
              </a:pathLst>
            </a:custGeom>
            <a:solidFill>
              <a:srgbClr val="FFFFFF"/>
            </a:solidFill>
            <a:ln w="9525" cap="flat">
              <a:noFill/>
              <a:prstDash val="solid"/>
              <a:miter/>
            </a:ln>
          </p:spPr>
          <p:txBody>
            <a:bodyPr rtlCol="0" anchor="ctr"/>
            <a:lstStyle/>
            <a:p>
              <a:endParaRPr lang="en-GB" dirty="0"/>
            </a:p>
          </p:txBody>
        </p:sp>
        <p:sp>
          <p:nvSpPr>
            <p:cNvPr id="104" name="Freeform: Shape 103">
              <a:extLst>
                <a:ext uri="{FF2B5EF4-FFF2-40B4-BE49-F238E27FC236}">
                  <a16:creationId xmlns:a16="http://schemas.microsoft.com/office/drawing/2014/main" id="{3A2A7E98-C867-4ACF-B7AF-2BE45D20F98D}"/>
                </a:ext>
              </a:extLst>
            </p:cNvPr>
            <p:cNvSpPr/>
            <p:nvPr/>
          </p:nvSpPr>
          <p:spPr>
            <a:xfrm>
              <a:off x="7047387" y="3970073"/>
              <a:ext cx="34658" cy="36935"/>
            </a:xfrm>
            <a:custGeom>
              <a:avLst/>
              <a:gdLst>
                <a:gd name="connsiteX0" fmla="*/ 28417 w 34658"/>
                <a:gd name="connsiteY0" fmla="*/ 2646 h 36935"/>
                <a:gd name="connsiteX1" fmla="*/ 8414 w 34658"/>
                <a:gd name="connsiteY1" fmla="*/ 6455 h 36935"/>
                <a:gd name="connsiteX2" fmla="*/ 2699 w 34658"/>
                <a:gd name="connsiteY2" fmla="*/ 14076 h 36935"/>
                <a:gd name="connsiteX3" fmla="*/ 5557 w 34658"/>
                <a:gd name="connsiteY3" fmla="*/ 34078 h 36935"/>
                <a:gd name="connsiteX4" fmla="*/ 14129 w 34658"/>
                <a:gd name="connsiteY4" fmla="*/ 36936 h 36935"/>
                <a:gd name="connsiteX5" fmla="*/ 25559 w 34658"/>
                <a:gd name="connsiteY5" fmla="*/ 31221 h 36935"/>
                <a:gd name="connsiteX6" fmla="*/ 31274 w 34658"/>
                <a:gd name="connsiteY6" fmla="*/ 23601 h 36935"/>
                <a:gd name="connsiteX7" fmla="*/ 28417 w 34658"/>
                <a:gd name="connsiteY7" fmla="*/ 2646 h 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8" h="36935">
                  <a:moveTo>
                    <a:pt x="28417" y="2646"/>
                  </a:moveTo>
                  <a:cubicBezTo>
                    <a:pt x="21749" y="-2117"/>
                    <a:pt x="13177" y="-212"/>
                    <a:pt x="8414" y="6455"/>
                  </a:cubicBezTo>
                  <a:cubicBezTo>
                    <a:pt x="6509" y="9313"/>
                    <a:pt x="4604" y="11218"/>
                    <a:pt x="2699" y="14076"/>
                  </a:cubicBezTo>
                  <a:cubicBezTo>
                    <a:pt x="-2063" y="20743"/>
                    <a:pt x="-158" y="29316"/>
                    <a:pt x="5557" y="34078"/>
                  </a:cubicBezTo>
                  <a:cubicBezTo>
                    <a:pt x="8414" y="35983"/>
                    <a:pt x="11272" y="36936"/>
                    <a:pt x="14129" y="36936"/>
                  </a:cubicBezTo>
                  <a:cubicBezTo>
                    <a:pt x="18892" y="36936"/>
                    <a:pt x="22702" y="35030"/>
                    <a:pt x="25559" y="31221"/>
                  </a:cubicBezTo>
                  <a:cubicBezTo>
                    <a:pt x="27464" y="28363"/>
                    <a:pt x="29369" y="26458"/>
                    <a:pt x="31274" y="23601"/>
                  </a:cubicBezTo>
                  <a:cubicBezTo>
                    <a:pt x="36989" y="15980"/>
                    <a:pt x="35084" y="7408"/>
                    <a:pt x="28417" y="2646"/>
                  </a:cubicBezTo>
                  <a:close/>
                </a:path>
              </a:pathLst>
            </a:custGeom>
            <a:solidFill>
              <a:srgbClr val="FFFFFF"/>
            </a:solidFill>
            <a:ln w="9525" cap="flat">
              <a:noFill/>
              <a:prstDash val="solid"/>
              <a:miter/>
            </a:ln>
          </p:spPr>
          <p:txBody>
            <a:bodyPr rtlCol="0" anchor="ctr"/>
            <a:lstStyle/>
            <a:p>
              <a:endParaRPr lang="en-GB" dirty="0"/>
            </a:p>
          </p:txBody>
        </p:sp>
        <p:sp>
          <p:nvSpPr>
            <p:cNvPr id="105" name="Freeform: Shape 104">
              <a:extLst>
                <a:ext uri="{FF2B5EF4-FFF2-40B4-BE49-F238E27FC236}">
                  <a16:creationId xmlns:a16="http://schemas.microsoft.com/office/drawing/2014/main" id="{B94AE0C5-A883-468D-AD3A-E87BA8AD3568}"/>
                </a:ext>
              </a:extLst>
            </p:cNvPr>
            <p:cNvSpPr/>
            <p:nvPr/>
          </p:nvSpPr>
          <p:spPr>
            <a:xfrm>
              <a:off x="7029012" y="2838172"/>
              <a:ext cx="34528" cy="36314"/>
            </a:xfrm>
            <a:custGeom>
              <a:avLst/>
              <a:gdLst>
                <a:gd name="connsiteX0" fmla="*/ 28694 w 34528"/>
                <a:gd name="connsiteY0" fmla="*/ 33457 h 36314"/>
                <a:gd name="connsiteX1" fmla="*/ 31552 w 34528"/>
                <a:gd name="connsiteY1" fmla="*/ 13454 h 36314"/>
                <a:gd name="connsiteX2" fmla="*/ 25836 w 34528"/>
                <a:gd name="connsiteY2" fmla="*/ 5834 h 36314"/>
                <a:gd name="connsiteX3" fmla="*/ 5834 w 34528"/>
                <a:gd name="connsiteY3" fmla="*/ 2977 h 36314"/>
                <a:gd name="connsiteX4" fmla="*/ 2977 w 34528"/>
                <a:gd name="connsiteY4" fmla="*/ 22979 h 36314"/>
                <a:gd name="connsiteX5" fmla="*/ 8692 w 34528"/>
                <a:gd name="connsiteY5" fmla="*/ 30599 h 36314"/>
                <a:gd name="connsiteX6" fmla="*/ 20121 w 34528"/>
                <a:gd name="connsiteY6" fmla="*/ 36314 h 36314"/>
                <a:gd name="connsiteX7" fmla="*/ 28694 w 34528"/>
                <a:gd name="connsiteY7" fmla="*/ 33457 h 3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8" h="36314">
                  <a:moveTo>
                    <a:pt x="28694" y="33457"/>
                  </a:moveTo>
                  <a:cubicBezTo>
                    <a:pt x="35361" y="28694"/>
                    <a:pt x="36314" y="20122"/>
                    <a:pt x="31552" y="13454"/>
                  </a:cubicBezTo>
                  <a:lnTo>
                    <a:pt x="25836" y="5834"/>
                  </a:lnTo>
                  <a:cubicBezTo>
                    <a:pt x="21074" y="-833"/>
                    <a:pt x="12502" y="-1786"/>
                    <a:pt x="5834" y="2977"/>
                  </a:cubicBezTo>
                  <a:cubicBezTo>
                    <a:pt x="-833" y="7739"/>
                    <a:pt x="-1786" y="16312"/>
                    <a:pt x="2977" y="22979"/>
                  </a:cubicBezTo>
                  <a:lnTo>
                    <a:pt x="8692" y="30599"/>
                  </a:lnTo>
                  <a:cubicBezTo>
                    <a:pt x="11549" y="34409"/>
                    <a:pt x="15359" y="36314"/>
                    <a:pt x="20121" y="36314"/>
                  </a:cubicBezTo>
                  <a:cubicBezTo>
                    <a:pt x="23931" y="36314"/>
                    <a:pt x="26789" y="35362"/>
                    <a:pt x="28694" y="33457"/>
                  </a:cubicBezTo>
                  <a:close/>
                </a:path>
              </a:pathLst>
            </a:custGeom>
            <a:solidFill>
              <a:srgbClr val="FFFFFF"/>
            </a:solidFill>
            <a:ln w="9525" cap="flat">
              <a:noFill/>
              <a:prstDash val="solid"/>
              <a:miter/>
            </a:ln>
          </p:spPr>
          <p:txBody>
            <a:bodyPr rtlCol="0" anchor="ctr"/>
            <a:lstStyle/>
            <a:p>
              <a:endParaRPr lang="en-GB" dirty="0"/>
            </a:p>
          </p:txBody>
        </p:sp>
        <p:sp>
          <p:nvSpPr>
            <p:cNvPr id="106" name="Freeform: Shape 105">
              <a:extLst>
                <a:ext uri="{FF2B5EF4-FFF2-40B4-BE49-F238E27FC236}">
                  <a16:creationId xmlns:a16="http://schemas.microsoft.com/office/drawing/2014/main" id="{0753C278-9ACC-464E-9F74-F56701206614}"/>
                </a:ext>
              </a:extLst>
            </p:cNvPr>
            <p:cNvSpPr/>
            <p:nvPr/>
          </p:nvSpPr>
          <p:spPr>
            <a:xfrm>
              <a:off x="6834702" y="4185959"/>
              <a:ext cx="36433" cy="34409"/>
            </a:xfrm>
            <a:custGeom>
              <a:avLst/>
              <a:gdLst>
                <a:gd name="connsiteX0" fmla="*/ 13454 w 36433"/>
                <a:gd name="connsiteY0" fmla="*/ 2977 h 34409"/>
                <a:gd name="connsiteX1" fmla="*/ 5834 w 36433"/>
                <a:gd name="connsiteY1" fmla="*/ 8692 h 34409"/>
                <a:gd name="connsiteX2" fmla="*/ 2977 w 36433"/>
                <a:gd name="connsiteY2" fmla="*/ 28694 h 34409"/>
                <a:gd name="connsiteX3" fmla="*/ 14406 w 36433"/>
                <a:gd name="connsiteY3" fmla="*/ 34409 h 34409"/>
                <a:gd name="connsiteX4" fmla="*/ 22979 w 36433"/>
                <a:gd name="connsiteY4" fmla="*/ 31552 h 34409"/>
                <a:gd name="connsiteX5" fmla="*/ 30599 w 36433"/>
                <a:gd name="connsiteY5" fmla="*/ 25837 h 34409"/>
                <a:gd name="connsiteX6" fmla="*/ 33456 w 36433"/>
                <a:gd name="connsiteY6" fmla="*/ 5834 h 34409"/>
                <a:gd name="connsiteX7" fmla="*/ 13454 w 36433"/>
                <a:gd name="connsiteY7" fmla="*/ 2977 h 3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3" h="34409">
                  <a:moveTo>
                    <a:pt x="13454" y="2977"/>
                  </a:moveTo>
                  <a:cubicBezTo>
                    <a:pt x="10597" y="4882"/>
                    <a:pt x="8691" y="6787"/>
                    <a:pt x="5834" y="8692"/>
                  </a:cubicBezTo>
                  <a:cubicBezTo>
                    <a:pt x="-834" y="13454"/>
                    <a:pt x="-1786" y="22027"/>
                    <a:pt x="2977" y="28694"/>
                  </a:cubicBezTo>
                  <a:cubicBezTo>
                    <a:pt x="5834" y="32504"/>
                    <a:pt x="10597" y="34409"/>
                    <a:pt x="14406" y="34409"/>
                  </a:cubicBezTo>
                  <a:cubicBezTo>
                    <a:pt x="17264" y="34409"/>
                    <a:pt x="20122" y="33457"/>
                    <a:pt x="22979" y="31552"/>
                  </a:cubicBezTo>
                  <a:cubicBezTo>
                    <a:pt x="25837" y="29647"/>
                    <a:pt x="27741" y="27742"/>
                    <a:pt x="30599" y="25837"/>
                  </a:cubicBezTo>
                  <a:cubicBezTo>
                    <a:pt x="37266" y="21074"/>
                    <a:pt x="38219" y="12502"/>
                    <a:pt x="33456" y="5834"/>
                  </a:cubicBezTo>
                  <a:cubicBezTo>
                    <a:pt x="28694" y="-833"/>
                    <a:pt x="20122" y="-1786"/>
                    <a:pt x="13454" y="2977"/>
                  </a:cubicBezTo>
                  <a:close/>
                </a:path>
              </a:pathLst>
            </a:custGeom>
            <a:solidFill>
              <a:srgbClr val="FFFFFF"/>
            </a:solidFill>
            <a:ln w="9525" cap="flat">
              <a:noFill/>
              <a:prstDash val="solid"/>
              <a:miter/>
            </a:ln>
          </p:spPr>
          <p:txBody>
            <a:bodyPr rtlCol="0" anchor="ctr"/>
            <a:lstStyle/>
            <a:p>
              <a:endParaRPr lang="en-GB" dirty="0"/>
            </a:p>
          </p:txBody>
        </p:sp>
        <p:sp>
          <p:nvSpPr>
            <p:cNvPr id="107" name="Freeform: Shape 106">
              <a:extLst>
                <a:ext uri="{FF2B5EF4-FFF2-40B4-BE49-F238E27FC236}">
                  <a16:creationId xmlns:a16="http://schemas.microsoft.com/office/drawing/2014/main" id="{FE17195B-ACDE-4CC8-B99A-0F12219228F2}"/>
                </a:ext>
              </a:extLst>
            </p:cNvPr>
            <p:cNvSpPr/>
            <p:nvPr/>
          </p:nvSpPr>
          <p:spPr>
            <a:xfrm>
              <a:off x="6870824" y="2677127"/>
              <a:ext cx="35626" cy="33529"/>
            </a:xfrm>
            <a:custGeom>
              <a:avLst/>
              <a:gdLst>
                <a:gd name="connsiteX0" fmla="*/ 30672 w 35626"/>
                <a:gd name="connsiteY0" fmla="*/ 8764 h 33529"/>
                <a:gd name="connsiteX1" fmla="*/ 23052 w 35626"/>
                <a:gd name="connsiteY1" fmla="*/ 3049 h 33529"/>
                <a:gd name="connsiteX2" fmla="*/ 3049 w 35626"/>
                <a:gd name="connsiteY2" fmla="*/ 4954 h 33529"/>
                <a:gd name="connsiteX3" fmla="*/ 4954 w 35626"/>
                <a:gd name="connsiteY3" fmla="*/ 24957 h 33529"/>
                <a:gd name="connsiteX4" fmla="*/ 12574 w 35626"/>
                <a:gd name="connsiteY4" fmla="*/ 30672 h 33529"/>
                <a:gd name="connsiteX5" fmla="*/ 21147 w 35626"/>
                <a:gd name="connsiteY5" fmla="*/ 33529 h 33529"/>
                <a:gd name="connsiteX6" fmla="*/ 32577 w 35626"/>
                <a:gd name="connsiteY6" fmla="*/ 27814 h 33529"/>
                <a:gd name="connsiteX7" fmla="*/ 30672 w 35626"/>
                <a:gd name="connsiteY7" fmla="*/ 8764 h 3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6" h="33529">
                  <a:moveTo>
                    <a:pt x="30672" y="8764"/>
                  </a:moveTo>
                  <a:lnTo>
                    <a:pt x="23052" y="3049"/>
                  </a:lnTo>
                  <a:cubicBezTo>
                    <a:pt x="17337" y="-1713"/>
                    <a:pt x="7812" y="-761"/>
                    <a:pt x="3049" y="4954"/>
                  </a:cubicBezTo>
                  <a:cubicBezTo>
                    <a:pt x="-1713" y="10669"/>
                    <a:pt x="-761" y="20194"/>
                    <a:pt x="4954" y="24957"/>
                  </a:cubicBezTo>
                  <a:lnTo>
                    <a:pt x="12574" y="30672"/>
                  </a:lnTo>
                  <a:cubicBezTo>
                    <a:pt x="15432" y="32577"/>
                    <a:pt x="18289" y="33529"/>
                    <a:pt x="21147" y="33529"/>
                  </a:cubicBezTo>
                  <a:cubicBezTo>
                    <a:pt x="24957" y="33529"/>
                    <a:pt x="29719" y="31624"/>
                    <a:pt x="32577" y="27814"/>
                  </a:cubicBezTo>
                  <a:cubicBezTo>
                    <a:pt x="37339" y="23052"/>
                    <a:pt x="36387" y="13527"/>
                    <a:pt x="30672" y="8764"/>
                  </a:cubicBezTo>
                  <a:close/>
                </a:path>
              </a:pathLst>
            </a:custGeom>
            <a:solidFill>
              <a:srgbClr val="FFFFFF"/>
            </a:solidFill>
            <a:ln w="9525" cap="flat">
              <a:noFill/>
              <a:prstDash val="solid"/>
              <a:miter/>
            </a:ln>
          </p:spPr>
          <p:txBody>
            <a:bodyPr rtlCol="0" anchor="ctr"/>
            <a:lstStyle/>
            <a:p>
              <a:endParaRPr lang="en-GB" dirty="0"/>
            </a:p>
          </p:txBody>
        </p:sp>
        <p:sp>
          <p:nvSpPr>
            <p:cNvPr id="108" name="Freeform: Shape 107">
              <a:extLst>
                <a:ext uri="{FF2B5EF4-FFF2-40B4-BE49-F238E27FC236}">
                  <a16:creationId xmlns:a16="http://schemas.microsoft.com/office/drawing/2014/main" id="{0C070170-5C9F-4187-A500-2D91068F95AD}"/>
                </a:ext>
              </a:extLst>
            </p:cNvPr>
            <p:cNvSpPr/>
            <p:nvPr/>
          </p:nvSpPr>
          <p:spPr>
            <a:xfrm>
              <a:off x="6894637" y="4138326"/>
              <a:ext cx="35463" cy="34417"/>
            </a:xfrm>
            <a:custGeom>
              <a:avLst/>
              <a:gdLst>
                <a:gd name="connsiteX0" fmla="*/ 11622 w 35463"/>
                <a:gd name="connsiteY0" fmla="*/ 3937 h 34417"/>
                <a:gd name="connsiteX1" fmla="*/ 4954 w 35463"/>
                <a:gd name="connsiteY1" fmla="*/ 9652 h 34417"/>
                <a:gd name="connsiteX2" fmla="*/ 3049 w 35463"/>
                <a:gd name="connsiteY2" fmla="*/ 29655 h 34417"/>
                <a:gd name="connsiteX3" fmla="*/ 13527 w 35463"/>
                <a:gd name="connsiteY3" fmla="*/ 34417 h 34417"/>
                <a:gd name="connsiteX4" fmla="*/ 23052 w 35463"/>
                <a:gd name="connsiteY4" fmla="*/ 30607 h 34417"/>
                <a:gd name="connsiteX5" fmla="*/ 30672 w 35463"/>
                <a:gd name="connsiteY5" fmla="*/ 23940 h 34417"/>
                <a:gd name="connsiteX6" fmla="*/ 31624 w 35463"/>
                <a:gd name="connsiteY6" fmla="*/ 3937 h 34417"/>
                <a:gd name="connsiteX7" fmla="*/ 11622 w 35463"/>
                <a:gd name="connsiteY7" fmla="*/ 3937 h 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63" h="34417">
                  <a:moveTo>
                    <a:pt x="11622" y="3937"/>
                  </a:moveTo>
                  <a:cubicBezTo>
                    <a:pt x="9717" y="5842"/>
                    <a:pt x="6859" y="7747"/>
                    <a:pt x="4954" y="9652"/>
                  </a:cubicBezTo>
                  <a:cubicBezTo>
                    <a:pt x="-761" y="14415"/>
                    <a:pt x="-1713" y="23940"/>
                    <a:pt x="3049" y="29655"/>
                  </a:cubicBezTo>
                  <a:cubicBezTo>
                    <a:pt x="5907" y="32512"/>
                    <a:pt x="9717" y="34417"/>
                    <a:pt x="13527" y="34417"/>
                  </a:cubicBezTo>
                  <a:cubicBezTo>
                    <a:pt x="16384" y="34417"/>
                    <a:pt x="20194" y="33465"/>
                    <a:pt x="23052" y="30607"/>
                  </a:cubicBezTo>
                  <a:cubicBezTo>
                    <a:pt x="25909" y="28702"/>
                    <a:pt x="27814" y="26797"/>
                    <a:pt x="30672" y="23940"/>
                  </a:cubicBezTo>
                  <a:cubicBezTo>
                    <a:pt x="36387" y="19177"/>
                    <a:pt x="37339" y="9652"/>
                    <a:pt x="31624" y="3937"/>
                  </a:cubicBezTo>
                  <a:cubicBezTo>
                    <a:pt x="26862" y="-825"/>
                    <a:pt x="18289" y="-1778"/>
                    <a:pt x="11622" y="3937"/>
                  </a:cubicBezTo>
                  <a:close/>
                </a:path>
              </a:pathLst>
            </a:custGeom>
            <a:solidFill>
              <a:srgbClr val="FFFFFF"/>
            </a:solidFill>
            <a:ln w="9525" cap="flat">
              <a:noFill/>
              <a:prstDash val="solid"/>
              <a:miter/>
            </a:ln>
          </p:spPr>
          <p:txBody>
            <a:bodyPr rtlCol="0" anchor="ctr"/>
            <a:lstStyle/>
            <a:p>
              <a:endParaRPr lang="en-GB" dirty="0"/>
            </a:p>
          </p:txBody>
        </p:sp>
        <p:sp>
          <p:nvSpPr>
            <p:cNvPr id="109" name="Freeform: Shape 108">
              <a:extLst>
                <a:ext uri="{FF2B5EF4-FFF2-40B4-BE49-F238E27FC236}">
                  <a16:creationId xmlns:a16="http://schemas.microsoft.com/office/drawing/2014/main" id="{36FFD466-A15B-47CD-B800-3975F9151A3E}"/>
                </a:ext>
              </a:extLst>
            </p:cNvPr>
            <p:cNvSpPr/>
            <p:nvPr/>
          </p:nvSpPr>
          <p:spPr>
            <a:xfrm>
              <a:off x="6928136" y="2726819"/>
              <a:ext cx="34923" cy="35272"/>
            </a:xfrm>
            <a:custGeom>
              <a:avLst/>
              <a:gdLst>
                <a:gd name="connsiteX0" fmla="*/ 30510 w 34923"/>
                <a:gd name="connsiteY0" fmla="*/ 10507 h 35272"/>
                <a:gd name="connsiteX1" fmla="*/ 23842 w 34923"/>
                <a:gd name="connsiteY1" fmla="*/ 3840 h 35272"/>
                <a:gd name="connsiteX2" fmla="*/ 3840 w 34923"/>
                <a:gd name="connsiteY2" fmla="*/ 4792 h 35272"/>
                <a:gd name="connsiteX3" fmla="*/ 4792 w 34923"/>
                <a:gd name="connsiteY3" fmla="*/ 24795 h 35272"/>
                <a:gd name="connsiteX4" fmla="*/ 11460 w 34923"/>
                <a:gd name="connsiteY4" fmla="*/ 31462 h 35272"/>
                <a:gd name="connsiteX5" fmla="*/ 20985 w 34923"/>
                <a:gd name="connsiteY5" fmla="*/ 35272 h 35272"/>
                <a:gd name="connsiteX6" fmla="*/ 31462 w 34923"/>
                <a:gd name="connsiteY6" fmla="*/ 30510 h 35272"/>
                <a:gd name="connsiteX7" fmla="*/ 30510 w 34923"/>
                <a:gd name="connsiteY7" fmla="*/ 10507 h 3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23" h="35272">
                  <a:moveTo>
                    <a:pt x="30510" y="10507"/>
                  </a:moveTo>
                  <a:lnTo>
                    <a:pt x="23842" y="3840"/>
                  </a:lnTo>
                  <a:cubicBezTo>
                    <a:pt x="18127" y="-1875"/>
                    <a:pt x="8602" y="-923"/>
                    <a:pt x="3840" y="4792"/>
                  </a:cubicBezTo>
                  <a:cubicBezTo>
                    <a:pt x="-1875" y="10507"/>
                    <a:pt x="-923" y="20032"/>
                    <a:pt x="4792" y="24795"/>
                  </a:cubicBezTo>
                  <a:lnTo>
                    <a:pt x="11460" y="31462"/>
                  </a:lnTo>
                  <a:cubicBezTo>
                    <a:pt x="14317" y="34320"/>
                    <a:pt x="18127" y="35272"/>
                    <a:pt x="20985" y="35272"/>
                  </a:cubicBezTo>
                  <a:cubicBezTo>
                    <a:pt x="24794" y="35272"/>
                    <a:pt x="28605" y="33367"/>
                    <a:pt x="31462" y="30510"/>
                  </a:cubicBezTo>
                  <a:cubicBezTo>
                    <a:pt x="36225" y="24795"/>
                    <a:pt x="36225" y="15270"/>
                    <a:pt x="30510" y="10507"/>
                  </a:cubicBezTo>
                  <a:close/>
                </a:path>
              </a:pathLst>
            </a:custGeom>
            <a:solidFill>
              <a:srgbClr val="FFFFFF"/>
            </a:solidFill>
            <a:ln w="9525" cap="flat">
              <a:noFill/>
              <a:prstDash val="solid"/>
              <a:miter/>
            </a:ln>
          </p:spPr>
          <p:txBody>
            <a:bodyPr rtlCol="0" anchor="ctr"/>
            <a:lstStyle/>
            <a:p>
              <a:endParaRPr lang="en-GB" dirty="0"/>
            </a:p>
          </p:txBody>
        </p:sp>
        <p:sp>
          <p:nvSpPr>
            <p:cNvPr id="110" name="Freeform: Shape 109">
              <a:extLst>
                <a:ext uri="{FF2B5EF4-FFF2-40B4-BE49-F238E27FC236}">
                  <a16:creationId xmlns:a16="http://schemas.microsoft.com/office/drawing/2014/main" id="{7CA2228D-10DF-4BC6-8978-7B971E202DEE}"/>
                </a:ext>
              </a:extLst>
            </p:cNvPr>
            <p:cNvSpPr/>
            <p:nvPr/>
          </p:nvSpPr>
          <p:spPr>
            <a:xfrm>
              <a:off x="7203971" y="3625588"/>
              <a:ext cx="30367" cy="37567"/>
            </a:xfrm>
            <a:custGeom>
              <a:avLst/>
              <a:gdLst>
                <a:gd name="connsiteX0" fmla="*/ 19470 w 30367"/>
                <a:gd name="connsiteY0" fmla="*/ 420 h 37567"/>
                <a:gd name="connsiteX1" fmla="*/ 2325 w 30367"/>
                <a:gd name="connsiteY1" fmla="*/ 10898 h 37567"/>
                <a:gd name="connsiteX2" fmla="*/ 420 w 30367"/>
                <a:gd name="connsiteY2" fmla="*/ 20423 h 37567"/>
                <a:gd name="connsiteX3" fmla="*/ 10897 w 30367"/>
                <a:gd name="connsiteY3" fmla="*/ 37568 h 37567"/>
                <a:gd name="connsiteX4" fmla="*/ 13755 w 30367"/>
                <a:gd name="connsiteY4" fmla="*/ 37568 h 37567"/>
                <a:gd name="connsiteX5" fmla="*/ 28042 w 30367"/>
                <a:gd name="connsiteY5" fmla="*/ 26138 h 37567"/>
                <a:gd name="connsiteX6" fmla="*/ 29947 w 30367"/>
                <a:gd name="connsiteY6" fmla="*/ 16613 h 37567"/>
                <a:gd name="connsiteX7" fmla="*/ 19470 w 30367"/>
                <a:gd name="connsiteY7" fmla="*/ 420 h 3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67" h="37567">
                  <a:moveTo>
                    <a:pt x="19470" y="420"/>
                  </a:moveTo>
                  <a:cubicBezTo>
                    <a:pt x="11850" y="-1485"/>
                    <a:pt x="4230" y="3277"/>
                    <a:pt x="2325" y="10898"/>
                  </a:cubicBezTo>
                  <a:lnTo>
                    <a:pt x="420" y="20423"/>
                  </a:lnTo>
                  <a:cubicBezTo>
                    <a:pt x="-1485" y="28043"/>
                    <a:pt x="3277" y="35663"/>
                    <a:pt x="10897" y="37568"/>
                  </a:cubicBezTo>
                  <a:cubicBezTo>
                    <a:pt x="11850" y="37568"/>
                    <a:pt x="12802" y="37568"/>
                    <a:pt x="13755" y="37568"/>
                  </a:cubicBezTo>
                  <a:cubicBezTo>
                    <a:pt x="20422" y="37568"/>
                    <a:pt x="26138" y="32805"/>
                    <a:pt x="28042" y="26138"/>
                  </a:cubicBezTo>
                  <a:lnTo>
                    <a:pt x="29947" y="16613"/>
                  </a:lnTo>
                  <a:cubicBezTo>
                    <a:pt x="31852" y="9945"/>
                    <a:pt x="27090" y="2325"/>
                    <a:pt x="19470" y="420"/>
                  </a:cubicBezTo>
                  <a:close/>
                </a:path>
              </a:pathLst>
            </a:custGeom>
            <a:solidFill>
              <a:srgbClr val="FFFFFF"/>
            </a:solidFill>
            <a:ln w="9525" cap="flat">
              <a:noFill/>
              <a:prstDash val="solid"/>
              <a:miter/>
            </a:ln>
          </p:spPr>
          <p:txBody>
            <a:bodyPr rtlCol="0" anchor="ctr"/>
            <a:lstStyle/>
            <a:p>
              <a:endParaRPr lang="en-GB" dirty="0"/>
            </a:p>
          </p:txBody>
        </p:sp>
        <p:sp>
          <p:nvSpPr>
            <p:cNvPr id="111" name="Freeform: Shape 110">
              <a:extLst>
                <a:ext uri="{FF2B5EF4-FFF2-40B4-BE49-F238E27FC236}">
                  <a16:creationId xmlns:a16="http://schemas.microsoft.com/office/drawing/2014/main" id="{FF666264-A70F-49AC-B7DB-B9EFDC1CC46C}"/>
                </a:ext>
              </a:extLst>
            </p:cNvPr>
            <p:cNvSpPr/>
            <p:nvPr/>
          </p:nvSpPr>
          <p:spPr>
            <a:xfrm>
              <a:off x="7225255" y="3475514"/>
              <a:ext cx="29618" cy="38100"/>
            </a:xfrm>
            <a:custGeom>
              <a:avLst/>
              <a:gdLst>
                <a:gd name="connsiteX0" fmla="*/ 16283 w 29618"/>
                <a:gd name="connsiteY0" fmla="*/ 0 h 38100"/>
                <a:gd name="connsiteX1" fmla="*/ 1043 w 29618"/>
                <a:gd name="connsiteY1" fmla="*/ 13335 h 38100"/>
                <a:gd name="connsiteX2" fmla="*/ 91 w 29618"/>
                <a:gd name="connsiteY2" fmla="*/ 22860 h 38100"/>
                <a:gd name="connsiteX3" fmla="*/ 13426 w 29618"/>
                <a:gd name="connsiteY3" fmla="*/ 38100 h 38100"/>
                <a:gd name="connsiteX4" fmla="*/ 14379 w 29618"/>
                <a:gd name="connsiteY4" fmla="*/ 38100 h 38100"/>
                <a:gd name="connsiteX5" fmla="*/ 28666 w 29618"/>
                <a:gd name="connsiteY5" fmla="*/ 24765 h 38100"/>
                <a:gd name="connsiteX6" fmla="*/ 29618 w 29618"/>
                <a:gd name="connsiteY6" fmla="*/ 15240 h 38100"/>
                <a:gd name="connsiteX7" fmla="*/ 16283 w 29618"/>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18" h="38100">
                  <a:moveTo>
                    <a:pt x="16283" y="0"/>
                  </a:moveTo>
                  <a:cubicBezTo>
                    <a:pt x="8663" y="0"/>
                    <a:pt x="1996" y="5715"/>
                    <a:pt x="1043" y="13335"/>
                  </a:cubicBezTo>
                  <a:cubicBezTo>
                    <a:pt x="1043" y="16192"/>
                    <a:pt x="1043" y="19050"/>
                    <a:pt x="91" y="22860"/>
                  </a:cubicBezTo>
                  <a:cubicBezTo>
                    <a:pt x="-862" y="30480"/>
                    <a:pt x="5806" y="37147"/>
                    <a:pt x="13426" y="38100"/>
                  </a:cubicBezTo>
                  <a:cubicBezTo>
                    <a:pt x="13426" y="38100"/>
                    <a:pt x="14379" y="38100"/>
                    <a:pt x="14379" y="38100"/>
                  </a:cubicBezTo>
                  <a:cubicBezTo>
                    <a:pt x="21998" y="38100"/>
                    <a:pt x="27713" y="32385"/>
                    <a:pt x="28666" y="24765"/>
                  </a:cubicBezTo>
                  <a:cubicBezTo>
                    <a:pt x="28666" y="21908"/>
                    <a:pt x="28666" y="18097"/>
                    <a:pt x="29618" y="15240"/>
                  </a:cubicBezTo>
                  <a:cubicBezTo>
                    <a:pt x="29618" y="7620"/>
                    <a:pt x="23904" y="952"/>
                    <a:pt x="16283" y="0"/>
                  </a:cubicBezTo>
                  <a:close/>
                </a:path>
              </a:pathLst>
            </a:custGeom>
            <a:solidFill>
              <a:srgbClr val="FFFFFF"/>
            </a:solidFill>
            <a:ln w="9525" cap="flat">
              <a:noFill/>
              <a:prstDash val="solid"/>
              <a:miter/>
            </a:ln>
          </p:spPr>
          <p:txBody>
            <a:bodyPr rtlCol="0" anchor="ctr"/>
            <a:lstStyle/>
            <a:p>
              <a:endParaRPr lang="en-GB" dirty="0"/>
            </a:p>
          </p:txBody>
        </p:sp>
        <p:sp>
          <p:nvSpPr>
            <p:cNvPr id="112" name="Freeform: Shape 111">
              <a:extLst>
                <a:ext uri="{FF2B5EF4-FFF2-40B4-BE49-F238E27FC236}">
                  <a16:creationId xmlns:a16="http://schemas.microsoft.com/office/drawing/2014/main" id="{15C9F4CE-1DDF-48F5-AABF-DE633C34BAFE}"/>
                </a:ext>
              </a:extLst>
            </p:cNvPr>
            <p:cNvSpPr/>
            <p:nvPr/>
          </p:nvSpPr>
          <p:spPr>
            <a:xfrm>
              <a:off x="6809315" y="2631810"/>
              <a:ext cx="36723" cy="35030"/>
            </a:xfrm>
            <a:custGeom>
              <a:avLst/>
              <a:gdLst>
                <a:gd name="connsiteX0" fmla="*/ 34078 w 36723"/>
                <a:gd name="connsiteY0" fmla="*/ 28363 h 35030"/>
                <a:gd name="connsiteX1" fmla="*/ 30268 w 36723"/>
                <a:gd name="connsiteY1" fmla="*/ 8361 h 35030"/>
                <a:gd name="connsiteX2" fmla="*/ 22648 w 36723"/>
                <a:gd name="connsiteY2" fmla="*/ 2646 h 35030"/>
                <a:gd name="connsiteX3" fmla="*/ 2646 w 36723"/>
                <a:gd name="connsiteY3" fmla="*/ 6456 h 35030"/>
                <a:gd name="connsiteX4" fmla="*/ 6455 w 36723"/>
                <a:gd name="connsiteY4" fmla="*/ 26458 h 35030"/>
                <a:gd name="connsiteX5" fmla="*/ 14076 w 36723"/>
                <a:gd name="connsiteY5" fmla="*/ 32173 h 35030"/>
                <a:gd name="connsiteX6" fmla="*/ 22648 w 36723"/>
                <a:gd name="connsiteY6" fmla="*/ 35031 h 35030"/>
                <a:gd name="connsiteX7" fmla="*/ 34078 w 36723"/>
                <a:gd name="connsiteY7" fmla="*/ 28363 h 3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3" h="35030">
                  <a:moveTo>
                    <a:pt x="34078" y="28363"/>
                  </a:moveTo>
                  <a:cubicBezTo>
                    <a:pt x="38840" y="21696"/>
                    <a:pt x="36936" y="13123"/>
                    <a:pt x="30268" y="8361"/>
                  </a:cubicBezTo>
                  <a:lnTo>
                    <a:pt x="22648" y="2646"/>
                  </a:lnTo>
                  <a:cubicBezTo>
                    <a:pt x="15980" y="-2117"/>
                    <a:pt x="7408" y="-212"/>
                    <a:pt x="2646" y="6456"/>
                  </a:cubicBezTo>
                  <a:cubicBezTo>
                    <a:pt x="-2117" y="13123"/>
                    <a:pt x="-212" y="21696"/>
                    <a:pt x="6455" y="26458"/>
                  </a:cubicBezTo>
                  <a:lnTo>
                    <a:pt x="14076" y="32173"/>
                  </a:lnTo>
                  <a:cubicBezTo>
                    <a:pt x="16933" y="34078"/>
                    <a:pt x="19790" y="35031"/>
                    <a:pt x="22648" y="35031"/>
                  </a:cubicBezTo>
                  <a:cubicBezTo>
                    <a:pt x="27411" y="34078"/>
                    <a:pt x="31221" y="32173"/>
                    <a:pt x="34078" y="28363"/>
                  </a:cubicBezTo>
                  <a:close/>
                </a:path>
              </a:pathLst>
            </a:custGeom>
            <a:solidFill>
              <a:srgbClr val="FFFFFF"/>
            </a:solidFill>
            <a:ln w="9525" cap="flat">
              <a:noFill/>
              <a:prstDash val="solid"/>
              <a:miter/>
            </a:ln>
          </p:spPr>
          <p:txBody>
            <a:bodyPr rtlCol="0" anchor="ctr"/>
            <a:lstStyle/>
            <a:p>
              <a:endParaRPr lang="en-GB" dirty="0"/>
            </a:p>
          </p:txBody>
        </p:sp>
        <p:sp>
          <p:nvSpPr>
            <p:cNvPr id="113" name="Freeform: Shape 112">
              <a:extLst>
                <a:ext uri="{FF2B5EF4-FFF2-40B4-BE49-F238E27FC236}">
                  <a16:creationId xmlns:a16="http://schemas.microsoft.com/office/drawing/2014/main" id="{46E78AE6-838D-4DBC-B045-87A42053419F}"/>
                </a:ext>
              </a:extLst>
            </p:cNvPr>
            <p:cNvSpPr/>
            <p:nvPr/>
          </p:nvSpPr>
          <p:spPr>
            <a:xfrm>
              <a:off x="7217606" y="3550657"/>
              <a:ext cx="29768" cy="38203"/>
            </a:xfrm>
            <a:custGeom>
              <a:avLst/>
              <a:gdLst>
                <a:gd name="connsiteX0" fmla="*/ 17266 w 29768"/>
                <a:gd name="connsiteY0" fmla="*/ 104 h 38203"/>
                <a:gd name="connsiteX1" fmla="*/ 1073 w 29768"/>
                <a:gd name="connsiteY1" fmla="*/ 12486 h 38203"/>
                <a:gd name="connsiteX2" fmla="*/ 120 w 29768"/>
                <a:gd name="connsiteY2" fmla="*/ 22011 h 38203"/>
                <a:gd name="connsiteX3" fmla="*/ 12503 w 29768"/>
                <a:gd name="connsiteY3" fmla="*/ 38204 h 38203"/>
                <a:gd name="connsiteX4" fmla="*/ 14408 w 29768"/>
                <a:gd name="connsiteY4" fmla="*/ 38204 h 38203"/>
                <a:gd name="connsiteX5" fmla="*/ 28695 w 29768"/>
                <a:gd name="connsiteY5" fmla="*/ 25821 h 38203"/>
                <a:gd name="connsiteX6" fmla="*/ 29648 w 29768"/>
                <a:gd name="connsiteY6" fmla="*/ 16296 h 38203"/>
                <a:gd name="connsiteX7" fmla="*/ 17266 w 29768"/>
                <a:gd name="connsiteY7" fmla="*/ 104 h 3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8" h="38203">
                  <a:moveTo>
                    <a:pt x="17266" y="104"/>
                  </a:moveTo>
                  <a:cubicBezTo>
                    <a:pt x="9645" y="-849"/>
                    <a:pt x="2025" y="4866"/>
                    <a:pt x="1073" y="12486"/>
                  </a:cubicBezTo>
                  <a:lnTo>
                    <a:pt x="120" y="22011"/>
                  </a:lnTo>
                  <a:cubicBezTo>
                    <a:pt x="-832" y="29631"/>
                    <a:pt x="3930" y="37251"/>
                    <a:pt x="12503" y="38204"/>
                  </a:cubicBezTo>
                  <a:cubicBezTo>
                    <a:pt x="13455" y="38204"/>
                    <a:pt x="13455" y="38204"/>
                    <a:pt x="14408" y="38204"/>
                  </a:cubicBezTo>
                  <a:cubicBezTo>
                    <a:pt x="21075" y="38204"/>
                    <a:pt x="27743" y="33441"/>
                    <a:pt x="28695" y="25821"/>
                  </a:cubicBezTo>
                  <a:lnTo>
                    <a:pt x="29648" y="16296"/>
                  </a:lnTo>
                  <a:cubicBezTo>
                    <a:pt x="30600" y="8676"/>
                    <a:pt x="25838" y="2009"/>
                    <a:pt x="17266" y="104"/>
                  </a:cubicBezTo>
                  <a:close/>
                </a:path>
              </a:pathLst>
            </a:custGeom>
            <a:solidFill>
              <a:srgbClr val="FFFFFF"/>
            </a:solidFill>
            <a:ln w="9525" cap="flat">
              <a:noFill/>
              <a:prstDash val="solid"/>
              <a:miter/>
            </a:ln>
          </p:spPr>
          <p:txBody>
            <a:bodyPr rtlCol="0" anchor="ctr"/>
            <a:lstStyle/>
            <a:p>
              <a:endParaRPr lang="en-GB" dirty="0"/>
            </a:p>
          </p:txBody>
        </p:sp>
        <p:sp>
          <p:nvSpPr>
            <p:cNvPr id="114" name="Freeform: Shape 113">
              <a:extLst>
                <a:ext uri="{FF2B5EF4-FFF2-40B4-BE49-F238E27FC236}">
                  <a16:creationId xmlns:a16="http://schemas.microsoft.com/office/drawing/2014/main" id="{D360D54F-D8FC-4884-9EE8-7434B28197E2}"/>
                </a:ext>
              </a:extLst>
            </p:cNvPr>
            <p:cNvSpPr/>
            <p:nvPr/>
          </p:nvSpPr>
          <p:spPr>
            <a:xfrm>
              <a:off x="7227251" y="3400266"/>
              <a:ext cx="28575" cy="38100"/>
            </a:xfrm>
            <a:custGeom>
              <a:avLst/>
              <a:gdLst>
                <a:gd name="connsiteX0" fmla="*/ 14288 w 28575"/>
                <a:gd name="connsiteY0" fmla="*/ 0 h 38100"/>
                <a:gd name="connsiteX1" fmla="*/ 14288 w 28575"/>
                <a:gd name="connsiteY1" fmla="*/ 0 h 38100"/>
                <a:gd name="connsiteX2" fmla="*/ 0 w 28575"/>
                <a:gd name="connsiteY2" fmla="*/ 14288 h 38100"/>
                <a:gd name="connsiteX3" fmla="*/ 0 w 28575"/>
                <a:gd name="connsiteY3" fmla="*/ 23813 h 38100"/>
                <a:gd name="connsiteX4" fmla="*/ 14288 w 28575"/>
                <a:gd name="connsiteY4" fmla="*/ 38100 h 38100"/>
                <a:gd name="connsiteX5" fmla="*/ 14288 w 28575"/>
                <a:gd name="connsiteY5" fmla="*/ 38100 h 38100"/>
                <a:gd name="connsiteX6" fmla="*/ 28575 w 28575"/>
                <a:gd name="connsiteY6" fmla="*/ 23813 h 38100"/>
                <a:gd name="connsiteX7" fmla="*/ 28575 w 28575"/>
                <a:gd name="connsiteY7" fmla="*/ 14288 h 38100"/>
                <a:gd name="connsiteX8" fmla="*/ 14288 w 28575"/>
                <a:gd name="connsiteY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8100">
                  <a:moveTo>
                    <a:pt x="14288" y="0"/>
                  </a:moveTo>
                  <a:cubicBezTo>
                    <a:pt x="14288" y="0"/>
                    <a:pt x="14288" y="0"/>
                    <a:pt x="14288" y="0"/>
                  </a:cubicBezTo>
                  <a:cubicBezTo>
                    <a:pt x="5715" y="0"/>
                    <a:pt x="0" y="6668"/>
                    <a:pt x="0" y="14288"/>
                  </a:cubicBezTo>
                  <a:lnTo>
                    <a:pt x="0" y="23813"/>
                  </a:lnTo>
                  <a:cubicBezTo>
                    <a:pt x="0" y="31433"/>
                    <a:pt x="6668" y="38100"/>
                    <a:pt x="14288" y="38100"/>
                  </a:cubicBezTo>
                  <a:cubicBezTo>
                    <a:pt x="14288" y="38100"/>
                    <a:pt x="14288" y="38100"/>
                    <a:pt x="14288" y="38100"/>
                  </a:cubicBezTo>
                  <a:cubicBezTo>
                    <a:pt x="21908" y="38100"/>
                    <a:pt x="28575" y="31433"/>
                    <a:pt x="28575" y="23813"/>
                  </a:cubicBezTo>
                  <a:lnTo>
                    <a:pt x="28575" y="14288"/>
                  </a:lnTo>
                  <a:cubicBezTo>
                    <a:pt x="28575" y="5715"/>
                    <a:pt x="22860" y="0"/>
                    <a:pt x="14288" y="0"/>
                  </a:cubicBezTo>
                  <a:close/>
                </a:path>
              </a:pathLst>
            </a:custGeom>
            <a:solidFill>
              <a:srgbClr val="FFFFFF"/>
            </a:solidFill>
            <a:ln w="9525" cap="flat">
              <a:noFill/>
              <a:prstDash val="solid"/>
              <a:miter/>
            </a:ln>
          </p:spPr>
          <p:txBody>
            <a:bodyPr rtlCol="0" anchor="ctr"/>
            <a:lstStyle/>
            <a:p>
              <a:endParaRPr lang="en-GB" dirty="0"/>
            </a:p>
          </p:txBody>
        </p:sp>
        <p:sp>
          <p:nvSpPr>
            <p:cNvPr id="115" name="Freeform: Shape 114">
              <a:extLst>
                <a:ext uri="{FF2B5EF4-FFF2-40B4-BE49-F238E27FC236}">
                  <a16:creationId xmlns:a16="http://schemas.microsoft.com/office/drawing/2014/main" id="{84352DD5-FF0A-49DB-811F-D7095FE2B112}"/>
                </a:ext>
              </a:extLst>
            </p:cNvPr>
            <p:cNvSpPr/>
            <p:nvPr/>
          </p:nvSpPr>
          <p:spPr>
            <a:xfrm>
              <a:off x="6040968" y="4344726"/>
              <a:ext cx="38640" cy="29947"/>
            </a:xfrm>
            <a:custGeom>
              <a:avLst/>
              <a:gdLst>
                <a:gd name="connsiteX0" fmla="*/ 27090 w 38640"/>
                <a:gd name="connsiteY0" fmla="*/ 2325 h 29947"/>
                <a:gd name="connsiteX1" fmla="*/ 17565 w 38640"/>
                <a:gd name="connsiteY1" fmla="*/ 420 h 29947"/>
                <a:gd name="connsiteX2" fmla="*/ 420 w 38640"/>
                <a:gd name="connsiteY2" fmla="*/ 10898 h 29947"/>
                <a:gd name="connsiteX3" fmla="*/ 10898 w 38640"/>
                <a:gd name="connsiteY3" fmla="*/ 28043 h 29947"/>
                <a:gd name="connsiteX4" fmla="*/ 20423 w 38640"/>
                <a:gd name="connsiteY4" fmla="*/ 29948 h 29947"/>
                <a:gd name="connsiteX5" fmla="*/ 24233 w 38640"/>
                <a:gd name="connsiteY5" fmla="*/ 29948 h 29947"/>
                <a:gd name="connsiteX6" fmla="*/ 38520 w 38640"/>
                <a:gd name="connsiteY6" fmla="*/ 19470 h 29947"/>
                <a:gd name="connsiteX7" fmla="*/ 27090 w 38640"/>
                <a:gd name="connsiteY7" fmla="*/ 2325 h 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0" h="29947">
                  <a:moveTo>
                    <a:pt x="27090" y="2325"/>
                  </a:moveTo>
                  <a:lnTo>
                    <a:pt x="17565" y="420"/>
                  </a:lnTo>
                  <a:cubicBezTo>
                    <a:pt x="9945" y="-1485"/>
                    <a:pt x="2325" y="3277"/>
                    <a:pt x="420" y="10898"/>
                  </a:cubicBezTo>
                  <a:cubicBezTo>
                    <a:pt x="-1485" y="18518"/>
                    <a:pt x="3277" y="26137"/>
                    <a:pt x="10898" y="28043"/>
                  </a:cubicBezTo>
                  <a:lnTo>
                    <a:pt x="20423" y="29948"/>
                  </a:lnTo>
                  <a:cubicBezTo>
                    <a:pt x="21375" y="29948"/>
                    <a:pt x="22327" y="29948"/>
                    <a:pt x="24233" y="29948"/>
                  </a:cubicBezTo>
                  <a:cubicBezTo>
                    <a:pt x="30900" y="29948"/>
                    <a:pt x="36615" y="25185"/>
                    <a:pt x="38520" y="19470"/>
                  </a:cubicBezTo>
                  <a:cubicBezTo>
                    <a:pt x="39473" y="11850"/>
                    <a:pt x="34710" y="4230"/>
                    <a:pt x="27090" y="2325"/>
                  </a:cubicBezTo>
                  <a:close/>
                </a:path>
              </a:pathLst>
            </a:custGeom>
            <a:solidFill>
              <a:srgbClr val="FFFFFF"/>
            </a:solidFill>
            <a:ln w="9525" cap="flat">
              <a:noFill/>
              <a:prstDash val="solid"/>
              <a:miter/>
            </a:ln>
          </p:spPr>
          <p:txBody>
            <a:bodyPr rtlCol="0" anchor="ctr"/>
            <a:lstStyle/>
            <a:p>
              <a:endParaRPr lang="en-GB" dirty="0"/>
            </a:p>
          </p:txBody>
        </p:sp>
        <p:sp>
          <p:nvSpPr>
            <p:cNvPr id="116" name="Freeform: Shape 115">
              <a:extLst>
                <a:ext uri="{FF2B5EF4-FFF2-40B4-BE49-F238E27FC236}">
                  <a16:creationId xmlns:a16="http://schemas.microsoft.com/office/drawing/2014/main" id="{E5495E74-EF73-464D-A558-999DE2A143A5}"/>
                </a:ext>
              </a:extLst>
            </p:cNvPr>
            <p:cNvSpPr/>
            <p:nvPr/>
          </p:nvSpPr>
          <p:spPr>
            <a:xfrm>
              <a:off x="7126511" y="3839593"/>
              <a:ext cx="33247" cy="37875"/>
            </a:xfrm>
            <a:custGeom>
              <a:avLst/>
              <a:gdLst>
                <a:gd name="connsiteX0" fmla="*/ 24540 w 33247"/>
                <a:gd name="connsiteY0" fmla="*/ 1680 h 37875"/>
                <a:gd name="connsiteX1" fmla="*/ 5490 w 33247"/>
                <a:gd name="connsiteY1" fmla="*/ 8348 h 37875"/>
                <a:gd name="connsiteX2" fmla="*/ 1680 w 33247"/>
                <a:gd name="connsiteY2" fmla="*/ 16920 h 37875"/>
                <a:gd name="connsiteX3" fmla="*/ 8348 w 33247"/>
                <a:gd name="connsiteY3" fmla="*/ 35970 h 37875"/>
                <a:gd name="connsiteX4" fmla="*/ 15015 w 33247"/>
                <a:gd name="connsiteY4" fmla="*/ 37875 h 37875"/>
                <a:gd name="connsiteX5" fmla="*/ 27398 w 33247"/>
                <a:gd name="connsiteY5" fmla="*/ 30255 h 37875"/>
                <a:gd name="connsiteX6" fmla="*/ 32160 w 33247"/>
                <a:gd name="connsiteY6" fmla="*/ 21683 h 37875"/>
                <a:gd name="connsiteX7" fmla="*/ 24540 w 33247"/>
                <a:gd name="connsiteY7" fmla="*/ 1680 h 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7" h="37875">
                  <a:moveTo>
                    <a:pt x="24540" y="1680"/>
                  </a:moveTo>
                  <a:cubicBezTo>
                    <a:pt x="17873" y="-2130"/>
                    <a:pt x="9300" y="728"/>
                    <a:pt x="5490" y="8348"/>
                  </a:cubicBezTo>
                  <a:lnTo>
                    <a:pt x="1680" y="16920"/>
                  </a:lnTo>
                  <a:cubicBezTo>
                    <a:pt x="-2130" y="23588"/>
                    <a:pt x="728" y="32160"/>
                    <a:pt x="8348" y="35970"/>
                  </a:cubicBezTo>
                  <a:cubicBezTo>
                    <a:pt x="10253" y="36923"/>
                    <a:pt x="12158" y="37875"/>
                    <a:pt x="15015" y="37875"/>
                  </a:cubicBezTo>
                  <a:cubicBezTo>
                    <a:pt x="19778" y="37875"/>
                    <a:pt x="25493" y="35018"/>
                    <a:pt x="27398" y="30255"/>
                  </a:cubicBezTo>
                  <a:lnTo>
                    <a:pt x="32160" y="21683"/>
                  </a:lnTo>
                  <a:cubicBezTo>
                    <a:pt x="35018" y="14063"/>
                    <a:pt x="32160" y="5490"/>
                    <a:pt x="24540" y="1680"/>
                  </a:cubicBezTo>
                  <a:close/>
                </a:path>
              </a:pathLst>
            </a:custGeom>
            <a:solidFill>
              <a:srgbClr val="FFFFFF"/>
            </a:solidFill>
            <a:ln w="9525" cap="flat">
              <a:noFill/>
              <a:prstDash val="solid"/>
              <a:miter/>
            </a:ln>
          </p:spPr>
          <p:txBody>
            <a:bodyPr rtlCol="0" anchor="ctr"/>
            <a:lstStyle/>
            <a:p>
              <a:endParaRPr lang="en-GB" dirty="0"/>
            </a:p>
          </p:txBody>
        </p:sp>
        <p:sp>
          <p:nvSpPr>
            <p:cNvPr id="117" name="Freeform: Shape 116">
              <a:extLst>
                <a:ext uri="{FF2B5EF4-FFF2-40B4-BE49-F238E27FC236}">
                  <a16:creationId xmlns:a16="http://schemas.microsoft.com/office/drawing/2014/main" id="{5D3F35B1-A25A-44BB-83FD-AE6B40F1AC93}"/>
                </a:ext>
              </a:extLst>
            </p:cNvPr>
            <p:cNvSpPr/>
            <p:nvPr/>
          </p:nvSpPr>
          <p:spPr>
            <a:xfrm>
              <a:off x="7183550" y="3698866"/>
              <a:ext cx="31803" cy="37632"/>
            </a:xfrm>
            <a:custGeom>
              <a:avLst/>
              <a:gdLst>
                <a:gd name="connsiteX0" fmla="*/ 21793 w 31803"/>
                <a:gd name="connsiteY0" fmla="*/ 485 h 37632"/>
                <a:gd name="connsiteX1" fmla="*/ 3696 w 31803"/>
                <a:gd name="connsiteY1" fmla="*/ 10010 h 37632"/>
                <a:gd name="connsiteX2" fmla="*/ 838 w 31803"/>
                <a:gd name="connsiteY2" fmla="*/ 18583 h 37632"/>
                <a:gd name="connsiteX3" fmla="*/ 10363 w 31803"/>
                <a:gd name="connsiteY3" fmla="*/ 36680 h 37632"/>
                <a:gd name="connsiteX4" fmla="*/ 15126 w 31803"/>
                <a:gd name="connsiteY4" fmla="*/ 37633 h 37632"/>
                <a:gd name="connsiteX5" fmla="*/ 28461 w 31803"/>
                <a:gd name="connsiteY5" fmla="*/ 28108 h 37632"/>
                <a:gd name="connsiteX6" fmla="*/ 31318 w 31803"/>
                <a:gd name="connsiteY6" fmla="*/ 18583 h 37632"/>
                <a:gd name="connsiteX7" fmla="*/ 21793 w 31803"/>
                <a:gd name="connsiteY7" fmla="*/ 485 h 3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3" h="37632">
                  <a:moveTo>
                    <a:pt x="21793" y="485"/>
                  </a:moveTo>
                  <a:cubicBezTo>
                    <a:pt x="14173" y="-1420"/>
                    <a:pt x="6553" y="2390"/>
                    <a:pt x="3696" y="10010"/>
                  </a:cubicBezTo>
                  <a:cubicBezTo>
                    <a:pt x="2743" y="12868"/>
                    <a:pt x="1791" y="15725"/>
                    <a:pt x="838" y="18583"/>
                  </a:cubicBezTo>
                  <a:cubicBezTo>
                    <a:pt x="-2019" y="26203"/>
                    <a:pt x="2743" y="33823"/>
                    <a:pt x="10363" y="36680"/>
                  </a:cubicBezTo>
                  <a:cubicBezTo>
                    <a:pt x="12268" y="36680"/>
                    <a:pt x="13221" y="37633"/>
                    <a:pt x="15126" y="37633"/>
                  </a:cubicBezTo>
                  <a:cubicBezTo>
                    <a:pt x="20841" y="37633"/>
                    <a:pt x="26556" y="33823"/>
                    <a:pt x="28461" y="28108"/>
                  </a:cubicBezTo>
                  <a:cubicBezTo>
                    <a:pt x="29413" y="25250"/>
                    <a:pt x="30366" y="22393"/>
                    <a:pt x="31318" y="18583"/>
                  </a:cubicBezTo>
                  <a:cubicBezTo>
                    <a:pt x="33223" y="10963"/>
                    <a:pt x="29413" y="2390"/>
                    <a:pt x="21793" y="485"/>
                  </a:cubicBezTo>
                  <a:close/>
                </a:path>
              </a:pathLst>
            </a:custGeom>
            <a:solidFill>
              <a:srgbClr val="FFFFFF"/>
            </a:solidFill>
            <a:ln w="9525" cap="flat">
              <a:noFill/>
              <a:prstDash val="solid"/>
              <a:miter/>
            </a:ln>
          </p:spPr>
          <p:txBody>
            <a:bodyPr rtlCol="0" anchor="ctr"/>
            <a:lstStyle/>
            <a:p>
              <a:endParaRPr lang="en-GB" dirty="0"/>
            </a:p>
          </p:txBody>
        </p:sp>
        <p:sp>
          <p:nvSpPr>
            <p:cNvPr id="118" name="Freeform: Shape 117">
              <a:extLst>
                <a:ext uri="{FF2B5EF4-FFF2-40B4-BE49-F238E27FC236}">
                  <a16:creationId xmlns:a16="http://schemas.microsoft.com/office/drawing/2014/main" id="{2422CECE-B18F-4CAF-9E97-FCD4F6044A05}"/>
                </a:ext>
              </a:extLst>
            </p:cNvPr>
            <p:cNvSpPr/>
            <p:nvPr/>
          </p:nvSpPr>
          <p:spPr>
            <a:xfrm>
              <a:off x="7090054" y="3906959"/>
              <a:ext cx="33411" cy="36231"/>
            </a:xfrm>
            <a:custGeom>
              <a:avLst/>
              <a:gdLst>
                <a:gd name="connsiteX0" fmla="*/ 26707 w 33411"/>
                <a:gd name="connsiteY0" fmla="*/ 1942 h 36231"/>
                <a:gd name="connsiteX1" fmla="*/ 6704 w 33411"/>
                <a:gd name="connsiteY1" fmla="*/ 6704 h 36231"/>
                <a:gd name="connsiteX2" fmla="*/ 1942 w 33411"/>
                <a:gd name="connsiteY2" fmla="*/ 14324 h 36231"/>
                <a:gd name="connsiteX3" fmla="*/ 6704 w 33411"/>
                <a:gd name="connsiteY3" fmla="*/ 34327 h 36231"/>
                <a:gd name="connsiteX4" fmla="*/ 14324 w 33411"/>
                <a:gd name="connsiteY4" fmla="*/ 36232 h 36231"/>
                <a:gd name="connsiteX5" fmla="*/ 26707 w 33411"/>
                <a:gd name="connsiteY5" fmla="*/ 29564 h 36231"/>
                <a:gd name="connsiteX6" fmla="*/ 31469 w 33411"/>
                <a:gd name="connsiteY6" fmla="*/ 20992 h 36231"/>
                <a:gd name="connsiteX7" fmla="*/ 26707 w 33411"/>
                <a:gd name="connsiteY7" fmla="*/ 1942 h 3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1" h="36231">
                  <a:moveTo>
                    <a:pt x="26707" y="1942"/>
                  </a:moveTo>
                  <a:cubicBezTo>
                    <a:pt x="20039" y="-1868"/>
                    <a:pt x="11467" y="37"/>
                    <a:pt x="6704" y="6704"/>
                  </a:cubicBezTo>
                  <a:lnTo>
                    <a:pt x="1942" y="14324"/>
                  </a:lnTo>
                  <a:cubicBezTo>
                    <a:pt x="-1868" y="20992"/>
                    <a:pt x="37" y="29564"/>
                    <a:pt x="6704" y="34327"/>
                  </a:cubicBezTo>
                  <a:cubicBezTo>
                    <a:pt x="8609" y="35279"/>
                    <a:pt x="11467" y="36232"/>
                    <a:pt x="14324" y="36232"/>
                  </a:cubicBezTo>
                  <a:cubicBezTo>
                    <a:pt x="19087" y="36232"/>
                    <a:pt x="23849" y="33374"/>
                    <a:pt x="26707" y="29564"/>
                  </a:cubicBezTo>
                  <a:lnTo>
                    <a:pt x="31469" y="20992"/>
                  </a:lnTo>
                  <a:cubicBezTo>
                    <a:pt x="35279" y="14324"/>
                    <a:pt x="33374" y="5752"/>
                    <a:pt x="26707" y="1942"/>
                  </a:cubicBezTo>
                  <a:close/>
                </a:path>
              </a:pathLst>
            </a:custGeom>
            <a:solidFill>
              <a:srgbClr val="FFFFFF"/>
            </a:solidFill>
            <a:ln w="9525" cap="flat">
              <a:noFill/>
              <a:prstDash val="solid"/>
              <a:miter/>
            </a:ln>
          </p:spPr>
          <p:txBody>
            <a:bodyPr rtlCol="0" anchor="ctr"/>
            <a:lstStyle/>
            <a:p>
              <a:endParaRPr lang="en-GB" dirty="0"/>
            </a:p>
          </p:txBody>
        </p:sp>
        <p:sp>
          <p:nvSpPr>
            <p:cNvPr id="119" name="Freeform: Shape 118">
              <a:extLst>
                <a:ext uri="{FF2B5EF4-FFF2-40B4-BE49-F238E27FC236}">
                  <a16:creationId xmlns:a16="http://schemas.microsoft.com/office/drawing/2014/main" id="{957905F4-64FE-4C07-9667-72C7FFCDD18B}"/>
                </a:ext>
              </a:extLst>
            </p:cNvPr>
            <p:cNvSpPr/>
            <p:nvPr/>
          </p:nvSpPr>
          <p:spPr>
            <a:xfrm>
              <a:off x="7158664" y="3770781"/>
              <a:ext cx="31930" cy="37154"/>
            </a:xfrm>
            <a:custGeom>
              <a:avLst/>
              <a:gdLst>
                <a:gd name="connsiteX0" fmla="*/ 22867 w 31930"/>
                <a:gd name="connsiteY0" fmla="*/ 960 h 37154"/>
                <a:gd name="connsiteX1" fmla="*/ 4770 w 31930"/>
                <a:gd name="connsiteY1" fmla="*/ 8580 h 37154"/>
                <a:gd name="connsiteX2" fmla="*/ 960 w 31930"/>
                <a:gd name="connsiteY2" fmla="*/ 17152 h 37154"/>
                <a:gd name="connsiteX3" fmla="*/ 8580 w 31930"/>
                <a:gd name="connsiteY3" fmla="*/ 36202 h 37154"/>
                <a:gd name="connsiteX4" fmla="*/ 14295 w 31930"/>
                <a:gd name="connsiteY4" fmla="*/ 37155 h 37154"/>
                <a:gd name="connsiteX5" fmla="*/ 27630 w 31930"/>
                <a:gd name="connsiteY5" fmla="*/ 28582 h 37154"/>
                <a:gd name="connsiteX6" fmla="*/ 31440 w 31930"/>
                <a:gd name="connsiteY6" fmla="*/ 20010 h 37154"/>
                <a:gd name="connsiteX7" fmla="*/ 22867 w 31930"/>
                <a:gd name="connsiteY7" fmla="*/ 960 h 3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30" h="37154">
                  <a:moveTo>
                    <a:pt x="22867" y="960"/>
                  </a:moveTo>
                  <a:cubicBezTo>
                    <a:pt x="15247" y="-1898"/>
                    <a:pt x="7627" y="1912"/>
                    <a:pt x="4770" y="8580"/>
                  </a:cubicBezTo>
                  <a:cubicBezTo>
                    <a:pt x="3817" y="11437"/>
                    <a:pt x="2865" y="14295"/>
                    <a:pt x="960" y="17152"/>
                  </a:cubicBezTo>
                  <a:cubicBezTo>
                    <a:pt x="-1898" y="24772"/>
                    <a:pt x="1912" y="32392"/>
                    <a:pt x="8580" y="36202"/>
                  </a:cubicBezTo>
                  <a:cubicBezTo>
                    <a:pt x="10485" y="37155"/>
                    <a:pt x="12390" y="37155"/>
                    <a:pt x="14295" y="37155"/>
                  </a:cubicBezTo>
                  <a:cubicBezTo>
                    <a:pt x="20010" y="37155"/>
                    <a:pt x="25725" y="33345"/>
                    <a:pt x="27630" y="28582"/>
                  </a:cubicBezTo>
                  <a:cubicBezTo>
                    <a:pt x="28583" y="25725"/>
                    <a:pt x="30487" y="22867"/>
                    <a:pt x="31440" y="20010"/>
                  </a:cubicBezTo>
                  <a:cubicBezTo>
                    <a:pt x="33345" y="11437"/>
                    <a:pt x="29535" y="3817"/>
                    <a:pt x="22867" y="960"/>
                  </a:cubicBezTo>
                  <a:close/>
                </a:path>
              </a:pathLst>
            </a:custGeom>
            <a:solidFill>
              <a:srgbClr val="FFFFFF"/>
            </a:solidFill>
            <a:ln w="9525" cap="flat">
              <a:noFill/>
              <a:prstDash val="solid"/>
              <a:miter/>
            </a:ln>
          </p:spPr>
          <p:txBody>
            <a:bodyPr rtlCol="0" anchor="ctr"/>
            <a:lstStyle/>
            <a:p>
              <a:endParaRPr lang="en-GB" dirty="0"/>
            </a:p>
          </p:txBody>
        </p:sp>
        <p:sp>
          <p:nvSpPr>
            <p:cNvPr id="120" name="Freeform: Shape 119">
              <a:extLst>
                <a:ext uri="{FF2B5EF4-FFF2-40B4-BE49-F238E27FC236}">
                  <a16:creationId xmlns:a16="http://schemas.microsoft.com/office/drawing/2014/main" id="{37074597-F455-4ABA-92A3-B8E1D1392174}"/>
                </a:ext>
              </a:extLst>
            </p:cNvPr>
            <p:cNvSpPr/>
            <p:nvPr/>
          </p:nvSpPr>
          <p:spPr>
            <a:xfrm>
              <a:off x="7074110" y="2900415"/>
              <a:ext cx="33162" cy="36935"/>
            </a:xfrm>
            <a:custGeom>
              <a:avLst/>
              <a:gdLst>
                <a:gd name="connsiteX0" fmla="*/ 26458 w 33162"/>
                <a:gd name="connsiteY0" fmla="*/ 34078 h 36935"/>
                <a:gd name="connsiteX1" fmla="*/ 31220 w 33162"/>
                <a:gd name="connsiteY1" fmla="*/ 14076 h 36935"/>
                <a:gd name="connsiteX2" fmla="*/ 26458 w 33162"/>
                <a:gd name="connsiteY2" fmla="*/ 6456 h 36935"/>
                <a:gd name="connsiteX3" fmla="*/ 6456 w 33162"/>
                <a:gd name="connsiteY3" fmla="*/ 2646 h 36935"/>
                <a:gd name="connsiteX4" fmla="*/ 2645 w 33162"/>
                <a:gd name="connsiteY4" fmla="*/ 22648 h 36935"/>
                <a:gd name="connsiteX5" fmla="*/ 7408 w 33162"/>
                <a:gd name="connsiteY5" fmla="*/ 30268 h 36935"/>
                <a:gd name="connsiteX6" fmla="*/ 19791 w 33162"/>
                <a:gd name="connsiteY6" fmla="*/ 36936 h 36935"/>
                <a:gd name="connsiteX7" fmla="*/ 26458 w 33162"/>
                <a:gd name="connsiteY7" fmla="*/ 34078 h 3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62" h="36935">
                  <a:moveTo>
                    <a:pt x="26458" y="34078"/>
                  </a:moveTo>
                  <a:cubicBezTo>
                    <a:pt x="33126" y="30268"/>
                    <a:pt x="35031" y="20743"/>
                    <a:pt x="31220" y="14076"/>
                  </a:cubicBezTo>
                  <a:lnTo>
                    <a:pt x="26458" y="6456"/>
                  </a:lnTo>
                  <a:cubicBezTo>
                    <a:pt x="21695" y="-212"/>
                    <a:pt x="13123" y="-2117"/>
                    <a:pt x="6456" y="2646"/>
                  </a:cubicBezTo>
                  <a:cubicBezTo>
                    <a:pt x="-212" y="7408"/>
                    <a:pt x="-2117" y="15981"/>
                    <a:pt x="2645" y="22648"/>
                  </a:cubicBezTo>
                  <a:lnTo>
                    <a:pt x="7408" y="30268"/>
                  </a:lnTo>
                  <a:cubicBezTo>
                    <a:pt x="10266" y="34078"/>
                    <a:pt x="15028" y="36936"/>
                    <a:pt x="19791" y="36936"/>
                  </a:cubicBezTo>
                  <a:cubicBezTo>
                    <a:pt x="21695" y="35983"/>
                    <a:pt x="23601" y="35983"/>
                    <a:pt x="26458" y="34078"/>
                  </a:cubicBezTo>
                  <a:close/>
                </a:path>
              </a:pathLst>
            </a:custGeom>
            <a:solidFill>
              <a:srgbClr val="FFFFFF"/>
            </a:solidFill>
            <a:ln w="9525" cap="flat">
              <a:noFill/>
              <a:prstDash val="solid"/>
              <a:miter/>
            </a:ln>
          </p:spPr>
          <p:txBody>
            <a:bodyPr rtlCol="0" anchor="ctr"/>
            <a:lstStyle/>
            <a:p>
              <a:endParaRPr lang="en-GB" dirty="0"/>
            </a:p>
          </p:txBody>
        </p:sp>
        <p:sp>
          <p:nvSpPr>
            <p:cNvPr id="121" name="Freeform: Shape 120">
              <a:extLst>
                <a:ext uri="{FF2B5EF4-FFF2-40B4-BE49-F238E27FC236}">
                  <a16:creationId xmlns:a16="http://schemas.microsoft.com/office/drawing/2014/main" id="{013E36A1-EB48-452B-AA84-D48CB690154A}"/>
                </a:ext>
              </a:extLst>
            </p:cNvPr>
            <p:cNvSpPr/>
            <p:nvPr/>
          </p:nvSpPr>
          <p:spPr>
            <a:xfrm>
              <a:off x="6237513" y="2467769"/>
              <a:ext cx="37238" cy="28665"/>
            </a:xfrm>
            <a:custGeom>
              <a:avLst/>
              <a:gdLst>
                <a:gd name="connsiteX0" fmla="*/ 37238 w 37238"/>
                <a:gd name="connsiteY0" fmla="*/ 14288 h 28665"/>
                <a:gd name="connsiteX1" fmla="*/ 22951 w 37238"/>
                <a:gd name="connsiteY1" fmla="*/ 0 h 28665"/>
                <a:gd name="connsiteX2" fmla="*/ 13426 w 37238"/>
                <a:gd name="connsiteY2" fmla="*/ 0 h 28665"/>
                <a:gd name="connsiteX3" fmla="*/ 91 w 37238"/>
                <a:gd name="connsiteY3" fmla="*/ 15240 h 28665"/>
                <a:gd name="connsiteX4" fmla="*/ 14379 w 37238"/>
                <a:gd name="connsiteY4" fmla="*/ 28575 h 28665"/>
                <a:gd name="connsiteX5" fmla="*/ 15331 w 37238"/>
                <a:gd name="connsiteY5" fmla="*/ 28575 h 28665"/>
                <a:gd name="connsiteX6" fmla="*/ 24856 w 37238"/>
                <a:gd name="connsiteY6" fmla="*/ 28575 h 28665"/>
                <a:gd name="connsiteX7" fmla="*/ 37238 w 37238"/>
                <a:gd name="connsiteY7" fmla="*/ 14288 h 2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38" h="28665">
                  <a:moveTo>
                    <a:pt x="37238" y="14288"/>
                  </a:moveTo>
                  <a:cubicBezTo>
                    <a:pt x="37238" y="6667"/>
                    <a:pt x="30571" y="0"/>
                    <a:pt x="22951" y="0"/>
                  </a:cubicBezTo>
                  <a:cubicBezTo>
                    <a:pt x="20093" y="0"/>
                    <a:pt x="16283" y="0"/>
                    <a:pt x="13426" y="0"/>
                  </a:cubicBezTo>
                  <a:cubicBezTo>
                    <a:pt x="5806" y="0"/>
                    <a:pt x="-862" y="6667"/>
                    <a:pt x="91" y="15240"/>
                  </a:cubicBezTo>
                  <a:cubicBezTo>
                    <a:pt x="91" y="22860"/>
                    <a:pt x="6758" y="28575"/>
                    <a:pt x="14379" y="28575"/>
                  </a:cubicBezTo>
                  <a:cubicBezTo>
                    <a:pt x="14379" y="28575"/>
                    <a:pt x="14379" y="28575"/>
                    <a:pt x="15331" y="28575"/>
                  </a:cubicBezTo>
                  <a:cubicBezTo>
                    <a:pt x="18188" y="28575"/>
                    <a:pt x="21998" y="28575"/>
                    <a:pt x="24856" y="28575"/>
                  </a:cubicBezTo>
                  <a:cubicBezTo>
                    <a:pt x="30571" y="29527"/>
                    <a:pt x="37238" y="22860"/>
                    <a:pt x="37238" y="14288"/>
                  </a:cubicBezTo>
                  <a:close/>
                </a:path>
              </a:pathLst>
            </a:custGeom>
            <a:solidFill>
              <a:srgbClr val="FFFFFF"/>
            </a:solidFill>
            <a:ln w="9525" cap="flat">
              <a:noFill/>
              <a:prstDash val="solid"/>
              <a:miter/>
            </a:ln>
          </p:spPr>
          <p:txBody>
            <a:bodyPr rtlCol="0" anchor="ctr"/>
            <a:lstStyle/>
            <a:p>
              <a:endParaRPr lang="en-GB" dirty="0"/>
            </a:p>
          </p:txBody>
        </p:sp>
        <p:sp>
          <p:nvSpPr>
            <p:cNvPr id="122" name="Freeform: Shape 121">
              <a:extLst>
                <a:ext uri="{FF2B5EF4-FFF2-40B4-BE49-F238E27FC236}">
                  <a16:creationId xmlns:a16="http://schemas.microsoft.com/office/drawing/2014/main" id="{A46D7F2F-2174-4E32-B778-C4404F442EA5}"/>
                </a:ext>
              </a:extLst>
            </p:cNvPr>
            <p:cNvSpPr/>
            <p:nvPr/>
          </p:nvSpPr>
          <p:spPr>
            <a:xfrm>
              <a:off x="6311899" y="2468721"/>
              <a:ext cx="38100" cy="28575"/>
            </a:xfrm>
            <a:custGeom>
              <a:avLst/>
              <a:gdLst>
                <a:gd name="connsiteX0" fmla="*/ 38100 w 38100"/>
                <a:gd name="connsiteY0" fmla="*/ 15240 h 28575"/>
                <a:gd name="connsiteX1" fmla="*/ 24765 w 38100"/>
                <a:gd name="connsiteY1" fmla="*/ 0 h 28575"/>
                <a:gd name="connsiteX2" fmla="*/ 15240 w 38100"/>
                <a:gd name="connsiteY2" fmla="*/ 0 h 28575"/>
                <a:gd name="connsiteX3" fmla="*/ 0 w 38100"/>
                <a:gd name="connsiteY3" fmla="*/ 13335 h 28575"/>
                <a:gd name="connsiteX4" fmla="*/ 13335 w 38100"/>
                <a:gd name="connsiteY4" fmla="*/ 28575 h 28575"/>
                <a:gd name="connsiteX5" fmla="*/ 22860 w 38100"/>
                <a:gd name="connsiteY5" fmla="*/ 28575 h 28575"/>
                <a:gd name="connsiteX6" fmla="*/ 23813 w 38100"/>
                <a:gd name="connsiteY6" fmla="*/ 28575 h 28575"/>
                <a:gd name="connsiteX7" fmla="*/ 38100 w 38100"/>
                <a:gd name="connsiteY7" fmla="*/ 1524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28575">
                  <a:moveTo>
                    <a:pt x="38100" y="15240"/>
                  </a:moveTo>
                  <a:cubicBezTo>
                    <a:pt x="38100" y="7620"/>
                    <a:pt x="32385" y="952"/>
                    <a:pt x="24765" y="0"/>
                  </a:cubicBezTo>
                  <a:lnTo>
                    <a:pt x="15240" y="0"/>
                  </a:lnTo>
                  <a:cubicBezTo>
                    <a:pt x="7620" y="0"/>
                    <a:pt x="953" y="5715"/>
                    <a:pt x="0" y="13335"/>
                  </a:cubicBezTo>
                  <a:cubicBezTo>
                    <a:pt x="0" y="20955"/>
                    <a:pt x="5715" y="27623"/>
                    <a:pt x="13335" y="28575"/>
                  </a:cubicBezTo>
                  <a:lnTo>
                    <a:pt x="22860" y="28575"/>
                  </a:lnTo>
                  <a:cubicBezTo>
                    <a:pt x="22860" y="28575"/>
                    <a:pt x="22860" y="28575"/>
                    <a:pt x="23813" y="28575"/>
                  </a:cubicBezTo>
                  <a:cubicBezTo>
                    <a:pt x="31432" y="28575"/>
                    <a:pt x="38100" y="22860"/>
                    <a:pt x="38100" y="15240"/>
                  </a:cubicBezTo>
                  <a:close/>
                </a:path>
              </a:pathLst>
            </a:custGeom>
            <a:solidFill>
              <a:srgbClr val="FFFFFF"/>
            </a:solidFill>
            <a:ln w="9525" cap="flat">
              <a:noFill/>
              <a:prstDash val="solid"/>
              <a:miter/>
            </a:ln>
          </p:spPr>
          <p:txBody>
            <a:bodyPr rtlCol="0" anchor="ctr"/>
            <a:lstStyle/>
            <a:p>
              <a:endParaRPr lang="en-GB" dirty="0"/>
            </a:p>
          </p:txBody>
        </p:sp>
        <p:sp>
          <p:nvSpPr>
            <p:cNvPr id="123" name="Freeform: Shape 122">
              <a:extLst>
                <a:ext uri="{FF2B5EF4-FFF2-40B4-BE49-F238E27FC236}">
                  <a16:creationId xmlns:a16="http://schemas.microsoft.com/office/drawing/2014/main" id="{2210658B-429E-4E2B-8056-997948EA7279}"/>
                </a:ext>
              </a:extLst>
            </p:cNvPr>
            <p:cNvSpPr/>
            <p:nvPr/>
          </p:nvSpPr>
          <p:spPr>
            <a:xfrm>
              <a:off x="6343331" y="4369911"/>
              <a:ext cx="38100" cy="29527"/>
            </a:xfrm>
            <a:custGeom>
              <a:avLst/>
              <a:gdLst>
                <a:gd name="connsiteX0" fmla="*/ 22860 w 38100"/>
                <a:gd name="connsiteY0" fmla="*/ 0 h 29527"/>
                <a:gd name="connsiteX1" fmla="*/ 13335 w 38100"/>
                <a:gd name="connsiteY1" fmla="*/ 952 h 29527"/>
                <a:gd name="connsiteX2" fmla="*/ 0 w 38100"/>
                <a:gd name="connsiteY2" fmla="*/ 16192 h 29527"/>
                <a:gd name="connsiteX3" fmla="*/ 14288 w 38100"/>
                <a:gd name="connsiteY3" fmla="*/ 29527 h 29527"/>
                <a:gd name="connsiteX4" fmla="*/ 15240 w 38100"/>
                <a:gd name="connsiteY4" fmla="*/ 29527 h 29527"/>
                <a:gd name="connsiteX5" fmla="*/ 24765 w 38100"/>
                <a:gd name="connsiteY5" fmla="*/ 28575 h 29527"/>
                <a:gd name="connsiteX6" fmla="*/ 38100 w 38100"/>
                <a:gd name="connsiteY6" fmla="*/ 13335 h 29527"/>
                <a:gd name="connsiteX7" fmla="*/ 22860 w 38100"/>
                <a:gd name="connsiteY7" fmla="*/ 0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29527">
                  <a:moveTo>
                    <a:pt x="22860" y="0"/>
                  </a:moveTo>
                  <a:lnTo>
                    <a:pt x="13335" y="952"/>
                  </a:lnTo>
                  <a:cubicBezTo>
                    <a:pt x="5715" y="1905"/>
                    <a:pt x="0" y="8572"/>
                    <a:pt x="0" y="16192"/>
                  </a:cubicBezTo>
                  <a:cubicBezTo>
                    <a:pt x="953" y="23813"/>
                    <a:pt x="6668" y="29527"/>
                    <a:pt x="14288" y="29527"/>
                  </a:cubicBezTo>
                  <a:cubicBezTo>
                    <a:pt x="14288" y="29527"/>
                    <a:pt x="15240" y="29527"/>
                    <a:pt x="15240" y="29527"/>
                  </a:cubicBezTo>
                  <a:lnTo>
                    <a:pt x="24765" y="28575"/>
                  </a:lnTo>
                  <a:cubicBezTo>
                    <a:pt x="32385" y="27622"/>
                    <a:pt x="38100" y="20955"/>
                    <a:pt x="38100" y="13335"/>
                  </a:cubicBezTo>
                  <a:cubicBezTo>
                    <a:pt x="38100" y="5715"/>
                    <a:pt x="30480" y="0"/>
                    <a:pt x="22860" y="0"/>
                  </a:cubicBezTo>
                  <a:close/>
                </a:path>
              </a:pathLst>
            </a:custGeom>
            <a:solidFill>
              <a:srgbClr val="FFFFFF"/>
            </a:solidFill>
            <a:ln w="9525" cap="flat">
              <a:noFill/>
              <a:prstDash val="solid"/>
              <a:miter/>
            </a:ln>
          </p:spPr>
          <p:txBody>
            <a:bodyPr rtlCol="0" anchor="ctr"/>
            <a:lstStyle/>
            <a:p>
              <a:endParaRPr lang="en-GB" dirty="0"/>
            </a:p>
          </p:txBody>
        </p:sp>
        <p:sp>
          <p:nvSpPr>
            <p:cNvPr id="124" name="Freeform: Shape 123">
              <a:extLst>
                <a:ext uri="{FF2B5EF4-FFF2-40B4-BE49-F238E27FC236}">
                  <a16:creationId xmlns:a16="http://schemas.microsoft.com/office/drawing/2014/main" id="{7F66F582-D780-4CC2-80E5-915F193F4E8F}"/>
                </a:ext>
              </a:extLst>
            </p:cNvPr>
            <p:cNvSpPr/>
            <p:nvPr/>
          </p:nvSpPr>
          <p:spPr>
            <a:xfrm>
              <a:off x="6387042" y="2474332"/>
              <a:ext cx="38307" cy="29631"/>
            </a:xfrm>
            <a:custGeom>
              <a:avLst/>
              <a:gdLst>
                <a:gd name="connsiteX0" fmla="*/ 38204 w 38307"/>
                <a:gd name="connsiteY0" fmla="*/ 17249 h 29631"/>
                <a:gd name="connsiteX1" fmla="*/ 25821 w 38307"/>
                <a:gd name="connsiteY1" fmla="*/ 1056 h 29631"/>
                <a:gd name="connsiteX2" fmla="*/ 16296 w 38307"/>
                <a:gd name="connsiteY2" fmla="*/ 104 h 29631"/>
                <a:gd name="connsiteX3" fmla="*/ 104 w 38307"/>
                <a:gd name="connsiteY3" fmla="*/ 12486 h 29631"/>
                <a:gd name="connsiteX4" fmla="*/ 12487 w 38307"/>
                <a:gd name="connsiteY4" fmla="*/ 28679 h 29631"/>
                <a:gd name="connsiteX5" fmla="*/ 22012 w 38307"/>
                <a:gd name="connsiteY5" fmla="*/ 29631 h 29631"/>
                <a:gd name="connsiteX6" fmla="*/ 23916 w 38307"/>
                <a:gd name="connsiteY6" fmla="*/ 29631 h 29631"/>
                <a:gd name="connsiteX7" fmla="*/ 38204 w 38307"/>
                <a:gd name="connsiteY7" fmla="*/ 17249 h 2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07" h="29631">
                  <a:moveTo>
                    <a:pt x="38204" y="17249"/>
                  </a:moveTo>
                  <a:cubicBezTo>
                    <a:pt x="39156" y="9629"/>
                    <a:pt x="33441" y="2009"/>
                    <a:pt x="25821" y="1056"/>
                  </a:cubicBezTo>
                  <a:cubicBezTo>
                    <a:pt x="22964" y="1056"/>
                    <a:pt x="19154" y="104"/>
                    <a:pt x="16296" y="104"/>
                  </a:cubicBezTo>
                  <a:cubicBezTo>
                    <a:pt x="8676" y="-849"/>
                    <a:pt x="1056" y="4866"/>
                    <a:pt x="104" y="12486"/>
                  </a:cubicBezTo>
                  <a:cubicBezTo>
                    <a:pt x="-849" y="20106"/>
                    <a:pt x="4866" y="27726"/>
                    <a:pt x="12487" y="28679"/>
                  </a:cubicBezTo>
                  <a:cubicBezTo>
                    <a:pt x="15344" y="28679"/>
                    <a:pt x="18201" y="29631"/>
                    <a:pt x="22012" y="29631"/>
                  </a:cubicBezTo>
                  <a:cubicBezTo>
                    <a:pt x="22964" y="29631"/>
                    <a:pt x="22964" y="29631"/>
                    <a:pt x="23916" y="29631"/>
                  </a:cubicBezTo>
                  <a:cubicBezTo>
                    <a:pt x="31537" y="29631"/>
                    <a:pt x="37251" y="24869"/>
                    <a:pt x="38204" y="17249"/>
                  </a:cubicBezTo>
                  <a:close/>
                </a:path>
              </a:pathLst>
            </a:custGeom>
            <a:solidFill>
              <a:srgbClr val="FFFFFF"/>
            </a:solidFill>
            <a:ln w="9525" cap="flat">
              <a:noFill/>
              <a:prstDash val="solid"/>
              <a:miter/>
            </a:ln>
          </p:spPr>
          <p:txBody>
            <a:bodyPr rtlCol="0" anchor="ctr"/>
            <a:lstStyle/>
            <a:p>
              <a:endParaRPr lang="en-GB" dirty="0"/>
            </a:p>
          </p:txBody>
        </p:sp>
        <p:sp>
          <p:nvSpPr>
            <p:cNvPr id="125" name="Freeform: Shape 124">
              <a:extLst>
                <a:ext uri="{FF2B5EF4-FFF2-40B4-BE49-F238E27FC236}">
                  <a16:creationId xmlns:a16="http://schemas.microsoft.com/office/drawing/2014/main" id="{29209AA5-512A-4728-8FC4-370691F29DBF}"/>
                </a:ext>
              </a:extLst>
            </p:cNvPr>
            <p:cNvSpPr/>
            <p:nvPr/>
          </p:nvSpPr>
          <p:spPr>
            <a:xfrm>
              <a:off x="6418475" y="4360971"/>
              <a:ext cx="37620" cy="30847"/>
            </a:xfrm>
            <a:custGeom>
              <a:avLst/>
              <a:gdLst>
                <a:gd name="connsiteX0" fmla="*/ 22011 w 37620"/>
                <a:gd name="connsiteY0" fmla="*/ 367 h 30847"/>
                <a:gd name="connsiteX1" fmla="*/ 12486 w 37620"/>
                <a:gd name="connsiteY1" fmla="*/ 2272 h 30847"/>
                <a:gd name="connsiteX2" fmla="*/ 104 w 37620"/>
                <a:gd name="connsiteY2" fmla="*/ 18465 h 30847"/>
                <a:gd name="connsiteX3" fmla="*/ 14391 w 37620"/>
                <a:gd name="connsiteY3" fmla="*/ 30847 h 30847"/>
                <a:gd name="connsiteX4" fmla="*/ 16296 w 37620"/>
                <a:gd name="connsiteY4" fmla="*/ 30847 h 30847"/>
                <a:gd name="connsiteX5" fmla="*/ 25821 w 37620"/>
                <a:gd name="connsiteY5" fmla="*/ 28942 h 30847"/>
                <a:gd name="connsiteX6" fmla="*/ 37251 w 37620"/>
                <a:gd name="connsiteY6" fmla="*/ 12750 h 30847"/>
                <a:gd name="connsiteX7" fmla="*/ 22011 w 37620"/>
                <a:gd name="connsiteY7" fmla="*/ 367 h 3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20" h="30847">
                  <a:moveTo>
                    <a:pt x="22011" y="367"/>
                  </a:moveTo>
                  <a:lnTo>
                    <a:pt x="12486" y="2272"/>
                  </a:lnTo>
                  <a:cubicBezTo>
                    <a:pt x="4866" y="3225"/>
                    <a:pt x="-849" y="10845"/>
                    <a:pt x="104" y="18465"/>
                  </a:cubicBezTo>
                  <a:cubicBezTo>
                    <a:pt x="1056" y="25132"/>
                    <a:pt x="7724" y="30847"/>
                    <a:pt x="14391" y="30847"/>
                  </a:cubicBezTo>
                  <a:cubicBezTo>
                    <a:pt x="15344" y="30847"/>
                    <a:pt x="16296" y="30847"/>
                    <a:pt x="16296" y="30847"/>
                  </a:cubicBezTo>
                  <a:lnTo>
                    <a:pt x="25821" y="28942"/>
                  </a:lnTo>
                  <a:cubicBezTo>
                    <a:pt x="33441" y="27990"/>
                    <a:pt x="39156" y="20370"/>
                    <a:pt x="37251" y="12750"/>
                  </a:cubicBezTo>
                  <a:cubicBezTo>
                    <a:pt x="37251" y="4177"/>
                    <a:pt x="29631" y="-1538"/>
                    <a:pt x="22011" y="367"/>
                  </a:cubicBezTo>
                  <a:close/>
                </a:path>
              </a:pathLst>
            </a:custGeom>
            <a:solidFill>
              <a:srgbClr val="FFFFFF"/>
            </a:solidFill>
            <a:ln w="9525" cap="flat">
              <a:noFill/>
              <a:prstDash val="solid"/>
              <a:miter/>
            </a:ln>
          </p:spPr>
          <p:txBody>
            <a:bodyPr rtlCol="0" anchor="ctr"/>
            <a:lstStyle/>
            <a:p>
              <a:endParaRPr lang="en-GB" dirty="0"/>
            </a:p>
          </p:txBody>
        </p:sp>
        <p:sp>
          <p:nvSpPr>
            <p:cNvPr id="126" name="Freeform: Shape 125">
              <a:extLst>
                <a:ext uri="{FF2B5EF4-FFF2-40B4-BE49-F238E27FC236}">
                  <a16:creationId xmlns:a16="http://schemas.microsoft.com/office/drawing/2014/main" id="{A6E588A1-A87E-44D2-AA43-5D49A63A20A1}"/>
                </a:ext>
              </a:extLst>
            </p:cNvPr>
            <p:cNvSpPr/>
            <p:nvPr/>
          </p:nvSpPr>
          <p:spPr>
            <a:xfrm>
              <a:off x="6189875" y="4368855"/>
              <a:ext cx="38306" cy="29631"/>
            </a:xfrm>
            <a:custGeom>
              <a:avLst/>
              <a:gdLst>
                <a:gd name="connsiteX0" fmla="*/ 24868 w 38306"/>
                <a:gd name="connsiteY0" fmla="*/ 1056 h 29631"/>
                <a:gd name="connsiteX1" fmla="*/ 15343 w 38306"/>
                <a:gd name="connsiteY1" fmla="*/ 103 h 29631"/>
                <a:gd name="connsiteX2" fmla="*/ 103 w 38306"/>
                <a:gd name="connsiteY2" fmla="*/ 13438 h 29631"/>
                <a:gd name="connsiteX3" fmla="*/ 13438 w 38306"/>
                <a:gd name="connsiteY3" fmla="*/ 28678 h 29631"/>
                <a:gd name="connsiteX4" fmla="*/ 22963 w 38306"/>
                <a:gd name="connsiteY4" fmla="*/ 29631 h 29631"/>
                <a:gd name="connsiteX5" fmla="*/ 23916 w 38306"/>
                <a:gd name="connsiteY5" fmla="*/ 29631 h 29631"/>
                <a:gd name="connsiteX6" fmla="*/ 38203 w 38306"/>
                <a:gd name="connsiteY6" fmla="*/ 16296 h 29631"/>
                <a:gd name="connsiteX7" fmla="*/ 24868 w 38306"/>
                <a:gd name="connsiteY7" fmla="*/ 1056 h 2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06" h="29631">
                  <a:moveTo>
                    <a:pt x="24868" y="1056"/>
                  </a:moveTo>
                  <a:lnTo>
                    <a:pt x="15343" y="103"/>
                  </a:lnTo>
                  <a:cubicBezTo>
                    <a:pt x="7723" y="-849"/>
                    <a:pt x="103" y="4866"/>
                    <a:pt x="103" y="13438"/>
                  </a:cubicBezTo>
                  <a:cubicBezTo>
                    <a:pt x="-849" y="21058"/>
                    <a:pt x="4866" y="28678"/>
                    <a:pt x="13438" y="28678"/>
                  </a:cubicBezTo>
                  <a:lnTo>
                    <a:pt x="22963" y="29631"/>
                  </a:lnTo>
                  <a:cubicBezTo>
                    <a:pt x="22963" y="29631"/>
                    <a:pt x="23916" y="29631"/>
                    <a:pt x="23916" y="29631"/>
                  </a:cubicBezTo>
                  <a:cubicBezTo>
                    <a:pt x="31536" y="29631"/>
                    <a:pt x="37251" y="23916"/>
                    <a:pt x="38203" y="16296"/>
                  </a:cubicBezTo>
                  <a:cubicBezTo>
                    <a:pt x="39156" y="8676"/>
                    <a:pt x="33441" y="2008"/>
                    <a:pt x="24868" y="1056"/>
                  </a:cubicBezTo>
                  <a:close/>
                </a:path>
              </a:pathLst>
            </a:custGeom>
            <a:solidFill>
              <a:srgbClr val="FFFFFF"/>
            </a:solidFill>
            <a:ln w="9525" cap="flat">
              <a:noFill/>
              <a:prstDash val="solid"/>
              <a:miter/>
            </a:ln>
          </p:spPr>
          <p:txBody>
            <a:bodyPr rtlCol="0" anchor="ctr"/>
            <a:lstStyle/>
            <a:p>
              <a:endParaRPr lang="en-GB" dirty="0"/>
            </a:p>
          </p:txBody>
        </p:sp>
        <p:sp>
          <p:nvSpPr>
            <p:cNvPr id="127" name="Freeform: Shape 126">
              <a:extLst>
                <a:ext uri="{FF2B5EF4-FFF2-40B4-BE49-F238E27FC236}">
                  <a16:creationId xmlns:a16="http://schemas.microsoft.com/office/drawing/2014/main" id="{6E89DB37-5536-4C04-81A8-5B366179DC9A}"/>
                </a:ext>
              </a:extLst>
            </p:cNvPr>
            <p:cNvSpPr/>
            <p:nvPr/>
          </p:nvSpPr>
          <p:spPr>
            <a:xfrm>
              <a:off x="6772872" y="4228481"/>
              <a:ext cx="37221" cy="33797"/>
            </a:xfrm>
            <a:custGeom>
              <a:avLst/>
              <a:gdLst>
                <a:gd name="connsiteX0" fmla="*/ 14324 w 37221"/>
                <a:gd name="connsiteY0" fmla="*/ 2365 h 33797"/>
                <a:gd name="connsiteX1" fmla="*/ 6704 w 37221"/>
                <a:gd name="connsiteY1" fmla="*/ 7127 h 33797"/>
                <a:gd name="connsiteX2" fmla="*/ 1942 w 37221"/>
                <a:gd name="connsiteY2" fmla="*/ 27130 h 33797"/>
                <a:gd name="connsiteX3" fmla="*/ 14324 w 37221"/>
                <a:gd name="connsiteY3" fmla="*/ 33797 h 33797"/>
                <a:gd name="connsiteX4" fmla="*/ 21944 w 37221"/>
                <a:gd name="connsiteY4" fmla="*/ 31892 h 33797"/>
                <a:gd name="connsiteX5" fmla="*/ 30517 w 37221"/>
                <a:gd name="connsiteY5" fmla="*/ 27130 h 33797"/>
                <a:gd name="connsiteX6" fmla="*/ 35279 w 37221"/>
                <a:gd name="connsiteY6" fmla="*/ 7127 h 33797"/>
                <a:gd name="connsiteX7" fmla="*/ 14324 w 37221"/>
                <a:gd name="connsiteY7" fmla="*/ 2365 h 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21" h="33797">
                  <a:moveTo>
                    <a:pt x="14324" y="2365"/>
                  </a:moveTo>
                  <a:cubicBezTo>
                    <a:pt x="11467" y="4270"/>
                    <a:pt x="8609" y="5222"/>
                    <a:pt x="6704" y="7127"/>
                  </a:cubicBezTo>
                  <a:cubicBezTo>
                    <a:pt x="37" y="10937"/>
                    <a:pt x="-1868" y="20462"/>
                    <a:pt x="1942" y="27130"/>
                  </a:cubicBezTo>
                  <a:cubicBezTo>
                    <a:pt x="4799" y="31892"/>
                    <a:pt x="9562" y="33797"/>
                    <a:pt x="14324" y="33797"/>
                  </a:cubicBezTo>
                  <a:cubicBezTo>
                    <a:pt x="17182" y="33797"/>
                    <a:pt x="19087" y="32845"/>
                    <a:pt x="21944" y="31892"/>
                  </a:cubicBezTo>
                  <a:cubicBezTo>
                    <a:pt x="24802" y="29987"/>
                    <a:pt x="27659" y="28082"/>
                    <a:pt x="30517" y="27130"/>
                  </a:cubicBezTo>
                  <a:cubicBezTo>
                    <a:pt x="37184" y="23320"/>
                    <a:pt x="39089" y="13795"/>
                    <a:pt x="35279" y="7127"/>
                  </a:cubicBezTo>
                  <a:cubicBezTo>
                    <a:pt x="29564" y="460"/>
                    <a:pt x="20992" y="-2398"/>
                    <a:pt x="14324" y="2365"/>
                  </a:cubicBezTo>
                  <a:close/>
                </a:path>
              </a:pathLst>
            </a:custGeom>
            <a:solidFill>
              <a:srgbClr val="FFFFFF"/>
            </a:solidFill>
            <a:ln w="9525" cap="flat">
              <a:noFill/>
              <a:prstDash val="solid"/>
              <a:miter/>
            </a:ln>
          </p:spPr>
          <p:txBody>
            <a:bodyPr rtlCol="0" anchor="ctr"/>
            <a:lstStyle/>
            <a:p>
              <a:endParaRPr lang="en-GB" dirty="0"/>
            </a:p>
          </p:txBody>
        </p:sp>
        <p:sp>
          <p:nvSpPr>
            <p:cNvPr id="128" name="Freeform: Shape 127">
              <a:extLst>
                <a:ext uri="{FF2B5EF4-FFF2-40B4-BE49-F238E27FC236}">
                  <a16:creationId xmlns:a16="http://schemas.microsoft.com/office/drawing/2014/main" id="{D8FC5689-B339-45B3-96B1-3E0D41684D6B}"/>
                </a:ext>
              </a:extLst>
            </p:cNvPr>
            <p:cNvSpPr/>
            <p:nvPr/>
          </p:nvSpPr>
          <p:spPr>
            <a:xfrm>
              <a:off x="6086035" y="2484793"/>
              <a:ext cx="38341" cy="30600"/>
            </a:xfrm>
            <a:custGeom>
              <a:avLst/>
              <a:gdLst>
                <a:gd name="connsiteX0" fmla="*/ 38221 w 38341"/>
                <a:gd name="connsiteY0" fmla="*/ 11551 h 30600"/>
                <a:gd name="connsiteX1" fmla="*/ 21076 w 38341"/>
                <a:gd name="connsiteY1" fmla="*/ 121 h 30600"/>
                <a:gd name="connsiteX2" fmla="*/ 11551 w 38341"/>
                <a:gd name="connsiteY2" fmla="*/ 2026 h 30600"/>
                <a:gd name="connsiteX3" fmla="*/ 121 w 38341"/>
                <a:gd name="connsiteY3" fmla="*/ 19171 h 30600"/>
                <a:gd name="connsiteX4" fmla="*/ 14408 w 38341"/>
                <a:gd name="connsiteY4" fmla="*/ 30601 h 30600"/>
                <a:gd name="connsiteX5" fmla="*/ 17266 w 38341"/>
                <a:gd name="connsiteY5" fmla="*/ 30601 h 30600"/>
                <a:gd name="connsiteX6" fmla="*/ 26791 w 38341"/>
                <a:gd name="connsiteY6" fmla="*/ 28696 h 30600"/>
                <a:gd name="connsiteX7" fmla="*/ 38221 w 38341"/>
                <a:gd name="connsiteY7" fmla="*/ 11551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1" h="30600">
                  <a:moveTo>
                    <a:pt x="38221" y="11551"/>
                  </a:moveTo>
                  <a:cubicBezTo>
                    <a:pt x="36316" y="3931"/>
                    <a:pt x="29648" y="-832"/>
                    <a:pt x="21076" y="121"/>
                  </a:cubicBezTo>
                  <a:cubicBezTo>
                    <a:pt x="18218" y="1073"/>
                    <a:pt x="14408" y="1073"/>
                    <a:pt x="11551" y="2026"/>
                  </a:cubicBezTo>
                  <a:cubicBezTo>
                    <a:pt x="3931" y="3931"/>
                    <a:pt x="-832" y="11551"/>
                    <a:pt x="121" y="19171"/>
                  </a:cubicBezTo>
                  <a:cubicBezTo>
                    <a:pt x="1073" y="25838"/>
                    <a:pt x="7741" y="30601"/>
                    <a:pt x="14408" y="30601"/>
                  </a:cubicBezTo>
                  <a:cubicBezTo>
                    <a:pt x="15361" y="30601"/>
                    <a:pt x="16313" y="30601"/>
                    <a:pt x="17266" y="30601"/>
                  </a:cubicBezTo>
                  <a:cubicBezTo>
                    <a:pt x="20123" y="29648"/>
                    <a:pt x="22981" y="29648"/>
                    <a:pt x="26791" y="28696"/>
                  </a:cubicBezTo>
                  <a:cubicBezTo>
                    <a:pt x="34411" y="26791"/>
                    <a:pt x="39173" y="19171"/>
                    <a:pt x="38221" y="11551"/>
                  </a:cubicBezTo>
                  <a:close/>
                </a:path>
              </a:pathLst>
            </a:custGeom>
            <a:solidFill>
              <a:srgbClr val="FFFFFF"/>
            </a:solidFill>
            <a:ln w="9525" cap="flat">
              <a:noFill/>
              <a:prstDash val="solid"/>
              <a:miter/>
            </a:ln>
          </p:spPr>
          <p:txBody>
            <a:bodyPr rtlCol="0" anchor="ctr"/>
            <a:lstStyle/>
            <a:p>
              <a:endParaRPr lang="en-GB" dirty="0"/>
            </a:p>
          </p:txBody>
        </p:sp>
        <p:sp>
          <p:nvSpPr>
            <p:cNvPr id="129" name="Freeform: Shape 128">
              <a:extLst>
                <a:ext uri="{FF2B5EF4-FFF2-40B4-BE49-F238E27FC236}">
                  <a16:creationId xmlns:a16="http://schemas.microsoft.com/office/drawing/2014/main" id="{4BDD6696-80C7-4C24-A945-A67B101FCC4B}"/>
                </a:ext>
              </a:extLst>
            </p:cNvPr>
            <p:cNvSpPr/>
            <p:nvPr/>
          </p:nvSpPr>
          <p:spPr>
            <a:xfrm>
              <a:off x="6160347" y="2474332"/>
              <a:ext cx="38307" cy="29631"/>
            </a:xfrm>
            <a:custGeom>
              <a:avLst/>
              <a:gdLst>
                <a:gd name="connsiteX0" fmla="*/ 38204 w 38307"/>
                <a:gd name="connsiteY0" fmla="*/ 12486 h 29631"/>
                <a:gd name="connsiteX1" fmla="*/ 22011 w 38307"/>
                <a:gd name="connsiteY1" fmla="*/ 104 h 29631"/>
                <a:gd name="connsiteX2" fmla="*/ 12486 w 38307"/>
                <a:gd name="connsiteY2" fmla="*/ 1056 h 29631"/>
                <a:gd name="connsiteX3" fmla="*/ 104 w 38307"/>
                <a:gd name="connsiteY3" fmla="*/ 17249 h 29631"/>
                <a:gd name="connsiteX4" fmla="*/ 14391 w 38307"/>
                <a:gd name="connsiteY4" fmla="*/ 29631 h 29631"/>
                <a:gd name="connsiteX5" fmla="*/ 16296 w 38307"/>
                <a:gd name="connsiteY5" fmla="*/ 29631 h 29631"/>
                <a:gd name="connsiteX6" fmla="*/ 25821 w 38307"/>
                <a:gd name="connsiteY6" fmla="*/ 28679 h 29631"/>
                <a:gd name="connsiteX7" fmla="*/ 38204 w 38307"/>
                <a:gd name="connsiteY7" fmla="*/ 12486 h 2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07" h="29631">
                  <a:moveTo>
                    <a:pt x="38204" y="12486"/>
                  </a:moveTo>
                  <a:cubicBezTo>
                    <a:pt x="37251" y="4866"/>
                    <a:pt x="30584" y="-849"/>
                    <a:pt x="22011" y="104"/>
                  </a:cubicBezTo>
                  <a:cubicBezTo>
                    <a:pt x="19154" y="104"/>
                    <a:pt x="15344" y="1056"/>
                    <a:pt x="12486" y="1056"/>
                  </a:cubicBezTo>
                  <a:cubicBezTo>
                    <a:pt x="4866" y="2009"/>
                    <a:pt x="-849" y="8676"/>
                    <a:pt x="104" y="17249"/>
                  </a:cubicBezTo>
                  <a:cubicBezTo>
                    <a:pt x="1056" y="24869"/>
                    <a:pt x="6771" y="29631"/>
                    <a:pt x="14391" y="29631"/>
                  </a:cubicBezTo>
                  <a:cubicBezTo>
                    <a:pt x="15344" y="29631"/>
                    <a:pt x="15344" y="29631"/>
                    <a:pt x="16296" y="29631"/>
                  </a:cubicBezTo>
                  <a:cubicBezTo>
                    <a:pt x="19154" y="29631"/>
                    <a:pt x="22011" y="28679"/>
                    <a:pt x="25821" y="28679"/>
                  </a:cubicBezTo>
                  <a:cubicBezTo>
                    <a:pt x="33441" y="26774"/>
                    <a:pt x="39156" y="20106"/>
                    <a:pt x="38204" y="12486"/>
                  </a:cubicBezTo>
                  <a:close/>
                </a:path>
              </a:pathLst>
            </a:custGeom>
            <a:solidFill>
              <a:srgbClr val="FFFFFF"/>
            </a:solidFill>
            <a:ln w="9525" cap="flat">
              <a:noFill/>
              <a:prstDash val="solid"/>
              <a:miter/>
            </a:ln>
          </p:spPr>
          <p:txBody>
            <a:bodyPr rtlCol="0" anchor="ctr"/>
            <a:lstStyle/>
            <a:p>
              <a:endParaRPr lang="en-GB" dirty="0"/>
            </a:p>
          </p:txBody>
        </p:sp>
        <p:sp>
          <p:nvSpPr>
            <p:cNvPr id="130" name="Freeform: Shape 129">
              <a:extLst>
                <a:ext uri="{FF2B5EF4-FFF2-40B4-BE49-F238E27FC236}">
                  <a16:creationId xmlns:a16="http://schemas.microsoft.com/office/drawing/2014/main" id="{CA4475B7-2F1F-4F6A-9FE7-F621F9BC74DD}"/>
                </a:ext>
              </a:extLst>
            </p:cNvPr>
            <p:cNvSpPr/>
            <p:nvPr/>
          </p:nvSpPr>
          <p:spPr>
            <a:xfrm>
              <a:off x="6115563" y="4359313"/>
              <a:ext cx="37389" cy="29648"/>
            </a:xfrm>
            <a:custGeom>
              <a:avLst/>
              <a:gdLst>
                <a:gd name="connsiteX0" fmla="*/ 25838 w 37389"/>
                <a:gd name="connsiteY0" fmla="*/ 2026 h 29648"/>
                <a:gd name="connsiteX1" fmla="*/ 16313 w 37389"/>
                <a:gd name="connsiteY1" fmla="*/ 121 h 29648"/>
                <a:gd name="connsiteX2" fmla="*/ 121 w 37389"/>
                <a:gd name="connsiteY2" fmla="*/ 11551 h 29648"/>
                <a:gd name="connsiteX3" fmla="*/ 11551 w 37389"/>
                <a:gd name="connsiteY3" fmla="*/ 27743 h 29648"/>
                <a:gd name="connsiteX4" fmla="*/ 21076 w 37389"/>
                <a:gd name="connsiteY4" fmla="*/ 29648 h 29648"/>
                <a:gd name="connsiteX5" fmla="*/ 22981 w 37389"/>
                <a:gd name="connsiteY5" fmla="*/ 29648 h 29648"/>
                <a:gd name="connsiteX6" fmla="*/ 37268 w 37389"/>
                <a:gd name="connsiteY6" fmla="*/ 17266 h 29648"/>
                <a:gd name="connsiteX7" fmla="*/ 25838 w 37389"/>
                <a:gd name="connsiteY7" fmla="*/ 2026 h 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89" h="29648">
                  <a:moveTo>
                    <a:pt x="25838" y="2026"/>
                  </a:moveTo>
                  <a:cubicBezTo>
                    <a:pt x="22981" y="1073"/>
                    <a:pt x="20123" y="1073"/>
                    <a:pt x="16313" y="121"/>
                  </a:cubicBezTo>
                  <a:cubicBezTo>
                    <a:pt x="8693" y="-832"/>
                    <a:pt x="1073" y="3931"/>
                    <a:pt x="121" y="11551"/>
                  </a:cubicBezTo>
                  <a:cubicBezTo>
                    <a:pt x="-832" y="19171"/>
                    <a:pt x="3931" y="26791"/>
                    <a:pt x="11551" y="27743"/>
                  </a:cubicBezTo>
                  <a:cubicBezTo>
                    <a:pt x="14408" y="28696"/>
                    <a:pt x="18218" y="28696"/>
                    <a:pt x="21076" y="29648"/>
                  </a:cubicBezTo>
                  <a:cubicBezTo>
                    <a:pt x="22028" y="29648"/>
                    <a:pt x="22981" y="29648"/>
                    <a:pt x="22981" y="29648"/>
                  </a:cubicBezTo>
                  <a:cubicBezTo>
                    <a:pt x="29648" y="29648"/>
                    <a:pt x="36316" y="24886"/>
                    <a:pt x="37268" y="17266"/>
                  </a:cubicBezTo>
                  <a:cubicBezTo>
                    <a:pt x="38221" y="10598"/>
                    <a:pt x="33458" y="2978"/>
                    <a:pt x="25838" y="2026"/>
                  </a:cubicBezTo>
                  <a:close/>
                </a:path>
              </a:pathLst>
            </a:custGeom>
            <a:solidFill>
              <a:srgbClr val="FFFFFF"/>
            </a:solidFill>
            <a:ln w="9525" cap="flat">
              <a:noFill/>
              <a:prstDash val="solid"/>
              <a:miter/>
            </a:ln>
          </p:spPr>
          <p:txBody>
            <a:bodyPr rtlCol="0" anchor="ctr"/>
            <a:lstStyle/>
            <a:p>
              <a:endParaRPr lang="en-GB" dirty="0"/>
            </a:p>
          </p:txBody>
        </p:sp>
        <p:sp>
          <p:nvSpPr>
            <p:cNvPr id="131" name="Freeform: Shape 130">
              <a:extLst>
                <a:ext uri="{FF2B5EF4-FFF2-40B4-BE49-F238E27FC236}">
                  <a16:creationId xmlns:a16="http://schemas.microsoft.com/office/drawing/2014/main" id="{2F6CD3F0-CB3E-415C-B303-79660809356F}"/>
                </a:ext>
              </a:extLst>
            </p:cNvPr>
            <p:cNvSpPr/>
            <p:nvPr/>
          </p:nvSpPr>
          <p:spPr>
            <a:xfrm>
              <a:off x="6706083" y="4266259"/>
              <a:ext cx="36147" cy="32214"/>
            </a:xfrm>
            <a:custGeom>
              <a:avLst/>
              <a:gdLst>
                <a:gd name="connsiteX0" fmla="*/ 16343 w 36147"/>
                <a:gd name="connsiteY0" fmla="*/ 1735 h 32214"/>
                <a:gd name="connsiteX1" fmla="*/ 7771 w 36147"/>
                <a:gd name="connsiteY1" fmla="*/ 5545 h 32214"/>
                <a:gd name="connsiteX2" fmla="*/ 1103 w 36147"/>
                <a:gd name="connsiteY2" fmla="*/ 24595 h 32214"/>
                <a:gd name="connsiteX3" fmla="*/ 13486 w 36147"/>
                <a:gd name="connsiteY3" fmla="*/ 32215 h 32214"/>
                <a:gd name="connsiteX4" fmla="*/ 20153 w 36147"/>
                <a:gd name="connsiteY4" fmla="*/ 30310 h 32214"/>
                <a:gd name="connsiteX5" fmla="*/ 28726 w 36147"/>
                <a:gd name="connsiteY5" fmla="*/ 25547 h 32214"/>
                <a:gd name="connsiteX6" fmla="*/ 34441 w 36147"/>
                <a:gd name="connsiteY6" fmla="*/ 6497 h 32214"/>
                <a:gd name="connsiteX7" fmla="*/ 16343 w 36147"/>
                <a:gd name="connsiteY7" fmla="*/ 1735 h 3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47" h="32214">
                  <a:moveTo>
                    <a:pt x="16343" y="1735"/>
                  </a:moveTo>
                  <a:cubicBezTo>
                    <a:pt x="13486" y="3640"/>
                    <a:pt x="10628" y="4592"/>
                    <a:pt x="7771" y="5545"/>
                  </a:cubicBezTo>
                  <a:cubicBezTo>
                    <a:pt x="1103" y="9355"/>
                    <a:pt x="-1754" y="17927"/>
                    <a:pt x="1103" y="24595"/>
                  </a:cubicBezTo>
                  <a:cubicBezTo>
                    <a:pt x="3961" y="29357"/>
                    <a:pt x="8723" y="32215"/>
                    <a:pt x="13486" y="32215"/>
                  </a:cubicBezTo>
                  <a:cubicBezTo>
                    <a:pt x="15391" y="32215"/>
                    <a:pt x="18248" y="31262"/>
                    <a:pt x="20153" y="30310"/>
                  </a:cubicBezTo>
                  <a:cubicBezTo>
                    <a:pt x="23011" y="28405"/>
                    <a:pt x="25868" y="27452"/>
                    <a:pt x="28726" y="25547"/>
                  </a:cubicBezTo>
                  <a:cubicBezTo>
                    <a:pt x="35393" y="21737"/>
                    <a:pt x="38251" y="13165"/>
                    <a:pt x="34441" y="6497"/>
                  </a:cubicBezTo>
                  <a:cubicBezTo>
                    <a:pt x="31583" y="782"/>
                    <a:pt x="23011" y="-2075"/>
                    <a:pt x="16343" y="1735"/>
                  </a:cubicBezTo>
                  <a:close/>
                </a:path>
              </a:pathLst>
            </a:custGeom>
            <a:solidFill>
              <a:srgbClr val="FFFFFF"/>
            </a:solidFill>
            <a:ln w="9525" cap="flat">
              <a:noFill/>
              <a:prstDash val="solid"/>
              <a:miter/>
            </a:ln>
          </p:spPr>
          <p:txBody>
            <a:bodyPr rtlCol="0" anchor="ctr"/>
            <a:lstStyle/>
            <a:p>
              <a:endParaRPr lang="en-GB" dirty="0"/>
            </a:p>
          </p:txBody>
        </p:sp>
        <p:sp>
          <p:nvSpPr>
            <p:cNvPr id="132" name="Freeform: Shape 131">
              <a:extLst>
                <a:ext uri="{FF2B5EF4-FFF2-40B4-BE49-F238E27FC236}">
                  <a16:creationId xmlns:a16="http://schemas.microsoft.com/office/drawing/2014/main" id="{EE619CBD-43FE-44CF-838B-5D7BA495A7B4}"/>
                </a:ext>
              </a:extLst>
            </p:cNvPr>
            <p:cNvSpPr/>
            <p:nvPr/>
          </p:nvSpPr>
          <p:spPr>
            <a:xfrm>
              <a:off x="6678050" y="2557695"/>
              <a:ext cx="37317" cy="31993"/>
            </a:xfrm>
            <a:custGeom>
              <a:avLst/>
              <a:gdLst>
                <a:gd name="connsiteX0" fmla="*/ 35804 w 37317"/>
                <a:gd name="connsiteY0" fmla="*/ 24374 h 31993"/>
                <a:gd name="connsiteX1" fmla="*/ 29136 w 37317"/>
                <a:gd name="connsiteY1" fmla="*/ 5324 h 31993"/>
                <a:gd name="connsiteX2" fmla="*/ 20564 w 37317"/>
                <a:gd name="connsiteY2" fmla="*/ 1514 h 31993"/>
                <a:gd name="connsiteX3" fmla="*/ 1514 w 37317"/>
                <a:gd name="connsiteY3" fmla="*/ 8181 h 31993"/>
                <a:gd name="connsiteX4" fmla="*/ 8181 w 37317"/>
                <a:gd name="connsiteY4" fmla="*/ 27231 h 31993"/>
                <a:gd name="connsiteX5" fmla="*/ 16754 w 37317"/>
                <a:gd name="connsiteY5" fmla="*/ 31041 h 31993"/>
                <a:gd name="connsiteX6" fmla="*/ 22468 w 37317"/>
                <a:gd name="connsiteY6" fmla="*/ 31994 h 31993"/>
                <a:gd name="connsiteX7" fmla="*/ 35804 w 37317"/>
                <a:gd name="connsiteY7" fmla="*/ 24374 h 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17" h="31993">
                  <a:moveTo>
                    <a:pt x="35804" y="24374"/>
                  </a:moveTo>
                  <a:cubicBezTo>
                    <a:pt x="39614" y="17706"/>
                    <a:pt x="35804" y="9134"/>
                    <a:pt x="29136" y="5324"/>
                  </a:cubicBezTo>
                  <a:cubicBezTo>
                    <a:pt x="26279" y="4371"/>
                    <a:pt x="23421" y="2466"/>
                    <a:pt x="20564" y="1514"/>
                  </a:cubicBezTo>
                  <a:cubicBezTo>
                    <a:pt x="12943" y="-2296"/>
                    <a:pt x="5323" y="1514"/>
                    <a:pt x="1514" y="8181"/>
                  </a:cubicBezTo>
                  <a:cubicBezTo>
                    <a:pt x="-2296" y="15801"/>
                    <a:pt x="1514" y="23421"/>
                    <a:pt x="8181" y="27231"/>
                  </a:cubicBezTo>
                  <a:cubicBezTo>
                    <a:pt x="11039" y="28184"/>
                    <a:pt x="13896" y="30089"/>
                    <a:pt x="16754" y="31041"/>
                  </a:cubicBezTo>
                  <a:cubicBezTo>
                    <a:pt x="18658" y="31994"/>
                    <a:pt x="20564" y="31994"/>
                    <a:pt x="22468" y="31994"/>
                  </a:cubicBezTo>
                  <a:cubicBezTo>
                    <a:pt x="28183" y="31994"/>
                    <a:pt x="32946" y="29136"/>
                    <a:pt x="35804" y="24374"/>
                  </a:cubicBezTo>
                  <a:close/>
                </a:path>
              </a:pathLst>
            </a:custGeom>
            <a:solidFill>
              <a:srgbClr val="FFFFFF"/>
            </a:solidFill>
            <a:ln w="9525" cap="flat">
              <a:noFill/>
              <a:prstDash val="solid"/>
              <a:miter/>
            </a:ln>
          </p:spPr>
          <p:txBody>
            <a:bodyPr rtlCol="0" anchor="ctr"/>
            <a:lstStyle/>
            <a:p>
              <a:endParaRPr lang="en-GB" dirty="0"/>
            </a:p>
          </p:txBody>
        </p:sp>
        <p:sp>
          <p:nvSpPr>
            <p:cNvPr id="133" name="Freeform: Shape 132">
              <a:extLst>
                <a:ext uri="{FF2B5EF4-FFF2-40B4-BE49-F238E27FC236}">
                  <a16:creationId xmlns:a16="http://schemas.microsoft.com/office/drawing/2014/main" id="{A38262ED-950F-403C-90E0-2201651B87EC}"/>
                </a:ext>
              </a:extLst>
            </p:cNvPr>
            <p:cNvSpPr/>
            <p:nvPr/>
          </p:nvSpPr>
          <p:spPr>
            <a:xfrm>
              <a:off x="6746238" y="2591594"/>
              <a:ext cx="36231" cy="33337"/>
            </a:xfrm>
            <a:custGeom>
              <a:avLst/>
              <a:gdLst>
                <a:gd name="connsiteX0" fmla="*/ 34290 w 36231"/>
                <a:gd name="connsiteY0" fmla="*/ 26670 h 33337"/>
                <a:gd name="connsiteX1" fmla="*/ 29528 w 36231"/>
                <a:gd name="connsiteY1" fmla="*/ 6667 h 33337"/>
                <a:gd name="connsiteX2" fmla="*/ 20955 w 36231"/>
                <a:gd name="connsiteY2" fmla="*/ 1905 h 33337"/>
                <a:gd name="connsiteX3" fmla="*/ 1905 w 36231"/>
                <a:gd name="connsiteY3" fmla="*/ 7620 h 33337"/>
                <a:gd name="connsiteX4" fmla="*/ 7620 w 36231"/>
                <a:gd name="connsiteY4" fmla="*/ 26670 h 33337"/>
                <a:gd name="connsiteX5" fmla="*/ 15240 w 36231"/>
                <a:gd name="connsiteY5" fmla="*/ 31433 h 33337"/>
                <a:gd name="connsiteX6" fmla="*/ 22860 w 36231"/>
                <a:gd name="connsiteY6" fmla="*/ 33337 h 33337"/>
                <a:gd name="connsiteX7" fmla="*/ 34290 w 36231"/>
                <a:gd name="connsiteY7" fmla="*/ 26670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31" h="33337">
                  <a:moveTo>
                    <a:pt x="34290" y="26670"/>
                  </a:moveTo>
                  <a:cubicBezTo>
                    <a:pt x="38100" y="20002"/>
                    <a:pt x="36195" y="11430"/>
                    <a:pt x="29528" y="6667"/>
                  </a:cubicBezTo>
                  <a:cubicBezTo>
                    <a:pt x="26670" y="4762"/>
                    <a:pt x="23813" y="3810"/>
                    <a:pt x="20955" y="1905"/>
                  </a:cubicBezTo>
                  <a:cubicBezTo>
                    <a:pt x="14288" y="-1905"/>
                    <a:pt x="5715" y="0"/>
                    <a:pt x="1905" y="7620"/>
                  </a:cubicBezTo>
                  <a:cubicBezTo>
                    <a:pt x="-1905" y="14287"/>
                    <a:pt x="0" y="22860"/>
                    <a:pt x="7620" y="26670"/>
                  </a:cubicBezTo>
                  <a:cubicBezTo>
                    <a:pt x="10478" y="28575"/>
                    <a:pt x="13335" y="29527"/>
                    <a:pt x="15240" y="31433"/>
                  </a:cubicBezTo>
                  <a:cubicBezTo>
                    <a:pt x="17145" y="32385"/>
                    <a:pt x="20003" y="33337"/>
                    <a:pt x="22860" y="33337"/>
                  </a:cubicBezTo>
                  <a:cubicBezTo>
                    <a:pt x="26670" y="33337"/>
                    <a:pt x="31432" y="31433"/>
                    <a:pt x="34290" y="26670"/>
                  </a:cubicBezTo>
                  <a:close/>
                </a:path>
              </a:pathLst>
            </a:custGeom>
            <a:solidFill>
              <a:srgbClr val="FFFFFF"/>
            </a:solidFill>
            <a:ln w="9525" cap="flat">
              <a:noFill/>
              <a:prstDash val="solid"/>
              <a:miter/>
            </a:ln>
          </p:spPr>
          <p:txBody>
            <a:bodyPr rtlCol="0" anchor="ctr"/>
            <a:lstStyle/>
            <a:p>
              <a:endParaRPr lang="en-GB" dirty="0"/>
            </a:p>
          </p:txBody>
        </p:sp>
        <p:sp>
          <p:nvSpPr>
            <p:cNvPr id="134" name="Freeform: Shape 133">
              <a:extLst>
                <a:ext uri="{FF2B5EF4-FFF2-40B4-BE49-F238E27FC236}">
                  <a16:creationId xmlns:a16="http://schemas.microsoft.com/office/drawing/2014/main" id="{05093FC6-A691-408C-9587-A453D8600233}"/>
                </a:ext>
              </a:extLst>
            </p:cNvPr>
            <p:cNvSpPr/>
            <p:nvPr/>
          </p:nvSpPr>
          <p:spPr>
            <a:xfrm>
              <a:off x="6637519" y="4298339"/>
              <a:ext cx="37416" cy="32519"/>
            </a:xfrm>
            <a:custGeom>
              <a:avLst/>
              <a:gdLst>
                <a:gd name="connsiteX0" fmla="*/ 17279 w 37416"/>
                <a:gd name="connsiteY0" fmla="*/ 1087 h 32519"/>
                <a:gd name="connsiteX1" fmla="*/ 8707 w 37416"/>
                <a:gd name="connsiteY1" fmla="*/ 4897 h 32519"/>
                <a:gd name="connsiteX2" fmla="*/ 1087 w 37416"/>
                <a:gd name="connsiteY2" fmla="*/ 23947 h 32519"/>
                <a:gd name="connsiteX3" fmla="*/ 14422 w 37416"/>
                <a:gd name="connsiteY3" fmla="*/ 32520 h 32519"/>
                <a:gd name="connsiteX4" fmla="*/ 20137 w 37416"/>
                <a:gd name="connsiteY4" fmla="*/ 31567 h 32519"/>
                <a:gd name="connsiteX5" fmla="*/ 28710 w 37416"/>
                <a:gd name="connsiteY5" fmla="*/ 27757 h 32519"/>
                <a:gd name="connsiteX6" fmla="*/ 36329 w 37416"/>
                <a:gd name="connsiteY6" fmla="*/ 8707 h 32519"/>
                <a:gd name="connsiteX7" fmla="*/ 17279 w 37416"/>
                <a:gd name="connsiteY7" fmla="*/ 1087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6" h="32519">
                  <a:moveTo>
                    <a:pt x="17279" y="1087"/>
                  </a:moveTo>
                  <a:lnTo>
                    <a:pt x="8707" y="4897"/>
                  </a:lnTo>
                  <a:cubicBezTo>
                    <a:pt x="1087" y="7754"/>
                    <a:pt x="-1771" y="16327"/>
                    <a:pt x="1087" y="23947"/>
                  </a:cubicBezTo>
                  <a:cubicBezTo>
                    <a:pt x="2992" y="29662"/>
                    <a:pt x="8707" y="32520"/>
                    <a:pt x="14422" y="32520"/>
                  </a:cubicBezTo>
                  <a:cubicBezTo>
                    <a:pt x="16327" y="32520"/>
                    <a:pt x="18232" y="32520"/>
                    <a:pt x="20137" y="31567"/>
                  </a:cubicBezTo>
                  <a:lnTo>
                    <a:pt x="28710" y="27757"/>
                  </a:lnTo>
                  <a:cubicBezTo>
                    <a:pt x="36329" y="24899"/>
                    <a:pt x="39187" y="16327"/>
                    <a:pt x="36329" y="8707"/>
                  </a:cubicBezTo>
                  <a:cubicBezTo>
                    <a:pt x="32520" y="1087"/>
                    <a:pt x="24899" y="-1771"/>
                    <a:pt x="17279" y="1087"/>
                  </a:cubicBezTo>
                  <a:close/>
                </a:path>
              </a:pathLst>
            </a:custGeom>
            <a:solidFill>
              <a:srgbClr val="FFFFFF"/>
            </a:solidFill>
            <a:ln w="9525" cap="flat">
              <a:noFill/>
              <a:prstDash val="solid"/>
              <a:miter/>
            </a:ln>
          </p:spPr>
          <p:txBody>
            <a:bodyPr rtlCol="0" anchor="ctr"/>
            <a:lstStyle/>
            <a:p>
              <a:endParaRPr lang="en-GB" dirty="0"/>
            </a:p>
          </p:txBody>
        </p:sp>
        <p:sp>
          <p:nvSpPr>
            <p:cNvPr id="135" name="Freeform: Shape 134">
              <a:extLst>
                <a:ext uri="{FF2B5EF4-FFF2-40B4-BE49-F238E27FC236}">
                  <a16:creationId xmlns:a16="http://schemas.microsoft.com/office/drawing/2014/main" id="{686F840C-F4E4-45A9-BE4A-40CEE28C5D00}"/>
                </a:ext>
              </a:extLst>
            </p:cNvPr>
            <p:cNvSpPr/>
            <p:nvPr/>
          </p:nvSpPr>
          <p:spPr>
            <a:xfrm>
              <a:off x="6608130" y="2527780"/>
              <a:ext cx="37139" cy="31574"/>
            </a:xfrm>
            <a:custGeom>
              <a:avLst/>
              <a:gdLst>
                <a:gd name="connsiteX0" fmla="*/ 36191 w 37139"/>
                <a:gd name="connsiteY0" fmla="*/ 22856 h 31574"/>
                <a:gd name="connsiteX1" fmla="*/ 27619 w 37139"/>
                <a:gd name="connsiteY1" fmla="*/ 4759 h 31574"/>
                <a:gd name="connsiteX2" fmla="*/ 19046 w 37139"/>
                <a:gd name="connsiteY2" fmla="*/ 949 h 31574"/>
                <a:gd name="connsiteX3" fmla="*/ 949 w 37139"/>
                <a:gd name="connsiteY3" fmla="*/ 9521 h 31574"/>
                <a:gd name="connsiteX4" fmla="*/ 9521 w 37139"/>
                <a:gd name="connsiteY4" fmla="*/ 27619 h 31574"/>
                <a:gd name="connsiteX5" fmla="*/ 18094 w 37139"/>
                <a:gd name="connsiteY5" fmla="*/ 30476 h 31574"/>
                <a:gd name="connsiteX6" fmla="*/ 22856 w 37139"/>
                <a:gd name="connsiteY6" fmla="*/ 31429 h 31574"/>
                <a:gd name="connsiteX7" fmla="*/ 36191 w 37139"/>
                <a:gd name="connsiteY7" fmla="*/ 22856 h 3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9" h="31574">
                  <a:moveTo>
                    <a:pt x="36191" y="22856"/>
                  </a:moveTo>
                  <a:cubicBezTo>
                    <a:pt x="39049" y="15236"/>
                    <a:pt x="35239" y="7616"/>
                    <a:pt x="27619" y="4759"/>
                  </a:cubicBezTo>
                  <a:lnTo>
                    <a:pt x="19046" y="949"/>
                  </a:lnTo>
                  <a:cubicBezTo>
                    <a:pt x="11426" y="-1909"/>
                    <a:pt x="3806" y="1901"/>
                    <a:pt x="949" y="9521"/>
                  </a:cubicBezTo>
                  <a:cubicBezTo>
                    <a:pt x="-1909" y="17141"/>
                    <a:pt x="1901" y="24761"/>
                    <a:pt x="9521" y="27619"/>
                  </a:cubicBezTo>
                  <a:lnTo>
                    <a:pt x="18094" y="30476"/>
                  </a:lnTo>
                  <a:cubicBezTo>
                    <a:pt x="19999" y="31429"/>
                    <a:pt x="21904" y="31429"/>
                    <a:pt x="22856" y="31429"/>
                  </a:cubicBezTo>
                  <a:cubicBezTo>
                    <a:pt x="28571" y="32381"/>
                    <a:pt x="34286" y="28571"/>
                    <a:pt x="36191" y="22856"/>
                  </a:cubicBezTo>
                  <a:close/>
                </a:path>
              </a:pathLst>
            </a:custGeom>
            <a:solidFill>
              <a:srgbClr val="FFFFFF"/>
            </a:solidFill>
            <a:ln w="9525" cap="flat">
              <a:noFill/>
              <a:prstDash val="solid"/>
              <a:miter/>
            </a:ln>
          </p:spPr>
          <p:txBody>
            <a:bodyPr rtlCol="0" anchor="ctr"/>
            <a:lstStyle/>
            <a:p>
              <a:endParaRPr lang="en-GB" dirty="0"/>
            </a:p>
          </p:txBody>
        </p:sp>
        <p:sp>
          <p:nvSpPr>
            <p:cNvPr id="136" name="Freeform: Shape 135">
              <a:extLst>
                <a:ext uri="{FF2B5EF4-FFF2-40B4-BE49-F238E27FC236}">
                  <a16:creationId xmlns:a16="http://schemas.microsoft.com/office/drawing/2014/main" id="{165411FB-B01E-4DA3-AC97-031AF654FAD9}"/>
                </a:ext>
              </a:extLst>
            </p:cNvPr>
            <p:cNvSpPr/>
            <p:nvPr/>
          </p:nvSpPr>
          <p:spPr>
            <a:xfrm>
              <a:off x="6461072" y="2486449"/>
              <a:ext cx="38886" cy="30849"/>
            </a:xfrm>
            <a:custGeom>
              <a:avLst/>
              <a:gdLst>
                <a:gd name="connsiteX0" fmla="*/ 38469 w 38886"/>
                <a:gd name="connsiteY0" fmla="*/ 19419 h 30849"/>
                <a:gd name="connsiteX1" fmla="*/ 27039 w 38886"/>
                <a:gd name="connsiteY1" fmla="*/ 2274 h 30849"/>
                <a:gd name="connsiteX2" fmla="*/ 17514 w 38886"/>
                <a:gd name="connsiteY2" fmla="*/ 369 h 30849"/>
                <a:gd name="connsiteX3" fmla="*/ 369 w 38886"/>
                <a:gd name="connsiteY3" fmla="*/ 11799 h 30849"/>
                <a:gd name="connsiteX4" fmla="*/ 11799 w 38886"/>
                <a:gd name="connsiteY4" fmla="*/ 28944 h 30849"/>
                <a:gd name="connsiteX5" fmla="*/ 21324 w 38886"/>
                <a:gd name="connsiteY5" fmla="*/ 30849 h 30849"/>
                <a:gd name="connsiteX6" fmla="*/ 24182 w 38886"/>
                <a:gd name="connsiteY6" fmla="*/ 30849 h 30849"/>
                <a:gd name="connsiteX7" fmla="*/ 38469 w 38886"/>
                <a:gd name="connsiteY7" fmla="*/ 19419 h 3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86" h="30849">
                  <a:moveTo>
                    <a:pt x="38469" y="19419"/>
                  </a:moveTo>
                  <a:cubicBezTo>
                    <a:pt x="40374" y="11799"/>
                    <a:pt x="35612" y="4179"/>
                    <a:pt x="27039" y="2274"/>
                  </a:cubicBezTo>
                  <a:lnTo>
                    <a:pt x="17514" y="369"/>
                  </a:lnTo>
                  <a:cubicBezTo>
                    <a:pt x="9894" y="-1536"/>
                    <a:pt x="2274" y="4179"/>
                    <a:pt x="369" y="11799"/>
                  </a:cubicBezTo>
                  <a:cubicBezTo>
                    <a:pt x="-1536" y="19419"/>
                    <a:pt x="4179" y="27039"/>
                    <a:pt x="11799" y="28944"/>
                  </a:cubicBezTo>
                  <a:lnTo>
                    <a:pt x="21324" y="30849"/>
                  </a:lnTo>
                  <a:cubicBezTo>
                    <a:pt x="22277" y="30849"/>
                    <a:pt x="23229" y="30849"/>
                    <a:pt x="24182" y="30849"/>
                  </a:cubicBezTo>
                  <a:cubicBezTo>
                    <a:pt x="31802" y="30849"/>
                    <a:pt x="37517" y="26087"/>
                    <a:pt x="38469" y="19419"/>
                  </a:cubicBezTo>
                  <a:close/>
                </a:path>
              </a:pathLst>
            </a:custGeom>
            <a:solidFill>
              <a:srgbClr val="FFFFFF"/>
            </a:solidFill>
            <a:ln w="9525" cap="flat">
              <a:noFill/>
              <a:prstDash val="solid"/>
              <a:miter/>
            </a:ln>
          </p:spPr>
          <p:txBody>
            <a:bodyPr rtlCol="0" anchor="ctr"/>
            <a:lstStyle/>
            <a:p>
              <a:endParaRPr lang="en-GB" dirty="0"/>
            </a:p>
          </p:txBody>
        </p:sp>
        <p:sp>
          <p:nvSpPr>
            <p:cNvPr id="137" name="Freeform: Shape 136">
              <a:extLst>
                <a:ext uri="{FF2B5EF4-FFF2-40B4-BE49-F238E27FC236}">
                  <a16:creationId xmlns:a16="http://schemas.microsoft.com/office/drawing/2014/main" id="{6BB7CDAC-550E-4A70-A32A-8CB424BEC336}"/>
                </a:ext>
              </a:extLst>
            </p:cNvPr>
            <p:cNvSpPr/>
            <p:nvPr/>
          </p:nvSpPr>
          <p:spPr>
            <a:xfrm>
              <a:off x="6494359" y="4345682"/>
              <a:ext cx="37987" cy="30896"/>
            </a:xfrm>
            <a:custGeom>
              <a:avLst/>
              <a:gdLst>
                <a:gd name="connsiteX0" fmla="*/ 19470 w 37987"/>
                <a:gd name="connsiteY0" fmla="*/ 417 h 30896"/>
                <a:gd name="connsiteX1" fmla="*/ 10897 w 37987"/>
                <a:gd name="connsiteY1" fmla="*/ 2322 h 30896"/>
                <a:gd name="connsiteX2" fmla="*/ 420 w 37987"/>
                <a:gd name="connsiteY2" fmla="*/ 19467 h 30896"/>
                <a:gd name="connsiteX3" fmla="*/ 14708 w 37987"/>
                <a:gd name="connsiteY3" fmla="*/ 30897 h 30896"/>
                <a:gd name="connsiteX4" fmla="*/ 17565 w 37987"/>
                <a:gd name="connsiteY4" fmla="*/ 30897 h 30896"/>
                <a:gd name="connsiteX5" fmla="*/ 27090 w 37987"/>
                <a:gd name="connsiteY5" fmla="*/ 28992 h 30896"/>
                <a:gd name="connsiteX6" fmla="*/ 37568 w 37987"/>
                <a:gd name="connsiteY6" fmla="*/ 11847 h 30896"/>
                <a:gd name="connsiteX7" fmla="*/ 19470 w 37987"/>
                <a:gd name="connsiteY7" fmla="*/ 417 h 3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87" h="30896">
                  <a:moveTo>
                    <a:pt x="19470" y="417"/>
                  </a:moveTo>
                  <a:cubicBezTo>
                    <a:pt x="16612" y="1369"/>
                    <a:pt x="13755" y="2322"/>
                    <a:pt x="10897" y="2322"/>
                  </a:cubicBezTo>
                  <a:cubicBezTo>
                    <a:pt x="3277" y="4227"/>
                    <a:pt x="-1485" y="11847"/>
                    <a:pt x="420" y="19467"/>
                  </a:cubicBezTo>
                  <a:cubicBezTo>
                    <a:pt x="2325" y="26134"/>
                    <a:pt x="8040" y="30897"/>
                    <a:pt x="14708" y="30897"/>
                  </a:cubicBezTo>
                  <a:cubicBezTo>
                    <a:pt x="15660" y="30897"/>
                    <a:pt x="16612" y="30897"/>
                    <a:pt x="17565" y="30897"/>
                  </a:cubicBezTo>
                  <a:cubicBezTo>
                    <a:pt x="20422" y="29944"/>
                    <a:pt x="24233" y="28992"/>
                    <a:pt x="27090" y="28992"/>
                  </a:cubicBezTo>
                  <a:cubicBezTo>
                    <a:pt x="34710" y="27087"/>
                    <a:pt x="39472" y="19467"/>
                    <a:pt x="37568" y="11847"/>
                  </a:cubicBezTo>
                  <a:cubicBezTo>
                    <a:pt x="34710" y="3274"/>
                    <a:pt x="27090" y="-1488"/>
                    <a:pt x="19470" y="417"/>
                  </a:cubicBezTo>
                  <a:close/>
                </a:path>
              </a:pathLst>
            </a:custGeom>
            <a:solidFill>
              <a:srgbClr val="FFFFFF"/>
            </a:solidFill>
            <a:ln w="9525" cap="flat">
              <a:noFill/>
              <a:prstDash val="solid"/>
              <a:miter/>
            </a:ln>
          </p:spPr>
          <p:txBody>
            <a:bodyPr rtlCol="0" anchor="ctr"/>
            <a:lstStyle/>
            <a:p>
              <a:endParaRPr lang="en-GB" dirty="0"/>
            </a:p>
          </p:txBody>
        </p:sp>
        <p:sp>
          <p:nvSpPr>
            <p:cNvPr id="138" name="Freeform: Shape 137">
              <a:extLst>
                <a:ext uri="{FF2B5EF4-FFF2-40B4-BE49-F238E27FC236}">
                  <a16:creationId xmlns:a16="http://schemas.microsoft.com/office/drawing/2014/main" id="{E6021CC8-0544-4D32-95A8-4216C28F4233}"/>
                </a:ext>
              </a:extLst>
            </p:cNvPr>
            <p:cNvSpPr/>
            <p:nvPr/>
          </p:nvSpPr>
          <p:spPr>
            <a:xfrm>
              <a:off x="6535251" y="2503478"/>
              <a:ext cx="38118" cy="31917"/>
            </a:xfrm>
            <a:custGeom>
              <a:avLst/>
              <a:gdLst>
                <a:gd name="connsiteX0" fmla="*/ 37633 w 38118"/>
                <a:gd name="connsiteY0" fmla="*/ 21440 h 31917"/>
                <a:gd name="connsiteX1" fmla="*/ 28108 w 38118"/>
                <a:gd name="connsiteY1" fmla="*/ 3343 h 31917"/>
                <a:gd name="connsiteX2" fmla="*/ 18583 w 38118"/>
                <a:gd name="connsiteY2" fmla="*/ 485 h 31917"/>
                <a:gd name="connsiteX3" fmla="*/ 485 w 38118"/>
                <a:gd name="connsiteY3" fmla="*/ 10010 h 31917"/>
                <a:gd name="connsiteX4" fmla="*/ 10010 w 38118"/>
                <a:gd name="connsiteY4" fmla="*/ 28108 h 31917"/>
                <a:gd name="connsiteX5" fmla="*/ 18583 w 38118"/>
                <a:gd name="connsiteY5" fmla="*/ 30965 h 31917"/>
                <a:gd name="connsiteX6" fmla="*/ 22393 w 38118"/>
                <a:gd name="connsiteY6" fmla="*/ 31918 h 31917"/>
                <a:gd name="connsiteX7" fmla="*/ 37633 w 38118"/>
                <a:gd name="connsiteY7" fmla="*/ 21440 h 3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18" h="31917">
                  <a:moveTo>
                    <a:pt x="37633" y="21440"/>
                  </a:moveTo>
                  <a:cubicBezTo>
                    <a:pt x="39538" y="13820"/>
                    <a:pt x="35728" y="6200"/>
                    <a:pt x="28108" y="3343"/>
                  </a:cubicBezTo>
                  <a:cubicBezTo>
                    <a:pt x="25251" y="2390"/>
                    <a:pt x="22393" y="1438"/>
                    <a:pt x="18583" y="485"/>
                  </a:cubicBezTo>
                  <a:cubicBezTo>
                    <a:pt x="10963" y="-1420"/>
                    <a:pt x="3343" y="2390"/>
                    <a:pt x="485" y="10010"/>
                  </a:cubicBezTo>
                  <a:cubicBezTo>
                    <a:pt x="-1420" y="17630"/>
                    <a:pt x="2391" y="25250"/>
                    <a:pt x="10010" y="28108"/>
                  </a:cubicBezTo>
                  <a:lnTo>
                    <a:pt x="18583" y="30965"/>
                  </a:lnTo>
                  <a:cubicBezTo>
                    <a:pt x="19535" y="30965"/>
                    <a:pt x="21441" y="31918"/>
                    <a:pt x="22393" y="31918"/>
                  </a:cubicBezTo>
                  <a:cubicBezTo>
                    <a:pt x="30013" y="31918"/>
                    <a:pt x="35728" y="28108"/>
                    <a:pt x="37633" y="21440"/>
                  </a:cubicBezTo>
                  <a:close/>
                </a:path>
              </a:pathLst>
            </a:custGeom>
            <a:solidFill>
              <a:srgbClr val="FFFFFF"/>
            </a:solidFill>
            <a:ln w="9525" cap="flat">
              <a:noFill/>
              <a:prstDash val="solid"/>
              <a:miter/>
            </a:ln>
          </p:spPr>
          <p:txBody>
            <a:bodyPr rtlCol="0" anchor="ctr"/>
            <a:lstStyle/>
            <a:p>
              <a:endParaRPr lang="en-GB" dirty="0"/>
            </a:p>
          </p:txBody>
        </p:sp>
        <p:sp>
          <p:nvSpPr>
            <p:cNvPr id="139" name="Freeform: Shape 138">
              <a:extLst>
                <a:ext uri="{FF2B5EF4-FFF2-40B4-BE49-F238E27FC236}">
                  <a16:creationId xmlns:a16="http://schemas.microsoft.com/office/drawing/2014/main" id="{0C28046C-B00A-4F19-8C3B-FDFF20BBAB96}"/>
                </a:ext>
              </a:extLst>
            </p:cNvPr>
            <p:cNvSpPr/>
            <p:nvPr/>
          </p:nvSpPr>
          <p:spPr>
            <a:xfrm>
              <a:off x="6566683" y="4325147"/>
              <a:ext cx="38118" cy="31428"/>
            </a:xfrm>
            <a:custGeom>
              <a:avLst/>
              <a:gdLst>
                <a:gd name="connsiteX0" fmla="*/ 18583 w 38118"/>
                <a:gd name="connsiteY0" fmla="*/ 949 h 31428"/>
                <a:gd name="connsiteX1" fmla="*/ 10010 w 38118"/>
                <a:gd name="connsiteY1" fmla="*/ 3806 h 31428"/>
                <a:gd name="connsiteX2" fmla="*/ 485 w 38118"/>
                <a:gd name="connsiteY2" fmla="*/ 21904 h 31428"/>
                <a:gd name="connsiteX3" fmla="*/ 13821 w 38118"/>
                <a:gd name="connsiteY3" fmla="*/ 31429 h 31428"/>
                <a:gd name="connsiteX4" fmla="*/ 18583 w 38118"/>
                <a:gd name="connsiteY4" fmla="*/ 30476 h 31428"/>
                <a:gd name="connsiteX5" fmla="*/ 28108 w 38118"/>
                <a:gd name="connsiteY5" fmla="*/ 27619 h 31428"/>
                <a:gd name="connsiteX6" fmla="*/ 37633 w 38118"/>
                <a:gd name="connsiteY6" fmla="*/ 9521 h 31428"/>
                <a:gd name="connsiteX7" fmla="*/ 18583 w 38118"/>
                <a:gd name="connsiteY7" fmla="*/ 949 h 3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18" h="31428">
                  <a:moveTo>
                    <a:pt x="18583" y="949"/>
                  </a:moveTo>
                  <a:cubicBezTo>
                    <a:pt x="15725" y="1901"/>
                    <a:pt x="12868" y="2854"/>
                    <a:pt x="10010" y="3806"/>
                  </a:cubicBezTo>
                  <a:cubicBezTo>
                    <a:pt x="2391" y="6664"/>
                    <a:pt x="-1419" y="14284"/>
                    <a:pt x="485" y="21904"/>
                  </a:cubicBezTo>
                  <a:cubicBezTo>
                    <a:pt x="2391" y="27619"/>
                    <a:pt x="8106" y="31429"/>
                    <a:pt x="13821" y="31429"/>
                  </a:cubicBezTo>
                  <a:cubicBezTo>
                    <a:pt x="15725" y="31429"/>
                    <a:pt x="16678" y="31429"/>
                    <a:pt x="18583" y="30476"/>
                  </a:cubicBezTo>
                  <a:cubicBezTo>
                    <a:pt x="21441" y="29524"/>
                    <a:pt x="24298" y="28571"/>
                    <a:pt x="28108" y="27619"/>
                  </a:cubicBezTo>
                  <a:cubicBezTo>
                    <a:pt x="35728" y="24761"/>
                    <a:pt x="39538" y="17141"/>
                    <a:pt x="37633" y="9521"/>
                  </a:cubicBezTo>
                  <a:cubicBezTo>
                    <a:pt x="33823" y="1901"/>
                    <a:pt x="26203" y="-1909"/>
                    <a:pt x="18583" y="949"/>
                  </a:cubicBezTo>
                  <a:close/>
                </a:path>
              </a:pathLst>
            </a:custGeom>
            <a:solidFill>
              <a:srgbClr val="FFFFFF"/>
            </a:solidFill>
            <a:ln w="9525" cap="flat">
              <a:noFill/>
              <a:prstDash val="solid"/>
              <a:miter/>
            </a:ln>
          </p:spPr>
          <p:txBody>
            <a:bodyPr rtlCol="0" anchor="ctr"/>
            <a:lstStyle/>
            <a:p>
              <a:endParaRPr lang="en-GB" dirty="0"/>
            </a:p>
          </p:txBody>
        </p:sp>
      </p:grpSp>
      <p:sp>
        <p:nvSpPr>
          <p:cNvPr id="140" name="Freeform: Shape 139">
            <a:extLst>
              <a:ext uri="{FF2B5EF4-FFF2-40B4-BE49-F238E27FC236}">
                <a16:creationId xmlns:a16="http://schemas.microsoft.com/office/drawing/2014/main" id="{76E56C14-F17E-41A8-A956-A7E3E32791E0}"/>
              </a:ext>
            </a:extLst>
          </p:cNvPr>
          <p:cNvSpPr/>
          <p:nvPr/>
        </p:nvSpPr>
        <p:spPr>
          <a:xfrm>
            <a:off x="3106911" y="3116422"/>
            <a:ext cx="2377440" cy="1784985"/>
          </a:xfrm>
          <a:custGeom>
            <a:avLst/>
            <a:gdLst>
              <a:gd name="connsiteX0" fmla="*/ 2366010 w 2377440"/>
              <a:gd name="connsiteY0" fmla="*/ 790575 h 1784985"/>
              <a:gd name="connsiteX1" fmla="*/ 1716405 w 2377440"/>
              <a:gd name="connsiteY1" fmla="*/ 790575 h 1784985"/>
              <a:gd name="connsiteX2" fmla="*/ 1609725 w 2377440"/>
              <a:gd name="connsiteY2" fmla="*/ 683895 h 1784985"/>
              <a:gd name="connsiteX3" fmla="*/ 1609725 w 2377440"/>
              <a:gd name="connsiteY3" fmla="*/ 135255 h 1784985"/>
              <a:gd name="connsiteX4" fmla="*/ 1474470 w 2377440"/>
              <a:gd name="connsiteY4" fmla="*/ 0 h 1784985"/>
              <a:gd name="connsiteX5" fmla="*/ 1236345 w 2377440"/>
              <a:gd name="connsiteY5" fmla="*/ 0 h 1784985"/>
              <a:gd name="connsiteX6" fmla="*/ 1101090 w 2377440"/>
              <a:gd name="connsiteY6" fmla="*/ 135255 h 1784985"/>
              <a:gd name="connsiteX7" fmla="*/ 1101090 w 2377440"/>
              <a:gd name="connsiteY7" fmla="*/ 1649730 h 1784985"/>
              <a:gd name="connsiteX8" fmla="*/ 994410 w 2377440"/>
              <a:gd name="connsiteY8" fmla="*/ 1756410 h 1784985"/>
              <a:gd name="connsiteX9" fmla="*/ 887730 w 2377440"/>
              <a:gd name="connsiteY9" fmla="*/ 1649730 h 1784985"/>
              <a:gd name="connsiteX10" fmla="*/ 887730 w 2377440"/>
              <a:gd name="connsiteY10" fmla="*/ 992505 h 1784985"/>
              <a:gd name="connsiteX11" fmla="*/ 752475 w 2377440"/>
              <a:gd name="connsiteY11" fmla="*/ 857250 h 1784985"/>
              <a:gd name="connsiteX12" fmla="*/ 14288 w 2377440"/>
              <a:gd name="connsiteY12" fmla="*/ 857250 h 1784985"/>
              <a:gd name="connsiteX13" fmla="*/ 0 w 2377440"/>
              <a:gd name="connsiteY13" fmla="*/ 871538 h 1784985"/>
              <a:gd name="connsiteX14" fmla="*/ 14288 w 2377440"/>
              <a:gd name="connsiteY14" fmla="*/ 885825 h 1784985"/>
              <a:gd name="connsiteX15" fmla="*/ 749618 w 2377440"/>
              <a:gd name="connsiteY15" fmla="*/ 885825 h 1784985"/>
              <a:gd name="connsiteX16" fmla="*/ 856297 w 2377440"/>
              <a:gd name="connsiteY16" fmla="*/ 992505 h 1784985"/>
              <a:gd name="connsiteX17" fmla="*/ 856297 w 2377440"/>
              <a:gd name="connsiteY17" fmla="*/ 1649730 h 1784985"/>
              <a:gd name="connsiteX18" fmla="*/ 991553 w 2377440"/>
              <a:gd name="connsiteY18" fmla="*/ 1784985 h 1784985"/>
              <a:gd name="connsiteX19" fmla="*/ 1126808 w 2377440"/>
              <a:gd name="connsiteY19" fmla="*/ 1649730 h 1784985"/>
              <a:gd name="connsiteX20" fmla="*/ 1126808 w 2377440"/>
              <a:gd name="connsiteY20" fmla="*/ 135255 h 1784985"/>
              <a:gd name="connsiteX21" fmla="*/ 1233488 w 2377440"/>
              <a:gd name="connsiteY21" fmla="*/ 28575 h 1784985"/>
              <a:gd name="connsiteX22" fmla="*/ 1471613 w 2377440"/>
              <a:gd name="connsiteY22" fmla="*/ 28575 h 1784985"/>
              <a:gd name="connsiteX23" fmla="*/ 1578293 w 2377440"/>
              <a:gd name="connsiteY23" fmla="*/ 135255 h 1784985"/>
              <a:gd name="connsiteX24" fmla="*/ 1578293 w 2377440"/>
              <a:gd name="connsiteY24" fmla="*/ 682943 h 1784985"/>
              <a:gd name="connsiteX25" fmla="*/ 1713548 w 2377440"/>
              <a:gd name="connsiteY25" fmla="*/ 818197 h 1784985"/>
              <a:gd name="connsiteX26" fmla="*/ 2363153 w 2377440"/>
              <a:gd name="connsiteY26" fmla="*/ 818197 h 1784985"/>
              <a:gd name="connsiteX27" fmla="*/ 2377440 w 2377440"/>
              <a:gd name="connsiteY27" fmla="*/ 803910 h 1784985"/>
              <a:gd name="connsiteX28" fmla="*/ 2366010 w 2377440"/>
              <a:gd name="connsiteY28" fmla="*/ 790575 h 178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7440" h="1784985">
                <a:moveTo>
                  <a:pt x="2366010" y="790575"/>
                </a:moveTo>
                <a:lnTo>
                  <a:pt x="1716405" y="790575"/>
                </a:lnTo>
                <a:cubicBezTo>
                  <a:pt x="1657350" y="790575"/>
                  <a:pt x="1609725" y="742950"/>
                  <a:pt x="1609725" y="683895"/>
                </a:cubicBezTo>
                <a:lnTo>
                  <a:pt x="1609725" y="135255"/>
                </a:lnTo>
                <a:cubicBezTo>
                  <a:pt x="1609725" y="60007"/>
                  <a:pt x="1548765" y="0"/>
                  <a:pt x="1474470" y="0"/>
                </a:cubicBezTo>
                <a:lnTo>
                  <a:pt x="1236345" y="0"/>
                </a:lnTo>
                <a:cubicBezTo>
                  <a:pt x="1161098" y="0"/>
                  <a:pt x="1101090" y="60960"/>
                  <a:pt x="1101090" y="135255"/>
                </a:cubicBezTo>
                <a:lnTo>
                  <a:pt x="1101090" y="1649730"/>
                </a:lnTo>
                <a:cubicBezTo>
                  <a:pt x="1101090" y="1708785"/>
                  <a:pt x="1053465" y="1756410"/>
                  <a:pt x="994410" y="1756410"/>
                </a:cubicBezTo>
                <a:cubicBezTo>
                  <a:pt x="935355" y="1756410"/>
                  <a:pt x="887730" y="1708785"/>
                  <a:pt x="887730" y="1649730"/>
                </a:cubicBezTo>
                <a:lnTo>
                  <a:pt x="887730" y="992505"/>
                </a:lnTo>
                <a:cubicBezTo>
                  <a:pt x="887730" y="917258"/>
                  <a:pt x="826770" y="857250"/>
                  <a:pt x="752475" y="857250"/>
                </a:cubicBezTo>
                <a:lnTo>
                  <a:pt x="14288" y="857250"/>
                </a:lnTo>
                <a:cubicBezTo>
                  <a:pt x="6667" y="857250"/>
                  <a:pt x="0" y="863918"/>
                  <a:pt x="0" y="871538"/>
                </a:cubicBezTo>
                <a:cubicBezTo>
                  <a:pt x="0" y="879158"/>
                  <a:pt x="6667" y="885825"/>
                  <a:pt x="14288" y="885825"/>
                </a:cubicBezTo>
                <a:lnTo>
                  <a:pt x="749618" y="885825"/>
                </a:lnTo>
                <a:cubicBezTo>
                  <a:pt x="808672" y="885825"/>
                  <a:pt x="856297" y="933450"/>
                  <a:pt x="856297" y="992505"/>
                </a:cubicBezTo>
                <a:lnTo>
                  <a:pt x="856297" y="1649730"/>
                </a:lnTo>
                <a:cubicBezTo>
                  <a:pt x="856297" y="1724977"/>
                  <a:pt x="917258" y="1784985"/>
                  <a:pt x="991553" y="1784985"/>
                </a:cubicBezTo>
                <a:cubicBezTo>
                  <a:pt x="1066800" y="1784985"/>
                  <a:pt x="1126808" y="1724025"/>
                  <a:pt x="1126808" y="1649730"/>
                </a:cubicBezTo>
                <a:lnTo>
                  <a:pt x="1126808" y="135255"/>
                </a:lnTo>
                <a:cubicBezTo>
                  <a:pt x="1126808" y="76200"/>
                  <a:pt x="1174433" y="28575"/>
                  <a:pt x="1233488" y="28575"/>
                </a:cubicBezTo>
                <a:lnTo>
                  <a:pt x="1471613" y="28575"/>
                </a:lnTo>
                <a:cubicBezTo>
                  <a:pt x="1530668" y="28575"/>
                  <a:pt x="1578293" y="76200"/>
                  <a:pt x="1578293" y="135255"/>
                </a:cubicBezTo>
                <a:lnTo>
                  <a:pt x="1578293" y="682943"/>
                </a:lnTo>
                <a:cubicBezTo>
                  <a:pt x="1578293" y="758190"/>
                  <a:pt x="1639253" y="818197"/>
                  <a:pt x="1713548" y="818197"/>
                </a:cubicBezTo>
                <a:lnTo>
                  <a:pt x="2363153" y="818197"/>
                </a:lnTo>
                <a:cubicBezTo>
                  <a:pt x="2370773" y="818197"/>
                  <a:pt x="2377440" y="811530"/>
                  <a:pt x="2377440" y="803910"/>
                </a:cubicBezTo>
                <a:cubicBezTo>
                  <a:pt x="2377440" y="796290"/>
                  <a:pt x="2373630" y="790575"/>
                  <a:pt x="2366010" y="790575"/>
                </a:cubicBezTo>
                <a:close/>
              </a:path>
            </a:pathLst>
          </a:custGeom>
          <a:solidFill>
            <a:srgbClr val="C0D4E5"/>
          </a:solidFill>
          <a:ln w="9525" cap="flat">
            <a:noFill/>
            <a:prstDash val="solid"/>
            <a:miter/>
          </a:ln>
        </p:spPr>
        <p:txBody>
          <a:bodyPr rtlCol="0" anchor="ctr"/>
          <a:lstStyle/>
          <a:p>
            <a:endParaRPr lang="en-GB" dirty="0"/>
          </a:p>
        </p:txBody>
      </p:sp>
      <p:grpSp>
        <p:nvGrpSpPr>
          <p:cNvPr id="141" name="Graphic 1">
            <a:extLst>
              <a:ext uri="{FF2B5EF4-FFF2-40B4-BE49-F238E27FC236}">
                <a16:creationId xmlns:a16="http://schemas.microsoft.com/office/drawing/2014/main" id="{18581D19-7F31-4923-A585-7AB791B74033}"/>
              </a:ext>
            </a:extLst>
          </p:cNvPr>
          <p:cNvGrpSpPr/>
          <p:nvPr/>
        </p:nvGrpSpPr>
        <p:grpSpPr>
          <a:xfrm>
            <a:off x="4928091" y="2347042"/>
            <a:ext cx="2965741" cy="3144571"/>
            <a:chOff x="4894579" y="1858409"/>
            <a:chExt cx="2965741" cy="3144571"/>
          </a:xfrm>
          <a:solidFill>
            <a:srgbClr val="FFFFFF"/>
          </a:solidFill>
        </p:grpSpPr>
        <p:sp>
          <p:nvSpPr>
            <p:cNvPr id="142" name="Freeform: Shape 141">
              <a:extLst>
                <a:ext uri="{FF2B5EF4-FFF2-40B4-BE49-F238E27FC236}">
                  <a16:creationId xmlns:a16="http://schemas.microsoft.com/office/drawing/2014/main" id="{9D5C1052-BB0F-4E57-BE2D-F004335F1290}"/>
                </a:ext>
              </a:extLst>
            </p:cNvPr>
            <p:cNvSpPr/>
            <p:nvPr/>
          </p:nvSpPr>
          <p:spPr>
            <a:xfrm>
              <a:off x="4894579" y="1858409"/>
              <a:ext cx="2965741" cy="3144571"/>
            </a:xfrm>
            <a:custGeom>
              <a:avLst/>
              <a:gdLst>
                <a:gd name="connsiteX0" fmla="*/ 1786890 w 2965741"/>
                <a:gd name="connsiteY0" fmla="*/ 2831542 h 3144571"/>
                <a:gd name="connsiteX1" fmla="*/ 779145 w 2965741"/>
                <a:gd name="connsiteY1" fmla="*/ 2740102 h 3144571"/>
                <a:gd name="connsiteX2" fmla="*/ 661988 w 2965741"/>
                <a:gd name="connsiteY2" fmla="*/ 2963940 h 3144571"/>
                <a:gd name="connsiteX3" fmla="*/ 1862138 w 2965741"/>
                <a:gd name="connsiteY3" fmla="*/ 3072525 h 3144571"/>
                <a:gd name="connsiteX4" fmla="*/ 2785110 w 2965741"/>
                <a:gd name="connsiteY4" fmla="*/ 2302905 h 3144571"/>
                <a:gd name="connsiteX5" fmla="*/ 2785110 w 2965741"/>
                <a:gd name="connsiteY5" fmla="*/ 2302905 h 3144571"/>
                <a:gd name="connsiteX6" fmla="*/ 2893695 w 2965741"/>
                <a:gd name="connsiteY6" fmla="*/ 1102754 h 3144571"/>
                <a:gd name="connsiteX7" fmla="*/ 2120265 w 2965741"/>
                <a:gd name="connsiteY7" fmla="*/ 178829 h 3144571"/>
                <a:gd name="connsiteX8" fmla="*/ 2120265 w 2965741"/>
                <a:gd name="connsiteY8" fmla="*/ 178829 h 3144571"/>
                <a:gd name="connsiteX9" fmla="*/ 923925 w 2965741"/>
                <a:gd name="connsiteY9" fmla="*/ 72149 h 3144571"/>
                <a:gd name="connsiteX10" fmla="*/ 0 w 2965741"/>
                <a:gd name="connsiteY10" fmla="*/ 845579 h 3144571"/>
                <a:gd name="connsiteX11" fmla="*/ 223838 w 2965741"/>
                <a:gd name="connsiteY11" fmla="*/ 962737 h 3144571"/>
                <a:gd name="connsiteX12" fmla="*/ 999172 w 2965741"/>
                <a:gd name="connsiteY12" fmla="*/ 314084 h 3144571"/>
                <a:gd name="connsiteX13" fmla="*/ 2003107 w 2965741"/>
                <a:gd name="connsiteY13" fmla="*/ 403619 h 3144571"/>
                <a:gd name="connsiteX14" fmla="*/ 2003107 w 2965741"/>
                <a:gd name="connsiteY14" fmla="*/ 403619 h 3144571"/>
                <a:gd name="connsiteX15" fmla="*/ 2651760 w 2965741"/>
                <a:gd name="connsiteY15" fmla="*/ 1178954 h 3144571"/>
                <a:gd name="connsiteX16" fmla="*/ 2560320 w 2965741"/>
                <a:gd name="connsiteY16" fmla="*/ 2186700 h 3144571"/>
                <a:gd name="connsiteX17" fmla="*/ 2560320 w 2965741"/>
                <a:gd name="connsiteY17" fmla="*/ 2186700 h 3144571"/>
                <a:gd name="connsiteX18" fmla="*/ 1786890 w 2965741"/>
                <a:gd name="connsiteY18" fmla="*/ 2831542 h 314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5741" h="3144571">
                  <a:moveTo>
                    <a:pt x="1786890" y="2831542"/>
                  </a:moveTo>
                  <a:cubicBezTo>
                    <a:pt x="1438275" y="2940127"/>
                    <a:pt x="1079182" y="2898217"/>
                    <a:pt x="779145" y="2740102"/>
                  </a:cubicBezTo>
                  <a:lnTo>
                    <a:pt x="661988" y="2963940"/>
                  </a:lnTo>
                  <a:cubicBezTo>
                    <a:pt x="1019175" y="3151582"/>
                    <a:pt x="1446848" y="3202065"/>
                    <a:pt x="1862138" y="3072525"/>
                  </a:cubicBezTo>
                  <a:cubicBezTo>
                    <a:pt x="2275522" y="2942984"/>
                    <a:pt x="2598420" y="2658187"/>
                    <a:pt x="2785110" y="2302905"/>
                  </a:cubicBezTo>
                  <a:lnTo>
                    <a:pt x="2785110" y="2302905"/>
                  </a:lnTo>
                  <a:cubicBezTo>
                    <a:pt x="2972752" y="1945717"/>
                    <a:pt x="3023235" y="1518044"/>
                    <a:pt x="2893695" y="1102754"/>
                  </a:cubicBezTo>
                  <a:cubicBezTo>
                    <a:pt x="2764155" y="687464"/>
                    <a:pt x="2477452" y="364567"/>
                    <a:pt x="2120265" y="178829"/>
                  </a:cubicBezTo>
                  <a:lnTo>
                    <a:pt x="2120265" y="178829"/>
                  </a:lnTo>
                  <a:cubicBezTo>
                    <a:pt x="1764030" y="-6908"/>
                    <a:pt x="1337310" y="-57391"/>
                    <a:pt x="923925" y="72149"/>
                  </a:cubicBezTo>
                  <a:cubicBezTo>
                    <a:pt x="508635" y="201689"/>
                    <a:pt x="185738" y="488392"/>
                    <a:pt x="0" y="845579"/>
                  </a:cubicBezTo>
                  <a:lnTo>
                    <a:pt x="223838" y="962737"/>
                  </a:lnTo>
                  <a:cubicBezTo>
                    <a:pt x="380047" y="662699"/>
                    <a:pt x="651510" y="422669"/>
                    <a:pt x="999172" y="314084"/>
                  </a:cubicBezTo>
                  <a:cubicBezTo>
                    <a:pt x="1345882" y="205499"/>
                    <a:pt x="1704975" y="247409"/>
                    <a:pt x="2003107" y="403619"/>
                  </a:cubicBezTo>
                  <a:lnTo>
                    <a:pt x="2003107" y="403619"/>
                  </a:lnTo>
                  <a:cubicBezTo>
                    <a:pt x="2303145" y="559829"/>
                    <a:pt x="2543175" y="831292"/>
                    <a:pt x="2651760" y="1178954"/>
                  </a:cubicBezTo>
                  <a:cubicBezTo>
                    <a:pt x="2760345" y="1526617"/>
                    <a:pt x="2718435" y="1886662"/>
                    <a:pt x="2560320" y="2186700"/>
                  </a:cubicBezTo>
                  <a:lnTo>
                    <a:pt x="2560320" y="2186700"/>
                  </a:lnTo>
                  <a:cubicBezTo>
                    <a:pt x="2405063" y="2483879"/>
                    <a:pt x="2134552" y="2722957"/>
                    <a:pt x="1786890" y="2831542"/>
                  </a:cubicBezTo>
                </a:path>
              </a:pathLst>
            </a:custGeom>
            <a:solidFill>
              <a:srgbClr val="FFFFFF">
                <a:alpha val="50000"/>
              </a:srgbClr>
            </a:solidFill>
            <a:ln w="9525" cap="flat">
              <a:noFill/>
              <a:prstDash val="solid"/>
              <a:miter/>
            </a:ln>
          </p:spPr>
          <p:txBody>
            <a:bodyPr rtlCol="0" anchor="ctr"/>
            <a:lstStyle/>
            <a:p>
              <a:endParaRPr lang="en-GB" dirty="0"/>
            </a:p>
          </p:txBody>
        </p:sp>
        <p:sp>
          <p:nvSpPr>
            <p:cNvPr id="143" name="Freeform: Shape 142">
              <a:extLst>
                <a:ext uri="{FF2B5EF4-FFF2-40B4-BE49-F238E27FC236}">
                  <a16:creationId xmlns:a16="http://schemas.microsoft.com/office/drawing/2014/main" id="{AB5AFE6D-2E20-4FFB-AC59-5D95A4987208}"/>
                </a:ext>
              </a:extLst>
            </p:cNvPr>
            <p:cNvSpPr/>
            <p:nvPr/>
          </p:nvSpPr>
          <p:spPr>
            <a:xfrm>
              <a:off x="5341301" y="2363766"/>
              <a:ext cx="2013432" cy="1563232"/>
            </a:xfrm>
            <a:custGeom>
              <a:avLst/>
              <a:gdLst>
                <a:gd name="connsiteX0" fmla="*/ 702945 w 2013432"/>
                <a:gd name="connsiteY0" fmla="*/ 289740 h 1563232"/>
                <a:gd name="connsiteX1" fmla="*/ 1322070 w 2013432"/>
                <a:gd name="connsiteY1" fmla="*/ 344985 h 1563232"/>
                <a:gd name="connsiteX2" fmla="*/ 1322070 w 2013432"/>
                <a:gd name="connsiteY2" fmla="*/ 344985 h 1563232"/>
                <a:gd name="connsiteX3" fmla="*/ 1723073 w 2013432"/>
                <a:gd name="connsiteY3" fmla="*/ 824093 h 1563232"/>
                <a:gd name="connsiteX4" fmla="*/ 1666875 w 2013432"/>
                <a:gd name="connsiteY4" fmla="*/ 1446075 h 1563232"/>
                <a:gd name="connsiteX5" fmla="*/ 1890712 w 2013432"/>
                <a:gd name="connsiteY5" fmla="*/ 1563233 h 1563232"/>
                <a:gd name="connsiteX6" fmla="*/ 1964055 w 2013432"/>
                <a:gd name="connsiteY6" fmla="*/ 748845 h 1563232"/>
                <a:gd name="connsiteX7" fmla="*/ 1439228 w 2013432"/>
                <a:gd name="connsiteY7" fmla="*/ 121148 h 1563232"/>
                <a:gd name="connsiteX8" fmla="*/ 1439228 w 2013432"/>
                <a:gd name="connsiteY8" fmla="*/ 121148 h 1563232"/>
                <a:gd name="connsiteX9" fmla="*/ 627697 w 2013432"/>
                <a:gd name="connsiteY9" fmla="*/ 48758 h 1563232"/>
                <a:gd name="connsiteX10" fmla="*/ 0 w 2013432"/>
                <a:gd name="connsiteY10" fmla="*/ 573585 h 1563232"/>
                <a:gd name="connsiteX11" fmla="*/ 223838 w 2013432"/>
                <a:gd name="connsiteY11" fmla="*/ 690743 h 1563232"/>
                <a:gd name="connsiteX12" fmla="*/ 702945 w 2013432"/>
                <a:gd name="connsiteY12" fmla="*/ 289740 h 15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432" h="1563232">
                  <a:moveTo>
                    <a:pt x="702945" y="289740"/>
                  </a:moveTo>
                  <a:cubicBezTo>
                    <a:pt x="917257" y="223065"/>
                    <a:pt x="1137285" y="248783"/>
                    <a:pt x="1322070" y="344985"/>
                  </a:cubicBezTo>
                  <a:lnTo>
                    <a:pt x="1322070" y="344985"/>
                  </a:lnTo>
                  <a:cubicBezTo>
                    <a:pt x="1507807" y="441188"/>
                    <a:pt x="1655445" y="608828"/>
                    <a:pt x="1723073" y="824093"/>
                  </a:cubicBezTo>
                  <a:cubicBezTo>
                    <a:pt x="1790700" y="1039358"/>
                    <a:pt x="1764030" y="1261290"/>
                    <a:pt x="1666875" y="1446075"/>
                  </a:cubicBezTo>
                  <a:lnTo>
                    <a:pt x="1890712" y="1563233"/>
                  </a:lnTo>
                  <a:cubicBezTo>
                    <a:pt x="2018348" y="1321298"/>
                    <a:pt x="2052637" y="1029833"/>
                    <a:pt x="1964055" y="748845"/>
                  </a:cubicBezTo>
                  <a:cubicBezTo>
                    <a:pt x="1875473" y="466905"/>
                    <a:pt x="1682115" y="247830"/>
                    <a:pt x="1439228" y="121148"/>
                  </a:cubicBezTo>
                  <a:lnTo>
                    <a:pt x="1439228" y="121148"/>
                  </a:lnTo>
                  <a:cubicBezTo>
                    <a:pt x="1198245" y="-4582"/>
                    <a:pt x="908685" y="-38872"/>
                    <a:pt x="627697" y="48758"/>
                  </a:cubicBezTo>
                  <a:cubicBezTo>
                    <a:pt x="345757" y="137340"/>
                    <a:pt x="126682" y="330698"/>
                    <a:pt x="0" y="573585"/>
                  </a:cubicBezTo>
                  <a:lnTo>
                    <a:pt x="223838" y="690743"/>
                  </a:lnTo>
                  <a:cubicBezTo>
                    <a:pt x="320992" y="505958"/>
                    <a:pt x="488632" y="357368"/>
                    <a:pt x="702945" y="289740"/>
                  </a:cubicBezTo>
                  <a:close/>
                </a:path>
              </a:pathLst>
            </a:custGeom>
            <a:solidFill>
              <a:srgbClr val="FFFFFF">
                <a:alpha val="50000"/>
              </a:srgbClr>
            </a:solidFill>
            <a:ln w="9525" cap="flat">
              <a:noFill/>
              <a:prstDash val="solid"/>
              <a:miter/>
            </a:ln>
          </p:spPr>
          <p:txBody>
            <a:bodyPr rtlCol="0" anchor="ctr"/>
            <a:lstStyle/>
            <a:p>
              <a:endParaRPr lang="en-GB" dirty="0"/>
            </a:p>
          </p:txBody>
        </p:sp>
        <p:sp>
          <p:nvSpPr>
            <p:cNvPr id="144" name="Freeform: Shape 143">
              <a:extLst>
                <a:ext uri="{FF2B5EF4-FFF2-40B4-BE49-F238E27FC236}">
                  <a16:creationId xmlns:a16="http://schemas.microsoft.com/office/drawing/2014/main" id="{F5A2552D-8233-4AA4-829D-512BD25B90D3}"/>
                </a:ext>
              </a:extLst>
            </p:cNvPr>
            <p:cNvSpPr/>
            <p:nvPr/>
          </p:nvSpPr>
          <p:spPr>
            <a:xfrm>
              <a:off x="5478461" y="3486944"/>
              <a:ext cx="887730" cy="757215"/>
            </a:xfrm>
            <a:custGeom>
              <a:avLst/>
              <a:gdLst>
                <a:gd name="connsiteX0" fmla="*/ 453390 w 887730"/>
                <a:gd name="connsiteY0" fmla="*/ 377190 h 757215"/>
                <a:gd name="connsiteX1" fmla="*/ 251460 w 887730"/>
                <a:gd name="connsiteY1" fmla="*/ 0 h 757215"/>
                <a:gd name="connsiteX2" fmla="*/ 0 w 887730"/>
                <a:gd name="connsiteY2" fmla="*/ 24765 h 757215"/>
                <a:gd name="connsiteX3" fmla="*/ 293370 w 887730"/>
                <a:gd name="connsiteY3" fmla="*/ 572453 h 757215"/>
                <a:gd name="connsiteX4" fmla="*/ 887730 w 887730"/>
                <a:gd name="connsiteY4" fmla="*/ 753428 h 757215"/>
                <a:gd name="connsiteX5" fmla="*/ 862965 w 887730"/>
                <a:gd name="connsiteY5" fmla="*/ 501967 h 757215"/>
                <a:gd name="connsiteX6" fmla="*/ 453390 w 887730"/>
                <a:gd name="connsiteY6" fmla="*/ 377190 h 7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730" h="757215">
                  <a:moveTo>
                    <a:pt x="453390" y="377190"/>
                  </a:moveTo>
                  <a:cubicBezTo>
                    <a:pt x="334328" y="279083"/>
                    <a:pt x="265747" y="141922"/>
                    <a:pt x="251460" y="0"/>
                  </a:cubicBezTo>
                  <a:lnTo>
                    <a:pt x="0" y="24765"/>
                  </a:lnTo>
                  <a:cubicBezTo>
                    <a:pt x="20955" y="231458"/>
                    <a:pt x="120015" y="430530"/>
                    <a:pt x="293370" y="572453"/>
                  </a:cubicBezTo>
                  <a:cubicBezTo>
                    <a:pt x="466725" y="714375"/>
                    <a:pt x="681038" y="773430"/>
                    <a:pt x="887730" y="753428"/>
                  </a:cubicBezTo>
                  <a:lnTo>
                    <a:pt x="862965" y="501967"/>
                  </a:lnTo>
                  <a:cubicBezTo>
                    <a:pt x="720090" y="515303"/>
                    <a:pt x="572453" y="475297"/>
                    <a:pt x="453390" y="377190"/>
                  </a:cubicBezTo>
                </a:path>
              </a:pathLst>
            </a:custGeom>
            <a:solidFill>
              <a:srgbClr val="FFFFFF">
                <a:alpha val="50000"/>
              </a:srgbClr>
            </a:solidFill>
            <a:ln w="9525" cap="flat">
              <a:noFill/>
              <a:prstDash val="solid"/>
              <a:miter/>
            </a:ln>
          </p:spPr>
          <p:txBody>
            <a:bodyPr rtlCol="0" anchor="ctr"/>
            <a:lstStyle/>
            <a:p>
              <a:endParaRPr lang="en-GB" dirty="0"/>
            </a:p>
          </p:txBody>
        </p:sp>
      </p:grpSp>
      <p:sp>
        <p:nvSpPr>
          <p:cNvPr id="145" name="Freeform: Shape 144">
            <a:extLst>
              <a:ext uri="{FF2B5EF4-FFF2-40B4-BE49-F238E27FC236}">
                <a16:creationId xmlns:a16="http://schemas.microsoft.com/office/drawing/2014/main" id="{89DF81AE-1D2A-4488-8016-F8C710019CCF}"/>
              </a:ext>
            </a:extLst>
          </p:cNvPr>
          <p:cNvSpPr/>
          <p:nvPr/>
        </p:nvSpPr>
        <p:spPr>
          <a:xfrm>
            <a:off x="7154083" y="3908902"/>
            <a:ext cx="2082165" cy="28575"/>
          </a:xfrm>
          <a:custGeom>
            <a:avLst/>
            <a:gdLst>
              <a:gd name="connsiteX0" fmla="*/ 2067878 w 2082165"/>
              <a:gd name="connsiteY0" fmla="*/ 0 h 28575"/>
              <a:gd name="connsiteX1" fmla="*/ 14288 w 2082165"/>
              <a:gd name="connsiteY1" fmla="*/ 0 h 28575"/>
              <a:gd name="connsiteX2" fmla="*/ 0 w 2082165"/>
              <a:gd name="connsiteY2" fmla="*/ 14288 h 28575"/>
              <a:gd name="connsiteX3" fmla="*/ 14288 w 2082165"/>
              <a:gd name="connsiteY3" fmla="*/ 28575 h 28575"/>
              <a:gd name="connsiteX4" fmla="*/ 2067878 w 2082165"/>
              <a:gd name="connsiteY4" fmla="*/ 28575 h 28575"/>
              <a:gd name="connsiteX5" fmla="*/ 2082165 w 2082165"/>
              <a:gd name="connsiteY5" fmla="*/ 14288 h 28575"/>
              <a:gd name="connsiteX6" fmla="*/ 2067878 w 208216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165" h="28575">
                <a:moveTo>
                  <a:pt x="2067878" y="0"/>
                </a:moveTo>
                <a:lnTo>
                  <a:pt x="14288" y="0"/>
                </a:lnTo>
                <a:cubicBezTo>
                  <a:pt x="6668" y="0"/>
                  <a:pt x="0" y="6667"/>
                  <a:pt x="0" y="14288"/>
                </a:cubicBezTo>
                <a:cubicBezTo>
                  <a:pt x="0" y="21908"/>
                  <a:pt x="6668" y="28575"/>
                  <a:pt x="14288" y="28575"/>
                </a:cubicBezTo>
                <a:lnTo>
                  <a:pt x="2067878" y="28575"/>
                </a:lnTo>
                <a:cubicBezTo>
                  <a:pt x="2075498" y="28575"/>
                  <a:pt x="2082165" y="21908"/>
                  <a:pt x="2082165" y="14288"/>
                </a:cubicBezTo>
                <a:cubicBezTo>
                  <a:pt x="2082165" y="6667"/>
                  <a:pt x="2075498" y="0"/>
                  <a:pt x="2067878" y="0"/>
                </a:cubicBezTo>
                <a:close/>
              </a:path>
            </a:pathLst>
          </a:custGeom>
          <a:solidFill>
            <a:srgbClr val="C0D4E5"/>
          </a:solidFill>
          <a:ln w="9525" cap="flat">
            <a:solidFill>
              <a:srgbClr val="C0D4E5"/>
            </a:solidFill>
            <a:prstDash val="solid"/>
            <a:miter/>
          </a:ln>
        </p:spPr>
        <p:txBody>
          <a:bodyPr rtlCol="0" anchor="ctr"/>
          <a:lstStyle/>
          <a:p>
            <a:endParaRPr lang="en-GB" dirty="0"/>
          </a:p>
        </p:txBody>
      </p:sp>
      <p:sp>
        <p:nvSpPr>
          <p:cNvPr id="147" name="Freeform: Shape 146">
            <a:extLst>
              <a:ext uri="{FF2B5EF4-FFF2-40B4-BE49-F238E27FC236}">
                <a16:creationId xmlns:a16="http://schemas.microsoft.com/office/drawing/2014/main" id="{66393FA0-6ABD-4F21-AA4F-CA071A530622}"/>
              </a:ext>
            </a:extLst>
          </p:cNvPr>
          <p:cNvSpPr/>
          <p:nvPr/>
        </p:nvSpPr>
        <p:spPr>
          <a:xfrm>
            <a:off x="5207173" y="3801269"/>
            <a:ext cx="2237422" cy="224790"/>
          </a:xfrm>
          <a:custGeom>
            <a:avLst/>
            <a:gdLst>
              <a:gd name="connsiteX0" fmla="*/ 2125027 w 2237422"/>
              <a:gd name="connsiteY0" fmla="*/ 224790 h 224790"/>
              <a:gd name="connsiteX1" fmla="*/ 112395 w 2237422"/>
              <a:gd name="connsiteY1" fmla="*/ 224790 h 224790"/>
              <a:gd name="connsiteX2" fmla="*/ 0 w 2237422"/>
              <a:gd name="connsiteY2" fmla="*/ 112395 h 224790"/>
              <a:gd name="connsiteX3" fmla="*/ 0 w 2237422"/>
              <a:gd name="connsiteY3" fmla="*/ 112395 h 224790"/>
              <a:gd name="connsiteX4" fmla="*/ 112395 w 2237422"/>
              <a:gd name="connsiteY4" fmla="*/ 0 h 224790"/>
              <a:gd name="connsiteX5" fmla="*/ 2125027 w 2237422"/>
              <a:gd name="connsiteY5" fmla="*/ 0 h 224790"/>
              <a:gd name="connsiteX6" fmla="*/ 2237423 w 2237422"/>
              <a:gd name="connsiteY6" fmla="*/ 112395 h 224790"/>
              <a:gd name="connsiteX7" fmla="*/ 2237423 w 2237422"/>
              <a:gd name="connsiteY7" fmla="*/ 112395 h 224790"/>
              <a:gd name="connsiteX8" fmla="*/ 2125027 w 2237422"/>
              <a:gd name="connsiteY8" fmla="*/ 224790 h 22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7422" h="224790">
                <a:moveTo>
                  <a:pt x="2125027" y="224790"/>
                </a:moveTo>
                <a:lnTo>
                  <a:pt x="112395" y="224790"/>
                </a:lnTo>
                <a:cubicBezTo>
                  <a:pt x="50482" y="224790"/>
                  <a:pt x="0" y="174308"/>
                  <a:pt x="0" y="112395"/>
                </a:cubicBezTo>
                <a:lnTo>
                  <a:pt x="0" y="112395"/>
                </a:lnTo>
                <a:cubicBezTo>
                  <a:pt x="0" y="50483"/>
                  <a:pt x="50482" y="0"/>
                  <a:pt x="112395" y="0"/>
                </a:cubicBezTo>
                <a:lnTo>
                  <a:pt x="2125027" y="0"/>
                </a:lnTo>
                <a:cubicBezTo>
                  <a:pt x="2186940" y="0"/>
                  <a:pt x="2237423" y="50483"/>
                  <a:pt x="2237423" y="112395"/>
                </a:cubicBezTo>
                <a:lnTo>
                  <a:pt x="2237423" y="112395"/>
                </a:lnTo>
                <a:cubicBezTo>
                  <a:pt x="2237423" y="174308"/>
                  <a:pt x="2186940" y="224790"/>
                  <a:pt x="2125027" y="224790"/>
                </a:cubicBezTo>
                <a:close/>
              </a:path>
            </a:pathLst>
          </a:custGeom>
          <a:solidFill>
            <a:srgbClr val="9BB2C5"/>
          </a:solidFill>
          <a:ln w="54000" cap="flat">
            <a:solidFill>
              <a:srgbClr val="C0D4E5"/>
            </a:solidFill>
            <a:prstDash val="solid"/>
            <a:miter/>
          </a:ln>
        </p:spPr>
        <p:txBody>
          <a:bodyPr rtlCol="0" anchor="ctr"/>
          <a:lstStyle/>
          <a:p>
            <a:endParaRPr lang="en-GB" dirty="0"/>
          </a:p>
        </p:txBody>
      </p:sp>
      <p:sp>
        <p:nvSpPr>
          <p:cNvPr id="149" name="Freeform: Shape 148">
            <a:extLst>
              <a:ext uri="{FF2B5EF4-FFF2-40B4-BE49-F238E27FC236}">
                <a16:creationId xmlns:a16="http://schemas.microsoft.com/office/drawing/2014/main" id="{B44B2BF7-110D-493B-9F06-38CD331EAB14}"/>
              </a:ext>
            </a:extLst>
          </p:cNvPr>
          <p:cNvSpPr/>
          <p:nvPr/>
        </p:nvSpPr>
        <p:spPr>
          <a:xfrm>
            <a:off x="5357668"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0" name="Freeform: Shape 149">
            <a:extLst>
              <a:ext uri="{FF2B5EF4-FFF2-40B4-BE49-F238E27FC236}">
                <a16:creationId xmlns:a16="http://schemas.microsoft.com/office/drawing/2014/main" id="{A5860FA9-18D7-4737-B988-5C07DCDA5734}"/>
              </a:ext>
            </a:extLst>
          </p:cNvPr>
          <p:cNvSpPr/>
          <p:nvPr/>
        </p:nvSpPr>
        <p:spPr>
          <a:xfrm>
            <a:off x="5656753"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1" name="Freeform: Shape 150">
            <a:extLst>
              <a:ext uri="{FF2B5EF4-FFF2-40B4-BE49-F238E27FC236}">
                <a16:creationId xmlns:a16="http://schemas.microsoft.com/office/drawing/2014/main" id="{C2D90F83-F5C3-402A-A42E-3DDB812D415E}"/>
              </a:ext>
            </a:extLst>
          </p:cNvPr>
          <p:cNvSpPr/>
          <p:nvPr/>
        </p:nvSpPr>
        <p:spPr>
          <a:xfrm>
            <a:off x="5956791"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2" name="Freeform: Shape 151">
            <a:extLst>
              <a:ext uri="{FF2B5EF4-FFF2-40B4-BE49-F238E27FC236}">
                <a16:creationId xmlns:a16="http://schemas.microsoft.com/office/drawing/2014/main" id="{51B85122-BBB7-4D4E-BD50-754820A6899C}"/>
              </a:ext>
            </a:extLst>
          </p:cNvPr>
          <p:cNvSpPr/>
          <p:nvPr/>
        </p:nvSpPr>
        <p:spPr>
          <a:xfrm>
            <a:off x="6255876"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3" name="Freeform: Shape 152">
            <a:extLst>
              <a:ext uri="{FF2B5EF4-FFF2-40B4-BE49-F238E27FC236}">
                <a16:creationId xmlns:a16="http://schemas.microsoft.com/office/drawing/2014/main" id="{34702691-9B88-41DB-90A9-80491D6D8949}"/>
              </a:ext>
            </a:extLst>
          </p:cNvPr>
          <p:cNvSpPr/>
          <p:nvPr/>
        </p:nvSpPr>
        <p:spPr>
          <a:xfrm>
            <a:off x="6554961"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4" name="Freeform: Shape 153">
            <a:extLst>
              <a:ext uri="{FF2B5EF4-FFF2-40B4-BE49-F238E27FC236}">
                <a16:creationId xmlns:a16="http://schemas.microsoft.com/office/drawing/2014/main" id="{34020BA1-161B-4E43-998D-C46211CEB62E}"/>
              </a:ext>
            </a:extLst>
          </p:cNvPr>
          <p:cNvSpPr/>
          <p:nvPr/>
        </p:nvSpPr>
        <p:spPr>
          <a:xfrm>
            <a:off x="6854998"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5" name="Freeform: Shape 154">
            <a:extLst>
              <a:ext uri="{FF2B5EF4-FFF2-40B4-BE49-F238E27FC236}">
                <a16:creationId xmlns:a16="http://schemas.microsoft.com/office/drawing/2014/main" id="{38CD8D37-15D2-4986-BE9D-42173542298C}"/>
              </a:ext>
            </a:extLst>
          </p:cNvPr>
          <p:cNvSpPr/>
          <p:nvPr/>
        </p:nvSpPr>
        <p:spPr>
          <a:xfrm>
            <a:off x="7154083" y="385651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C0D4E5"/>
          </a:solidFill>
          <a:ln w="9525" cap="flat">
            <a:noFill/>
            <a:prstDash val="solid"/>
            <a:miter/>
          </a:ln>
        </p:spPr>
        <p:txBody>
          <a:bodyPr rtlCol="0" anchor="ctr"/>
          <a:lstStyle/>
          <a:p>
            <a:endParaRPr lang="en-GB" dirty="0"/>
          </a:p>
        </p:txBody>
      </p:sp>
      <p:sp>
        <p:nvSpPr>
          <p:cNvPr id="156" name="Freeform: Shape 155">
            <a:extLst>
              <a:ext uri="{FF2B5EF4-FFF2-40B4-BE49-F238E27FC236}">
                <a16:creationId xmlns:a16="http://schemas.microsoft.com/office/drawing/2014/main" id="{F6508F86-4A97-4FC6-9761-E9B09031040F}"/>
              </a:ext>
            </a:extLst>
          </p:cNvPr>
          <p:cNvSpPr/>
          <p:nvPr/>
        </p:nvSpPr>
        <p:spPr>
          <a:xfrm>
            <a:off x="8118966" y="3661252"/>
            <a:ext cx="604837" cy="376237"/>
          </a:xfrm>
          <a:custGeom>
            <a:avLst/>
            <a:gdLst>
              <a:gd name="connsiteX0" fmla="*/ 511493 w 604837"/>
              <a:gd name="connsiteY0" fmla="*/ 140017 h 376237"/>
              <a:gd name="connsiteX1" fmla="*/ 511493 w 604837"/>
              <a:gd name="connsiteY1" fmla="*/ 132397 h 376237"/>
              <a:gd name="connsiteX2" fmla="*/ 398145 w 604837"/>
              <a:gd name="connsiteY2" fmla="*/ 19050 h 376237"/>
              <a:gd name="connsiteX3" fmla="*/ 330518 w 604837"/>
              <a:gd name="connsiteY3" fmla="*/ 41910 h 376237"/>
              <a:gd name="connsiteX4" fmla="*/ 233363 w 604837"/>
              <a:gd name="connsiteY4" fmla="*/ 0 h 376237"/>
              <a:gd name="connsiteX5" fmla="*/ 100965 w 604837"/>
              <a:gd name="connsiteY5" fmla="*/ 132397 h 376237"/>
              <a:gd name="connsiteX6" fmla="*/ 100965 w 604837"/>
              <a:gd name="connsiteY6" fmla="*/ 138113 h 376237"/>
              <a:gd name="connsiteX7" fmla="*/ 0 w 604837"/>
              <a:gd name="connsiteY7" fmla="*/ 256222 h 376237"/>
              <a:gd name="connsiteX8" fmla="*/ 120015 w 604837"/>
              <a:gd name="connsiteY8" fmla="*/ 376238 h 376237"/>
              <a:gd name="connsiteX9" fmla="*/ 484822 w 604837"/>
              <a:gd name="connsiteY9" fmla="*/ 376238 h 376237"/>
              <a:gd name="connsiteX10" fmla="*/ 604838 w 604837"/>
              <a:gd name="connsiteY10" fmla="*/ 256222 h 376237"/>
              <a:gd name="connsiteX11" fmla="*/ 511493 w 604837"/>
              <a:gd name="connsiteY11" fmla="*/ 140017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837" h="376237">
                <a:moveTo>
                  <a:pt x="511493" y="140017"/>
                </a:moveTo>
                <a:cubicBezTo>
                  <a:pt x="511493" y="137160"/>
                  <a:pt x="511493" y="135255"/>
                  <a:pt x="511493" y="132397"/>
                </a:cubicBezTo>
                <a:cubicBezTo>
                  <a:pt x="511493" y="69533"/>
                  <a:pt x="461010" y="19050"/>
                  <a:pt x="398145" y="19050"/>
                </a:cubicBezTo>
                <a:cubicBezTo>
                  <a:pt x="372427" y="19050"/>
                  <a:pt x="349568" y="27622"/>
                  <a:pt x="330518" y="41910"/>
                </a:cubicBezTo>
                <a:cubicBezTo>
                  <a:pt x="306705" y="16192"/>
                  <a:pt x="271463" y="0"/>
                  <a:pt x="233363" y="0"/>
                </a:cubicBezTo>
                <a:cubicBezTo>
                  <a:pt x="160020" y="0"/>
                  <a:pt x="100965" y="59055"/>
                  <a:pt x="100965" y="132397"/>
                </a:cubicBezTo>
                <a:cubicBezTo>
                  <a:pt x="100965" y="134303"/>
                  <a:pt x="100965" y="136208"/>
                  <a:pt x="100965" y="138113"/>
                </a:cubicBezTo>
                <a:cubicBezTo>
                  <a:pt x="43815" y="146685"/>
                  <a:pt x="0" y="197167"/>
                  <a:pt x="0" y="256222"/>
                </a:cubicBezTo>
                <a:cubicBezTo>
                  <a:pt x="0" y="321945"/>
                  <a:pt x="53340" y="376238"/>
                  <a:pt x="120015" y="376238"/>
                </a:cubicBezTo>
                <a:lnTo>
                  <a:pt x="484822" y="376238"/>
                </a:lnTo>
                <a:cubicBezTo>
                  <a:pt x="550545" y="376238"/>
                  <a:pt x="604838" y="322897"/>
                  <a:pt x="604838" y="256222"/>
                </a:cubicBezTo>
                <a:cubicBezTo>
                  <a:pt x="603885" y="200025"/>
                  <a:pt x="564832" y="152400"/>
                  <a:pt x="511493" y="140017"/>
                </a:cubicBezTo>
                <a:close/>
              </a:path>
            </a:pathLst>
          </a:custGeom>
          <a:solidFill>
            <a:srgbClr val="FFFFFF"/>
          </a:solidFill>
          <a:ln w="9525" cap="flat">
            <a:noFill/>
            <a:prstDash val="solid"/>
            <a:miter/>
          </a:ln>
        </p:spPr>
        <p:txBody>
          <a:bodyPr rtlCol="0" anchor="ctr"/>
          <a:lstStyle/>
          <a:p>
            <a:endParaRPr lang="en-GB" dirty="0"/>
          </a:p>
        </p:txBody>
      </p:sp>
      <p:grpSp>
        <p:nvGrpSpPr>
          <p:cNvPr id="157" name="Graphic 1">
            <a:extLst>
              <a:ext uri="{FF2B5EF4-FFF2-40B4-BE49-F238E27FC236}">
                <a16:creationId xmlns:a16="http://schemas.microsoft.com/office/drawing/2014/main" id="{18581D19-7F31-4923-A585-7AB791B74033}"/>
              </a:ext>
            </a:extLst>
          </p:cNvPr>
          <p:cNvGrpSpPr/>
          <p:nvPr/>
        </p:nvGrpSpPr>
        <p:grpSpPr>
          <a:xfrm>
            <a:off x="8295178" y="3920331"/>
            <a:ext cx="251459" cy="274320"/>
            <a:chOff x="8261666" y="3431698"/>
            <a:chExt cx="251459" cy="274320"/>
          </a:xfrm>
          <a:solidFill>
            <a:srgbClr val="F2A8CA"/>
          </a:solidFill>
        </p:grpSpPr>
        <p:sp>
          <p:nvSpPr>
            <p:cNvPr id="158" name="Freeform: Shape 157">
              <a:extLst>
                <a:ext uri="{FF2B5EF4-FFF2-40B4-BE49-F238E27FC236}">
                  <a16:creationId xmlns:a16="http://schemas.microsoft.com/office/drawing/2014/main" id="{78D7464D-9A13-4BC6-B68D-03DF55847A3A}"/>
                </a:ext>
              </a:extLst>
            </p:cNvPr>
            <p:cNvSpPr/>
            <p:nvPr/>
          </p:nvSpPr>
          <p:spPr>
            <a:xfrm>
              <a:off x="8303576" y="3631724"/>
              <a:ext cx="166687" cy="36195"/>
            </a:xfrm>
            <a:custGeom>
              <a:avLst/>
              <a:gdLst>
                <a:gd name="connsiteX0" fmla="*/ 0 w 166687"/>
                <a:gd name="connsiteY0" fmla="*/ 0 h 36195"/>
                <a:gd name="connsiteX1" fmla="*/ 166687 w 166687"/>
                <a:gd name="connsiteY1" fmla="*/ 0 h 36195"/>
                <a:gd name="connsiteX2" fmla="*/ 166687 w 166687"/>
                <a:gd name="connsiteY2" fmla="*/ 36195 h 36195"/>
                <a:gd name="connsiteX3" fmla="*/ 0 w 166687"/>
                <a:gd name="connsiteY3" fmla="*/ 36195 h 36195"/>
              </a:gdLst>
              <a:ahLst/>
              <a:cxnLst>
                <a:cxn ang="0">
                  <a:pos x="connsiteX0" y="connsiteY0"/>
                </a:cxn>
                <a:cxn ang="0">
                  <a:pos x="connsiteX1" y="connsiteY1"/>
                </a:cxn>
                <a:cxn ang="0">
                  <a:pos x="connsiteX2" y="connsiteY2"/>
                </a:cxn>
                <a:cxn ang="0">
                  <a:pos x="connsiteX3" y="connsiteY3"/>
                </a:cxn>
              </a:cxnLst>
              <a:rect l="l" t="t" r="r" b="b"/>
              <a:pathLst>
                <a:path w="166687" h="36195">
                  <a:moveTo>
                    <a:pt x="0" y="0"/>
                  </a:moveTo>
                  <a:lnTo>
                    <a:pt x="166687" y="0"/>
                  </a:lnTo>
                  <a:lnTo>
                    <a:pt x="166687" y="36195"/>
                  </a:lnTo>
                  <a:lnTo>
                    <a:pt x="0" y="36195"/>
                  </a:lnTo>
                  <a:close/>
                </a:path>
              </a:pathLst>
            </a:custGeom>
            <a:solidFill>
              <a:srgbClr val="F2A8CA"/>
            </a:solidFill>
            <a:ln w="9525" cap="flat">
              <a:noFill/>
              <a:prstDash val="solid"/>
              <a:miter/>
            </a:ln>
          </p:spPr>
          <p:txBody>
            <a:bodyPr rtlCol="0" anchor="ctr"/>
            <a:lstStyle/>
            <a:p>
              <a:endParaRPr lang="en-GB" dirty="0"/>
            </a:p>
          </p:txBody>
        </p:sp>
        <p:sp>
          <p:nvSpPr>
            <p:cNvPr id="159" name="Freeform: Shape 158">
              <a:extLst>
                <a:ext uri="{FF2B5EF4-FFF2-40B4-BE49-F238E27FC236}">
                  <a16:creationId xmlns:a16="http://schemas.microsoft.com/office/drawing/2014/main" id="{9502ADC3-4914-4BC2-97B7-3B77FCA7378F}"/>
                </a:ext>
              </a:extLst>
            </p:cNvPr>
            <p:cNvSpPr/>
            <p:nvPr/>
          </p:nvSpPr>
          <p:spPr>
            <a:xfrm>
              <a:off x="8261666" y="3431698"/>
              <a:ext cx="251459" cy="180022"/>
            </a:xfrm>
            <a:custGeom>
              <a:avLst/>
              <a:gdLst>
                <a:gd name="connsiteX0" fmla="*/ 125730 w 251459"/>
                <a:gd name="connsiteY0" fmla="*/ 0 h 180022"/>
                <a:gd name="connsiteX1" fmla="*/ 62865 w 251459"/>
                <a:gd name="connsiteY1" fmla="*/ 40005 h 180022"/>
                <a:gd name="connsiteX2" fmla="*/ 0 w 251459"/>
                <a:gd name="connsiteY2" fmla="*/ 79058 h 180022"/>
                <a:gd name="connsiteX3" fmla="*/ 42863 w 251459"/>
                <a:gd name="connsiteY3" fmla="*/ 79058 h 180022"/>
                <a:gd name="connsiteX4" fmla="*/ 42863 w 251459"/>
                <a:gd name="connsiteY4" fmla="*/ 180023 h 180022"/>
                <a:gd name="connsiteX5" fmla="*/ 208597 w 251459"/>
                <a:gd name="connsiteY5" fmla="*/ 180023 h 180022"/>
                <a:gd name="connsiteX6" fmla="*/ 208597 w 251459"/>
                <a:gd name="connsiteY6" fmla="*/ 79058 h 180022"/>
                <a:gd name="connsiteX7" fmla="*/ 251460 w 251459"/>
                <a:gd name="connsiteY7" fmla="*/ 79058 h 180022"/>
                <a:gd name="connsiteX8" fmla="*/ 188595 w 251459"/>
                <a:gd name="connsiteY8" fmla="*/ 40005 h 18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59" h="180022">
                  <a:moveTo>
                    <a:pt x="125730" y="0"/>
                  </a:moveTo>
                  <a:lnTo>
                    <a:pt x="62865" y="40005"/>
                  </a:lnTo>
                  <a:lnTo>
                    <a:pt x="0" y="79058"/>
                  </a:lnTo>
                  <a:lnTo>
                    <a:pt x="42863" y="79058"/>
                  </a:lnTo>
                  <a:lnTo>
                    <a:pt x="42863" y="180023"/>
                  </a:lnTo>
                  <a:lnTo>
                    <a:pt x="208597" y="180023"/>
                  </a:lnTo>
                  <a:lnTo>
                    <a:pt x="208597" y="79058"/>
                  </a:lnTo>
                  <a:lnTo>
                    <a:pt x="251460" y="79058"/>
                  </a:lnTo>
                  <a:lnTo>
                    <a:pt x="188595" y="40005"/>
                  </a:lnTo>
                  <a:close/>
                </a:path>
              </a:pathLst>
            </a:custGeom>
            <a:solidFill>
              <a:srgbClr val="F2A8CA"/>
            </a:solidFill>
            <a:ln w="9525" cap="flat">
              <a:noFill/>
              <a:prstDash val="solid"/>
              <a:miter/>
            </a:ln>
          </p:spPr>
          <p:txBody>
            <a:bodyPr rtlCol="0" anchor="ctr"/>
            <a:lstStyle/>
            <a:p>
              <a:endParaRPr lang="en-GB" dirty="0"/>
            </a:p>
          </p:txBody>
        </p:sp>
        <p:sp>
          <p:nvSpPr>
            <p:cNvPr id="160" name="Freeform: Shape 159">
              <a:extLst>
                <a:ext uri="{FF2B5EF4-FFF2-40B4-BE49-F238E27FC236}">
                  <a16:creationId xmlns:a16="http://schemas.microsoft.com/office/drawing/2014/main" id="{CEFED81D-41EA-486B-990B-8D317B5DDD0F}"/>
                </a:ext>
              </a:extLst>
            </p:cNvPr>
            <p:cNvSpPr/>
            <p:nvPr/>
          </p:nvSpPr>
          <p:spPr>
            <a:xfrm>
              <a:off x="8303576" y="3687921"/>
              <a:ext cx="166687" cy="18097"/>
            </a:xfrm>
            <a:custGeom>
              <a:avLst/>
              <a:gdLst>
                <a:gd name="connsiteX0" fmla="*/ 0 w 166687"/>
                <a:gd name="connsiteY0" fmla="*/ 0 h 18097"/>
                <a:gd name="connsiteX1" fmla="*/ 166687 w 166687"/>
                <a:gd name="connsiteY1" fmla="*/ 0 h 18097"/>
                <a:gd name="connsiteX2" fmla="*/ 166687 w 166687"/>
                <a:gd name="connsiteY2" fmla="*/ 18098 h 18097"/>
                <a:gd name="connsiteX3" fmla="*/ 0 w 166687"/>
                <a:gd name="connsiteY3" fmla="*/ 18098 h 18097"/>
              </a:gdLst>
              <a:ahLst/>
              <a:cxnLst>
                <a:cxn ang="0">
                  <a:pos x="connsiteX0" y="connsiteY0"/>
                </a:cxn>
                <a:cxn ang="0">
                  <a:pos x="connsiteX1" y="connsiteY1"/>
                </a:cxn>
                <a:cxn ang="0">
                  <a:pos x="connsiteX2" y="connsiteY2"/>
                </a:cxn>
                <a:cxn ang="0">
                  <a:pos x="connsiteX3" y="connsiteY3"/>
                </a:cxn>
              </a:cxnLst>
              <a:rect l="l" t="t" r="r" b="b"/>
              <a:pathLst>
                <a:path w="166687" h="18097">
                  <a:moveTo>
                    <a:pt x="0" y="0"/>
                  </a:moveTo>
                  <a:lnTo>
                    <a:pt x="166687" y="0"/>
                  </a:lnTo>
                  <a:lnTo>
                    <a:pt x="166687" y="18098"/>
                  </a:lnTo>
                  <a:lnTo>
                    <a:pt x="0" y="18098"/>
                  </a:lnTo>
                  <a:close/>
                </a:path>
              </a:pathLst>
            </a:custGeom>
            <a:solidFill>
              <a:srgbClr val="F2A8CA"/>
            </a:solidFill>
            <a:ln w="9525" cap="flat">
              <a:noFill/>
              <a:prstDash val="solid"/>
              <a:miter/>
            </a:ln>
          </p:spPr>
          <p:txBody>
            <a:bodyPr rtlCol="0" anchor="ctr"/>
            <a:lstStyle/>
            <a:p>
              <a:endParaRPr lang="en-GB" dirty="0"/>
            </a:p>
          </p:txBody>
        </p:sp>
      </p:grpSp>
      <p:grpSp>
        <p:nvGrpSpPr>
          <p:cNvPr id="161" name="Graphic 1">
            <a:extLst>
              <a:ext uri="{FF2B5EF4-FFF2-40B4-BE49-F238E27FC236}">
                <a16:creationId xmlns:a16="http://schemas.microsoft.com/office/drawing/2014/main" id="{18581D19-7F31-4923-A585-7AB791B74033}"/>
              </a:ext>
            </a:extLst>
          </p:cNvPr>
          <p:cNvGrpSpPr/>
          <p:nvPr/>
        </p:nvGrpSpPr>
        <p:grpSpPr>
          <a:xfrm>
            <a:off x="4905955" y="2539431"/>
            <a:ext cx="1121137" cy="217752"/>
            <a:chOff x="5071743" y="2066585"/>
            <a:chExt cx="1121137" cy="217752"/>
          </a:xfrm>
        </p:grpSpPr>
        <p:grpSp>
          <p:nvGrpSpPr>
            <p:cNvPr id="162" name="Graphic 1">
              <a:extLst>
                <a:ext uri="{FF2B5EF4-FFF2-40B4-BE49-F238E27FC236}">
                  <a16:creationId xmlns:a16="http://schemas.microsoft.com/office/drawing/2014/main" id="{18581D19-7F31-4923-A585-7AB791B74033}"/>
                </a:ext>
              </a:extLst>
            </p:cNvPr>
            <p:cNvGrpSpPr/>
            <p:nvPr/>
          </p:nvGrpSpPr>
          <p:grpSpPr>
            <a:xfrm>
              <a:off x="5102224" y="2066585"/>
              <a:ext cx="1090657" cy="217752"/>
              <a:chOff x="5102224" y="2066585"/>
              <a:chExt cx="1090657" cy="217752"/>
            </a:xfrm>
          </p:grpSpPr>
          <p:sp>
            <p:nvSpPr>
              <p:cNvPr id="163" name="Freeform: Shape 162">
                <a:extLst>
                  <a:ext uri="{FF2B5EF4-FFF2-40B4-BE49-F238E27FC236}">
                    <a16:creationId xmlns:a16="http://schemas.microsoft.com/office/drawing/2014/main" id="{CCD0B37C-9AA9-48D2-8C86-078A89EBB3C1}"/>
                  </a:ext>
                </a:extLst>
              </p:cNvPr>
              <p:cNvSpPr/>
              <p:nvPr/>
            </p:nvSpPr>
            <p:spPr>
              <a:xfrm>
                <a:off x="5102224" y="2066585"/>
                <a:ext cx="307657" cy="160200"/>
              </a:xfrm>
              <a:custGeom>
                <a:avLst/>
                <a:gdLst>
                  <a:gd name="connsiteX0" fmla="*/ 307657 w 307657"/>
                  <a:gd name="connsiteY0" fmla="*/ 123053 h 160200"/>
                  <a:gd name="connsiteX1" fmla="*/ 71438 w 307657"/>
                  <a:gd name="connsiteY1" fmla="*/ 160201 h 160200"/>
                  <a:gd name="connsiteX2" fmla="*/ 0 w 307657"/>
                  <a:gd name="connsiteY2" fmla="*/ 4943 h 160200"/>
                  <a:gd name="connsiteX3" fmla="*/ 41910 w 307657"/>
                  <a:gd name="connsiteY3" fmla="*/ 180 h 160200"/>
                  <a:gd name="connsiteX4" fmla="*/ 63818 w 307657"/>
                  <a:gd name="connsiteY4" fmla="*/ 7801 h 160200"/>
                  <a:gd name="connsiteX5" fmla="*/ 104775 w 307657"/>
                  <a:gd name="connsiteY5" fmla="*/ 46853 h 160200"/>
                  <a:gd name="connsiteX6" fmla="*/ 236220 w 307657"/>
                  <a:gd name="connsiteY6" fmla="*/ 111623 h 160200"/>
                  <a:gd name="connsiteX7" fmla="*/ 268605 w 307657"/>
                  <a:gd name="connsiteY7" fmla="*/ 116385 h 160200"/>
                  <a:gd name="connsiteX8" fmla="*/ 307657 w 307657"/>
                  <a:gd name="connsiteY8" fmla="*/ 123053 h 16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657" h="160200">
                    <a:moveTo>
                      <a:pt x="307657" y="123053"/>
                    </a:moveTo>
                    <a:lnTo>
                      <a:pt x="71438" y="160201"/>
                    </a:lnTo>
                    <a:lnTo>
                      <a:pt x="0" y="4943"/>
                    </a:lnTo>
                    <a:lnTo>
                      <a:pt x="41910" y="180"/>
                    </a:lnTo>
                    <a:cubicBezTo>
                      <a:pt x="49530" y="-772"/>
                      <a:pt x="58103" y="2086"/>
                      <a:pt x="63818" y="7801"/>
                    </a:cubicBezTo>
                    <a:lnTo>
                      <a:pt x="104775" y="46853"/>
                    </a:lnTo>
                    <a:cubicBezTo>
                      <a:pt x="140970" y="81143"/>
                      <a:pt x="186690" y="104003"/>
                      <a:pt x="236220" y="111623"/>
                    </a:cubicBezTo>
                    <a:lnTo>
                      <a:pt x="268605" y="116385"/>
                    </a:lnTo>
                    <a:lnTo>
                      <a:pt x="307657" y="123053"/>
                    </a:lnTo>
                    <a:close/>
                  </a:path>
                </a:pathLst>
              </a:custGeom>
              <a:solidFill>
                <a:srgbClr val="F2A8CA"/>
              </a:solidFill>
              <a:ln w="9525" cap="flat">
                <a:noFill/>
                <a:prstDash val="solid"/>
                <a:miter/>
              </a:ln>
            </p:spPr>
            <p:txBody>
              <a:bodyPr rtlCol="0" anchor="ctr"/>
              <a:lstStyle/>
              <a:p>
                <a:endParaRPr lang="en-GB" dirty="0"/>
              </a:p>
            </p:txBody>
          </p:sp>
          <p:sp>
            <p:nvSpPr>
              <p:cNvPr id="164" name="Freeform: Shape 163">
                <a:extLst>
                  <a:ext uri="{FF2B5EF4-FFF2-40B4-BE49-F238E27FC236}">
                    <a16:creationId xmlns:a16="http://schemas.microsoft.com/office/drawing/2014/main" id="{19AF3D4C-A09B-4470-BA76-5693BA4F471D}"/>
                  </a:ext>
                </a:extLst>
              </p:cNvPr>
              <p:cNvSpPr/>
              <p:nvPr/>
            </p:nvSpPr>
            <p:spPr>
              <a:xfrm>
                <a:off x="5133640" y="2133334"/>
                <a:ext cx="1059240" cy="151004"/>
              </a:xfrm>
              <a:custGeom>
                <a:avLst/>
                <a:gdLst>
                  <a:gd name="connsiteX0" fmla="*/ 981090 w 1059240"/>
                  <a:gd name="connsiteY0" fmla="*/ 92500 h 151004"/>
                  <a:gd name="connsiteX1" fmla="*/ 967755 w 1059240"/>
                  <a:gd name="connsiteY1" fmla="*/ 94405 h 151004"/>
                  <a:gd name="connsiteX2" fmla="*/ 773446 w 1059240"/>
                  <a:gd name="connsiteY2" fmla="*/ 111550 h 151004"/>
                  <a:gd name="connsiteX3" fmla="*/ 773446 w 1059240"/>
                  <a:gd name="connsiteY3" fmla="*/ 111550 h 151004"/>
                  <a:gd name="connsiteX4" fmla="*/ 574373 w 1059240"/>
                  <a:gd name="connsiteY4" fmla="*/ 128695 h 151004"/>
                  <a:gd name="connsiteX5" fmla="*/ 403876 w 1059240"/>
                  <a:gd name="connsiteY5" fmla="*/ 143935 h 151004"/>
                  <a:gd name="connsiteX6" fmla="*/ 223853 w 1059240"/>
                  <a:gd name="connsiteY6" fmla="*/ 150602 h 151004"/>
                  <a:gd name="connsiteX7" fmla="*/ 114315 w 1059240"/>
                  <a:gd name="connsiteY7" fmla="*/ 138220 h 151004"/>
                  <a:gd name="connsiteX8" fmla="*/ 110505 w 1059240"/>
                  <a:gd name="connsiteY8" fmla="*/ 137267 h 151004"/>
                  <a:gd name="connsiteX9" fmla="*/ 40021 w 1059240"/>
                  <a:gd name="connsiteY9" fmla="*/ 123932 h 151004"/>
                  <a:gd name="connsiteX10" fmla="*/ 39068 w 1059240"/>
                  <a:gd name="connsiteY10" fmla="*/ 123932 h 151004"/>
                  <a:gd name="connsiteX11" fmla="*/ 15 w 1059240"/>
                  <a:gd name="connsiteY11" fmla="*/ 102025 h 151004"/>
                  <a:gd name="connsiteX12" fmla="*/ 372443 w 1059240"/>
                  <a:gd name="connsiteY12" fmla="*/ 44875 h 151004"/>
                  <a:gd name="connsiteX13" fmla="*/ 925846 w 1059240"/>
                  <a:gd name="connsiteY13" fmla="*/ 107 h 151004"/>
                  <a:gd name="connsiteX14" fmla="*/ 1013476 w 1059240"/>
                  <a:gd name="connsiteY14" fmla="*/ 22967 h 151004"/>
                  <a:gd name="connsiteX15" fmla="*/ 1014428 w 1059240"/>
                  <a:gd name="connsiteY15" fmla="*/ 22967 h 151004"/>
                  <a:gd name="connsiteX16" fmla="*/ 1030621 w 1059240"/>
                  <a:gd name="connsiteY16" fmla="*/ 31540 h 151004"/>
                  <a:gd name="connsiteX17" fmla="*/ 1033478 w 1059240"/>
                  <a:gd name="connsiteY17" fmla="*/ 32492 h 151004"/>
                  <a:gd name="connsiteX18" fmla="*/ 1059196 w 1059240"/>
                  <a:gd name="connsiteY18" fmla="*/ 58210 h 151004"/>
                  <a:gd name="connsiteX19" fmla="*/ 981090 w 1059240"/>
                  <a:gd name="connsiteY19" fmla="*/ 92500 h 15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9240" h="151004">
                    <a:moveTo>
                      <a:pt x="981090" y="92500"/>
                    </a:moveTo>
                    <a:cubicBezTo>
                      <a:pt x="976328" y="93452"/>
                      <a:pt x="972518" y="93452"/>
                      <a:pt x="967755" y="94405"/>
                    </a:cubicBezTo>
                    <a:lnTo>
                      <a:pt x="773446" y="111550"/>
                    </a:lnTo>
                    <a:lnTo>
                      <a:pt x="773446" y="111550"/>
                    </a:lnTo>
                    <a:lnTo>
                      <a:pt x="574373" y="128695"/>
                    </a:lnTo>
                    <a:lnTo>
                      <a:pt x="403876" y="143935"/>
                    </a:lnTo>
                    <a:cubicBezTo>
                      <a:pt x="292433" y="153460"/>
                      <a:pt x="223853" y="150602"/>
                      <a:pt x="223853" y="150602"/>
                    </a:cubicBezTo>
                    <a:cubicBezTo>
                      <a:pt x="223853" y="150602"/>
                      <a:pt x="169561" y="146792"/>
                      <a:pt x="114315" y="138220"/>
                    </a:cubicBezTo>
                    <a:cubicBezTo>
                      <a:pt x="113363" y="138220"/>
                      <a:pt x="111458" y="138220"/>
                      <a:pt x="110505" y="137267"/>
                    </a:cubicBezTo>
                    <a:cubicBezTo>
                      <a:pt x="84788" y="133457"/>
                      <a:pt x="60023" y="128695"/>
                      <a:pt x="40021" y="123932"/>
                    </a:cubicBezTo>
                    <a:cubicBezTo>
                      <a:pt x="40021" y="123932"/>
                      <a:pt x="40021" y="123932"/>
                      <a:pt x="39068" y="123932"/>
                    </a:cubicBezTo>
                    <a:cubicBezTo>
                      <a:pt x="16208" y="117265"/>
                      <a:pt x="15" y="110597"/>
                      <a:pt x="15" y="102025"/>
                    </a:cubicBezTo>
                    <a:cubicBezTo>
                      <a:pt x="-1889" y="81070"/>
                      <a:pt x="173371" y="63925"/>
                      <a:pt x="372443" y="44875"/>
                    </a:cubicBezTo>
                    <a:cubicBezTo>
                      <a:pt x="611521" y="22015"/>
                      <a:pt x="883936" y="-1798"/>
                      <a:pt x="925846" y="107"/>
                    </a:cubicBezTo>
                    <a:cubicBezTo>
                      <a:pt x="964898" y="1060"/>
                      <a:pt x="985853" y="11537"/>
                      <a:pt x="1013476" y="22967"/>
                    </a:cubicBezTo>
                    <a:cubicBezTo>
                      <a:pt x="1013476" y="22967"/>
                      <a:pt x="1014428" y="22967"/>
                      <a:pt x="1014428" y="22967"/>
                    </a:cubicBezTo>
                    <a:cubicBezTo>
                      <a:pt x="1020143" y="24872"/>
                      <a:pt x="1025858" y="28682"/>
                      <a:pt x="1030621" y="31540"/>
                    </a:cubicBezTo>
                    <a:cubicBezTo>
                      <a:pt x="1031573" y="32492"/>
                      <a:pt x="1032526" y="32492"/>
                      <a:pt x="1033478" y="32492"/>
                    </a:cubicBezTo>
                    <a:cubicBezTo>
                      <a:pt x="1052528" y="41065"/>
                      <a:pt x="1058243" y="48685"/>
                      <a:pt x="1059196" y="58210"/>
                    </a:cubicBezTo>
                    <a:cubicBezTo>
                      <a:pt x="1061101" y="76307"/>
                      <a:pt x="1002046" y="88690"/>
                      <a:pt x="981090" y="92500"/>
                    </a:cubicBezTo>
                    <a:close/>
                  </a:path>
                </a:pathLst>
              </a:custGeom>
              <a:solidFill>
                <a:srgbClr val="F0F2F1"/>
              </a:solidFill>
              <a:ln w="9525" cap="flat">
                <a:noFill/>
                <a:prstDash val="solid"/>
                <a:miter/>
              </a:ln>
            </p:spPr>
            <p:txBody>
              <a:bodyPr rtlCol="0" anchor="ctr"/>
              <a:lstStyle/>
              <a:p>
                <a:endParaRPr lang="en-GB" dirty="0"/>
              </a:p>
            </p:txBody>
          </p:sp>
        </p:grpSp>
        <p:sp>
          <p:nvSpPr>
            <p:cNvPr id="165" name="Freeform: Shape 164">
              <a:extLst>
                <a:ext uri="{FF2B5EF4-FFF2-40B4-BE49-F238E27FC236}">
                  <a16:creationId xmlns:a16="http://schemas.microsoft.com/office/drawing/2014/main" id="{0DCE54BF-44B3-4CDB-9538-9336E3A04DC7}"/>
                </a:ext>
              </a:extLst>
            </p:cNvPr>
            <p:cNvSpPr/>
            <p:nvPr/>
          </p:nvSpPr>
          <p:spPr>
            <a:xfrm>
              <a:off x="5133656" y="2190591"/>
              <a:ext cx="1059191" cy="93746"/>
            </a:xfrm>
            <a:custGeom>
              <a:avLst/>
              <a:gdLst>
                <a:gd name="connsiteX0" fmla="*/ 979170 w 1059191"/>
                <a:gd name="connsiteY0" fmla="*/ 16192 h 93746"/>
                <a:gd name="connsiteX1" fmla="*/ 965835 w 1059191"/>
                <a:gd name="connsiteY1" fmla="*/ 18097 h 93746"/>
                <a:gd name="connsiteX2" fmla="*/ 402908 w 1059191"/>
                <a:gd name="connsiteY2" fmla="*/ 67627 h 93746"/>
                <a:gd name="connsiteX3" fmla="*/ 222885 w 1059191"/>
                <a:gd name="connsiteY3" fmla="*/ 74295 h 93746"/>
                <a:gd name="connsiteX4" fmla="*/ 35243 w 1059191"/>
                <a:gd name="connsiteY4" fmla="*/ 55245 h 93746"/>
                <a:gd name="connsiteX5" fmla="*/ 0 w 1059191"/>
                <a:gd name="connsiteY5" fmla="*/ 44767 h 93746"/>
                <a:gd name="connsiteX6" fmla="*/ 39053 w 1059191"/>
                <a:gd name="connsiteY6" fmla="*/ 66675 h 93746"/>
                <a:gd name="connsiteX7" fmla="*/ 114300 w 1059191"/>
                <a:gd name="connsiteY7" fmla="*/ 80963 h 93746"/>
                <a:gd name="connsiteX8" fmla="*/ 223838 w 1059191"/>
                <a:gd name="connsiteY8" fmla="*/ 93345 h 93746"/>
                <a:gd name="connsiteX9" fmla="*/ 403860 w 1059191"/>
                <a:gd name="connsiteY9" fmla="*/ 86677 h 93746"/>
                <a:gd name="connsiteX10" fmla="*/ 967740 w 1059191"/>
                <a:gd name="connsiteY10" fmla="*/ 37147 h 93746"/>
                <a:gd name="connsiteX11" fmla="*/ 981075 w 1059191"/>
                <a:gd name="connsiteY11" fmla="*/ 35242 h 93746"/>
                <a:gd name="connsiteX12" fmla="*/ 1059180 w 1059191"/>
                <a:gd name="connsiteY12" fmla="*/ 0 h 93746"/>
                <a:gd name="connsiteX13" fmla="*/ 979170 w 1059191"/>
                <a:gd name="connsiteY13" fmla="*/ 16192 h 9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191" h="93746">
                  <a:moveTo>
                    <a:pt x="979170" y="16192"/>
                  </a:moveTo>
                  <a:cubicBezTo>
                    <a:pt x="974408" y="17145"/>
                    <a:pt x="970598" y="17145"/>
                    <a:pt x="965835" y="18097"/>
                  </a:cubicBezTo>
                  <a:lnTo>
                    <a:pt x="402908" y="67627"/>
                  </a:lnTo>
                  <a:cubicBezTo>
                    <a:pt x="291465" y="77152"/>
                    <a:pt x="222885" y="74295"/>
                    <a:pt x="222885" y="74295"/>
                  </a:cubicBezTo>
                  <a:cubicBezTo>
                    <a:pt x="222885" y="74295"/>
                    <a:pt x="137160" y="74295"/>
                    <a:pt x="35243" y="55245"/>
                  </a:cubicBezTo>
                  <a:cubicBezTo>
                    <a:pt x="21908" y="52388"/>
                    <a:pt x="0" y="44767"/>
                    <a:pt x="0" y="44767"/>
                  </a:cubicBezTo>
                  <a:cubicBezTo>
                    <a:pt x="953" y="53340"/>
                    <a:pt x="16193" y="60960"/>
                    <a:pt x="39053" y="66675"/>
                  </a:cubicBezTo>
                  <a:cubicBezTo>
                    <a:pt x="60008" y="72390"/>
                    <a:pt x="87630" y="77152"/>
                    <a:pt x="114300" y="80963"/>
                  </a:cubicBezTo>
                  <a:cubicBezTo>
                    <a:pt x="169545" y="88582"/>
                    <a:pt x="223838" y="93345"/>
                    <a:pt x="223838" y="93345"/>
                  </a:cubicBezTo>
                  <a:cubicBezTo>
                    <a:pt x="223838" y="93345"/>
                    <a:pt x="292418" y="96202"/>
                    <a:pt x="403860" y="86677"/>
                  </a:cubicBezTo>
                  <a:lnTo>
                    <a:pt x="967740" y="37147"/>
                  </a:lnTo>
                  <a:cubicBezTo>
                    <a:pt x="972503" y="37147"/>
                    <a:pt x="976313" y="36195"/>
                    <a:pt x="981075" y="35242"/>
                  </a:cubicBezTo>
                  <a:cubicBezTo>
                    <a:pt x="1002030" y="31432"/>
                    <a:pt x="1060133" y="19050"/>
                    <a:pt x="1059180" y="0"/>
                  </a:cubicBezTo>
                  <a:cubicBezTo>
                    <a:pt x="1059180" y="0"/>
                    <a:pt x="1010603" y="11430"/>
                    <a:pt x="979170" y="16192"/>
                  </a:cubicBezTo>
                  <a:close/>
                </a:path>
              </a:pathLst>
            </a:custGeom>
            <a:solidFill>
              <a:srgbClr val="C8CAD5"/>
            </a:solidFill>
            <a:ln w="9525" cap="flat">
              <a:noFill/>
              <a:prstDash val="solid"/>
              <a:miter/>
            </a:ln>
          </p:spPr>
          <p:txBody>
            <a:bodyPr rtlCol="0" anchor="ctr"/>
            <a:lstStyle/>
            <a:p>
              <a:endParaRPr lang="en-GB" dirty="0"/>
            </a:p>
          </p:txBody>
        </p:sp>
        <p:sp>
          <p:nvSpPr>
            <p:cNvPr id="166" name="Freeform: Shape 165">
              <a:extLst>
                <a:ext uri="{FF2B5EF4-FFF2-40B4-BE49-F238E27FC236}">
                  <a16:creationId xmlns:a16="http://schemas.microsoft.com/office/drawing/2014/main" id="{5AC518B1-60FB-43FA-AFA3-2AA8757A1526}"/>
                </a:ext>
              </a:extLst>
            </p:cNvPr>
            <p:cNvSpPr/>
            <p:nvPr/>
          </p:nvSpPr>
          <p:spPr>
            <a:xfrm>
              <a:off x="5173661" y="2229644"/>
              <a:ext cx="108584" cy="40957"/>
            </a:xfrm>
            <a:custGeom>
              <a:avLst/>
              <a:gdLst>
                <a:gd name="connsiteX0" fmla="*/ 108585 w 108584"/>
                <a:gd name="connsiteY0" fmla="*/ 0 h 40957"/>
                <a:gd name="connsiteX1" fmla="*/ 70485 w 108584"/>
                <a:gd name="connsiteY1" fmla="*/ 40957 h 40957"/>
                <a:gd name="connsiteX2" fmla="*/ 0 w 108584"/>
                <a:gd name="connsiteY2" fmla="*/ 27623 h 40957"/>
                <a:gd name="connsiteX3" fmla="*/ 19050 w 108584"/>
                <a:gd name="connsiteY3" fmla="*/ 7620 h 40957"/>
                <a:gd name="connsiteX4" fmla="*/ 108585 w 108584"/>
                <a:gd name="connsiteY4" fmla="*/ 0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4" h="40957">
                  <a:moveTo>
                    <a:pt x="108585" y="0"/>
                  </a:moveTo>
                  <a:cubicBezTo>
                    <a:pt x="108585" y="0"/>
                    <a:pt x="92393" y="17145"/>
                    <a:pt x="70485" y="40957"/>
                  </a:cubicBezTo>
                  <a:cubicBezTo>
                    <a:pt x="44768" y="37148"/>
                    <a:pt x="20003" y="32385"/>
                    <a:pt x="0" y="27623"/>
                  </a:cubicBezTo>
                  <a:lnTo>
                    <a:pt x="19050" y="7620"/>
                  </a:lnTo>
                  <a:lnTo>
                    <a:pt x="108585" y="0"/>
                  </a:lnTo>
                  <a:close/>
                </a:path>
              </a:pathLst>
            </a:custGeom>
            <a:solidFill>
              <a:srgbClr val="2D3B8E">
                <a:alpha val="25000"/>
              </a:srgbClr>
            </a:solidFill>
            <a:ln w="9525" cap="flat">
              <a:noFill/>
              <a:prstDash val="solid"/>
              <a:miter/>
            </a:ln>
          </p:spPr>
          <p:txBody>
            <a:bodyPr rtlCol="0" anchor="ctr"/>
            <a:lstStyle/>
            <a:p>
              <a:endParaRPr lang="en-GB" dirty="0"/>
            </a:p>
          </p:txBody>
        </p:sp>
        <p:sp>
          <p:nvSpPr>
            <p:cNvPr id="167" name="Freeform: Shape 166">
              <a:extLst>
                <a:ext uri="{FF2B5EF4-FFF2-40B4-BE49-F238E27FC236}">
                  <a16:creationId xmlns:a16="http://schemas.microsoft.com/office/drawing/2014/main" id="{5353B7F8-5601-4FF9-A15C-0815A4372126}"/>
                </a:ext>
              </a:extLst>
            </p:cNvPr>
            <p:cNvSpPr/>
            <p:nvPr/>
          </p:nvSpPr>
          <p:spPr>
            <a:xfrm>
              <a:off x="5708966" y="2227738"/>
              <a:ext cx="219075" cy="34290"/>
            </a:xfrm>
            <a:custGeom>
              <a:avLst/>
              <a:gdLst>
                <a:gd name="connsiteX0" fmla="*/ 219075 w 219075"/>
                <a:gd name="connsiteY0" fmla="*/ 0 h 34290"/>
                <a:gd name="connsiteX1" fmla="*/ 199072 w 219075"/>
                <a:gd name="connsiteY1" fmla="*/ 17145 h 34290"/>
                <a:gd name="connsiteX2" fmla="*/ 199072 w 219075"/>
                <a:gd name="connsiteY2" fmla="*/ 17145 h 34290"/>
                <a:gd name="connsiteX3" fmla="*/ 0 w 219075"/>
                <a:gd name="connsiteY3" fmla="*/ 34290 h 34290"/>
                <a:gd name="connsiteX4" fmla="*/ 19050 w 219075"/>
                <a:gd name="connsiteY4" fmla="*/ 18098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34290">
                  <a:moveTo>
                    <a:pt x="219075" y="0"/>
                  </a:moveTo>
                  <a:lnTo>
                    <a:pt x="199072" y="17145"/>
                  </a:lnTo>
                  <a:lnTo>
                    <a:pt x="199072" y="17145"/>
                  </a:lnTo>
                  <a:lnTo>
                    <a:pt x="0" y="34290"/>
                  </a:lnTo>
                  <a:lnTo>
                    <a:pt x="19050" y="18098"/>
                  </a:lnTo>
                  <a:close/>
                </a:path>
              </a:pathLst>
            </a:custGeom>
            <a:solidFill>
              <a:srgbClr val="2D3B8E">
                <a:alpha val="25000"/>
              </a:srgbClr>
            </a:solidFill>
            <a:ln w="9525" cap="flat">
              <a:noFill/>
              <a:prstDash val="solid"/>
              <a:miter/>
            </a:ln>
          </p:spPr>
          <p:txBody>
            <a:bodyPr rtlCol="0" anchor="ctr"/>
            <a:lstStyle/>
            <a:p>
              <a:endParaRPr lang="en-GB" dirty="0"/>
            </a:p>
          </p:txBody>
        </p:sp>
        <p:grpSp>
          <p:nvGrpSpPr>
            <p:cNvPr id="168" name="Graphic 1">
              <a:extLst>
                <a:ext uri="{FF2B5EF4-FFF2-40B4-BE49-F238E27FC236}">
                  <a16:creationId xmlns:a16="http://schemas.microsoft.com/office/drawing/2014/main" id="{18581D19-7F31-4923-A585-7AB791B74033}"/>
                </a:ext>
              </a:extLst>
            </p:cNvPr>
            <p:cNvGrpSpPr/>
            <p:nvPr/>
          </p:nvGrpSpPr>
          <p:grpSpPr>
            <a:xfrm>
              <a:off x="5401308" y="2155349"/>
              <a:ext cx="762000" cy="79057"/>
              <a:chOff x="5401308" y="2155349"/>
              <a:chExt cx="762000" cy="79057"/>
            </a:xfrm>
            <a:solidFill>
              <a:srgbClr val="0E416E"/>
            </a:solidFill>
          </p:grpSpPr>
          <p:grpSp>
            <p:nvGrpSpPr>
              <p:cNvPr id="169" name="Graphic 1">
                <a:extLst>
                  <a:ext uri="{FF2B5EF4-FFF2-40B4-BE49-F238E27FC236}">
                    <a16:creationId xmlns:a16="http://schemas.microsoft.com/office/drawing/2014/main" id="{18581D19-7F31-4923-A585-7AB791B74033}"/>
                  </a:ext>
                </a:extLst>
              </p:cNvPr>
              <p:cNvGrpSpPr/>
              <p:nvPr/>
            </p:nvGrpSpPr>
            <p:grpSpPr>
              <a:xfrm>
                <a:off x="5401308" y="2167731"/>
                <a:ext cx="645795" cy="66675"/>
                <a:chOff x="5401308" y="2167731"/>
                <a:chExt cx="645795" cy="66675"/>
              </a:xfrm>
              <a:solidFill>
                <a:srgbClr val="0E416E"/>
              </a:solidFill>
            </p:grpSpPr>
            <p:sp>
              <p:nvSpPr>
                <p:cNvPr id="170" name="Freeform: Shape 169">
                  <a:extLst>
                    <a:ext uri="{FF2B5EF4-FFF2-40B4-BE49-F238E27FC236}">
                      <a16:creationId xmlns:a16="http://schemas.microsoft.com/office/drawing/2014/main" id="{277AB5DB-7DFE-4CA5-BE7C-3360817F3822}"/>
                    </a:ext>
                  </a:extLst>
                </p:cNvPr>
                <p:cNvSpPr/>
                <p:nvPr/>
              </p:nvSpPr>
              <p:spPr>
                <a:xfrm>
                  <a:off x="6038531" y="216773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7"/>
                        <a:pt x="1905" y="11430"/>
                        <a:pt x="3810" y="11430"/>
                      </a:cubicBezTo>
                      <a:lnTo>
                        <a:pt x="5715" y="11430"/>
                      </a:lnTo>
                      <a:cubicBezTo>
                        <a:pt x="7620" y="11430"/>
                        <a:pt x="8573" y="9525"/>
                        <a:pt x="8573" y="7620"/>
                      </a:cubicBezTo>
                      <a:lnTo>
                        <a:pt x="8573" y="2857"/>
                      </a:lnTo>
                      <a:cubicBezTo>
                        <a:pt x="7620" y="952"/>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71" name="Freeform: Shape 170">
                  <a:extLst>
                    <a:ext uri="{FF2B5EF4-FFF2-40B4-BE49-F238E27FC236}">
                      <a16:creationId xmlns:a16="http://schemas.microsoft.com/office/drawing/2014/main" id="{65289AD1-290F-4388-86A9-2217A0B0BD13}"/>
                    </a:ext>
                  </a:extLst>
                </p:cNvPr>
                <p:cNvSpPr/>
                <p:nvPr/>
              </p:nvSpPr>
              <p:spPr>
                <a:xfrm>
                  <a:off x="6016624" y="2169636"/>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7620" y="952"/>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72" name="Freeform: Shape 171">
                  <a:extLst>
                    <a:ext uri="{FF2B5EF4-FFF2-40B4-BE49-F238E27FC236}">
                      <a16:creationId xmlns:a16="http://schemas.microsoft.com/office/drawing/2014/main" id="{09379658-2DD7-40AF-B8BD-14D96EDF8709}"/>
                    </a:ext>
                  </a:extLst>
                </p:cNvPr>
                <p:cNvSpPr/>
                <p:nvPr/>
              </p:nvSpPr>
              <p:spPr>
                <a:xfrm>
                  <a:off x="5994716" y="2171541"/>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2"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7620"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73" name="Freeform: Shape 172">
                  <a:extLst>
                    <a:ext uri="{FF2B5EF4-FFF2-40B4-BE49-F238E27FC236}">
                      <a16:creationId xmlns:a16="http://schemas.microsoft.com/office/drawing/2014/main" id="{DE825466-E13C-4E3C-82A8-93C737B1EA57}"/>
                    </a:ext>
                  </a:extLst>
                </p:cNvPr>
                <p:cNvSpPr/>
                <p:nvPr/>
              </p:nvSpPr>
              <p:spPr>
                <a:xfrm>
                  <a:off x="5972808" y="217344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8"/>
                      </a:lnTo>
                      <a:cubicBezTo>
                        <a:pt x="7620"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74" name="Freeform: Shape 173">
                  <a:extLst>
                    <a:ext uri="{FF2B5EF4-FFF2-40B4-BE49-F238E27FC236}">
                      <a16:creationId xmlns:a16="http://schemas.microsoft.com/office/drawing/2014/main" id="{BB463B86-251F-44A5-BB7E-2D8DCB57DC99}"/>
                    </a:ext>
                  </a:extLst>
                </p:cNvPr>
                <p:cNvSpPr/>
                <p:nvPr/>
              </p:nvSpPr>
              <p:spPr>
                <a:xfrm>
                  <a:off x="5950901" y="2175351"/>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7620" y="953"/>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75" name="Freeform: Shape 174">
                  <a:extLst>
                    <a:ext uri="{FF2B5EF4-FFF2-40B4-BE49-F238E27FC236}">
                      <a16:creationId xmlns:a16="http://schemas.microsoft.com/office/drawing/2014/main" id="{03FA8316-3FC6-4A19-83F3-0C40F3943660}"/>
                    </a:ext>
                  </a:extLst>
                </p:cNvPr>
                <p:cNvSpPr/>
                <p:nvPr/>
              </p:nvSpPr>
              <p:spPr>
                <a:xfrm>
                  <a:off x="5928993" y="217725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7"/>
                        <a:pt x="1905" y="11430"/>
                        <a:pt x="3810" y="11430"/>
                      </a:cubicBezTo>
                      <a:lnTo>
                        <a:pt x="5715" y="11430"/>
                      </a:lnTo>
                      <a:cubicBezTo>
                        <a:pt x="7620" y="11430"/>
                        <a:pt x="8573" y="9525"/>
                        <a:pt x="8573" y="7620"/>
                      </a:cubicBezTo>
                      <a:lnTo>
                        <a:pt x="8573" y="2857"/>
                      </a:lnTo>
                      <a:cubicBezTo>
                        <a:pt x="7620" y="952"/>
                        <a:pt x="5715" y="0"/>
                        <a:pt x="4763" y="0"/>
                      </a:cubicBezTo>
                      <a:close/>
                    </a:path>
                  </a:pathLst>
                </a:custGeom>
                <a:solidFill>
                  <a:srgbClr val="0E416E"/>
                </a:solidFill>
                <a:ln w="9525" cap="flat">
                  <a:noFill/>
                  <a:prstDash val="solid"/>
                  <a:miter/>
                </a:ln>
              </p:spPr>
              <p:txBody>
                <a:bodyPr rtlCol="0" anchor="ctr"/>
                <a:lstStyle/>
                <a:p>
                  <a:endParaRPr lang="en-GB" dirty="0"/>
                </a:p>
              </p:txBody>
            </p:sp>
            <p:sp>
              <p:nvSpPr>
                <p:cNvPr id="176" name="Freeform: Shape 175">
                  <a:extLst>
                    <a:ext uri="{FF2B5EF4-FFF2-40B4-BE49-F238E27FC236}">
                      <a16:creationId xmlns:a16="http://schemas.microsoft.com/office/drawing/2014/main" id="{B6FA0BC9-4584-4311-94A6-BA9CB4102D32}"/>
                    </a:ext>
                  </a:extLst>
                </p:cNvPr>
                <p:cNvSpPr/>
                <p:nvPr/>
              </p:nvSpPr>
              <p:spPr>
                <a:xfrm>
                  <a:off x="5906133" y="217916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77" name="Freeform: Shape 176">
                  <a:extLst>
                    <a:ext uri="{FF2B5EF4-FFF2-40B4-BE49-F238E27FC236}">
                      <a16:creationId xmlns:a16="http://schemas.microsoft.com/office/drawing/2014/main" id="{EF12BA7E-D5DA-45D3-AAAF-1D56A6614BE1}"/>
                    </a:ext>
                  </a:extLst>
                </p:cNvPr>
                <p:cNvSpPr/>
                <p:nvPr/>
              </p:nvSpPr>
              <p:spPr>
                <a:xfrm>
                  <a:off x="5884226" y="2181066"/>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78" name="Freeform: Shape 177">
                  <a:extLst>
                    <a:ext uri="{FF2B5EF4-FFF2-40B4-BE49-F238E27FC236}">
                      <a16:creationId xmlns:a16="http://schemas.microsoft.com/office/drawing/2014/main" id="{E476C126-BEC2-42B4-A648-86E58EE2DA52}"/>
                    </a:ext>
                  </a:extLst>
                </p:cNvPr>
                <p:cNvSpPr/>
                <p:nvPr/>
              </p:nvSpPr>
              <p:spPr>
                <a:xfrm>
                  <a:off x="5862318" y="218297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3" y="9525"/>
                        <a:pt x="8573" y="7620"/>
                      </a:cubicBezTo>
                      <a:lnTo>
                        <a:pt x="8573" y="2858"/>
                      </a:lnTo>
                      <a:cubicBezTo>
                        <a:pt x="8573"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79" name="Freeform: Shape 178">
                  <a:extLst>
                    <a:ext uri="{FF2B5EF4-FFF2-40B4-BE49-F238E27FC236}">
                      <a16:creationId xmlns:a16="http://schemas.microsoft.com/office/drawing/2014/main" id="{A7239291-856D-47D3-B0E1-51C7EBF6D749}"/>
                    </a:ext>
                  </a:extLst>
                </p:cNvPr>
                <p:cNvSpPr/>
                <p:nvPr/>
              </p:nvSpPr>
              <p:spPr>
                <a:xfrm>
                  <a:off x="5840411" y="2184876"/>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8572"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AAB24C02-26E0-4BC5-B49F-02EAB730583B}"/>
                    </a:ext>
                  </a:extLst>
                </p:cNvPr>
                <p:cNvSpPr/>
                <p:nvPr/>
              </p:nvSpPr>
              <p:spPr>
                <a:xfrm>
                  <a:off x="5818504" y="2186781"/>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2" y="0"/>
                        <a:pt x="0" y="1905"/>
                        <a:pt x="0" y="3810"/>
                      </a:cubicBezTo>
                      <a:lnTo>
                        <a:pt x="0" y="8573"/>
                      </a:lnTo>
                      <a:cubicBezTo>
                        <a:pt x="0" y="10477"/>
                        <a:pt x="1905" y="11430"/>
                        <a:pt x="3810" y="11430"/>
                      </a:cubicBezTo>
                      <a:lnTo>
                        <a:pt x="5715" y="11430"/>
                      </a:lnTo>
                      <a:cubicBezTo>
                        <a:pt x="7620" y="11430"/>
                        <a:pt x="8572" y="9525"/>
                        <a:pt x="8572" y="7620"/>
                      </a:cubicBezTo>
                      <a:lnTo>
                        <a:pt x="8572" y="2857"/>
                      </a:lnTo>
                      <a:cubicBezTo>
                        <a:pt x="8572"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81" name="Freeform: Shape 180">
                  <a:extLst>
                    <a:ext uri="{FF2B5EF4-FFF2-40B4-BE49-F238E27FC236}">
                      <a16:creationId xmlns:a16="http://schemas.microsoft.com/office/drawing/2014/main" id="{18028F25-93CF-4082-A217-A3A688F22718}"/>
                    </a:ext>
                  </a:extLst>
                </p:cNvPr>
                <p:cNvSpPr/>
                <p:nvPr/>
              </p:nvSpPr>
              <p:spPr>
                <a:xfrm>
                  <a:off x="5796596" y="218868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2" name="Freeform: Shape 181">
                  <a:extLst>
                    <a:ext uri="{FF2B5EF4-FFF2-40B4-BE49-F238E27FC236}">
                      <a16:creationId xmlns:a16="http://schemas.microsoft.com/office/drawing/2014/main" id="{133A407F-3B31-4D08-8565-BA82D39A4E58}"/>
                    </a:ext>
                  </a:extLst>
                </p:cNvPr>
                <p:cNvSpPr/>
                <p:nvPr/>
              </p:nvSpPr>
              <p:spPr>
                <a:xfrm>
                  <a:off x="5774689" y="2190591"/>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04790469-E962-4F2D-9305-D2193DB3D5B3}"/>
                    </a:ext>
                  </a:extLst>
                </p:cNvPr>
                <p:cNvSpPr/>
                <p:nvPr/>
              </p:nvSpPr>
              <p:spPr>
                <a:xfrm>
                  <a:off x="5752781" y="219249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3" y="9525"/>
                        <a:pt x="8573" y="7620"/>
                      </a:cubicBezTo>
                      <a:lnTo>
                        <a:pt x="8573" y="2858"/>
                      </a:lnTo>
                      <a:cubicBezTo>
                        <a:pt x="8573"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D989EC63-255E-4C5F-B366-C53720DBED0A}"/>
                    </a:ext>
                  </a:extLst>
                </p:cNvPr>
                <p:cNvSpPr/>
                <p:nvPr/>
              </p:nvSpPr>
              <p:spPr>
                <a:xfrm>
                  <a:off x="5730874" y="2194401"/>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8572"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5" name="Freeform: Shape 184">
                  <a:extLst>
                    <a:ext uri="{FF2B5EF4-FFF2-40B4-BE49-F238E27FC236}">
                      <a16:creationId xmlns:a16="http://schemas.microsoft.com/office/drawing/2014/main" id="{D17FC6E8-E055-41E3-B98F-D2F90401B232}"/>
                    </a:ext>
                  </a:extLst>
                </p:cNvPr>
                <p:cNvSpPr/>
                <p:nvPr/>
              </p:nvSpPr>
              <p:spPr>
                <a:xfrm>
                  <a:off x="5708966" y="2196306"/>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2" y="0"/>
                        <a:pt x="0" y="1905"/>
                        <a:pt x="0" y="3810"/>
                      </a:cubicBezTo>
                      <a:lnTo>
                        <a:pt x="0" y="8573"/>
                      </a:lnTo>
                      <a:cubicBezTo>
                        <a:pt x="0" y="10477"/>
                        <a:pt x="1905" y="11430"/>
                        <a:pt x="3810" y="11430"/>
                      </a:cubicBezTo>
                      <a:lnTo>
                        <a:pt x="5715" y="11430"/>
                      </a:lnTo>
                      <a:cubicBezTo>
                        <a:pt x="7620" y="11430"/>
                        <a:pt x="8572" y="9525"/>
                        <a:pt x="8572" y="7620"/>
                      </a:cubicBezTo>
                      <a:lnTo>
                        <a:pt x="8572" y="2857"/>
                      </a:lnTo>
                      <a:cubicBezTo>
                        <a:pt x="8572"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86" name="Freeform: Shape 185">
                  <a:extLst>
                    <a:ext uri="{FF2B5EF4-FFF2-40B4-BE49-F238E27FC236}">
                      <a16:creationId xmlns:a16="http://schemas.microsoft.com/office/drawing/2014/main" id="{9F2D5504-6E1D-4CED-9D82-2DC25449A2AF}"/>
                    </a:ext>
                  </a:extLst>
                </p:cNvPr>
                <p:cNvSpPr/>
                <p:nvPr/>
              </p:nvSpPr>
              <p:spPr>
                <a:xfrm>
                  <a:off x="5687058" y="219821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7" name="Freeform: Shape 186">
                  <a:extLst>
                    <a:ext uri="{FF2B5EF4-FFF2-40B4-BE49-F238E27FC236}">
                      <a16:creationId xmlns:a16="http://schemas.microsoft.com/office/drawing/2014/main" id="{04B5A685-1804-4488-9108-E421EBD46395}"/>
                    </a:ext>
                  </a:extLst>
                </p:cNvPr>
                <p:cNvSpPr/>
                <p:nvPr/>
              </p:nvSpPr>
              <p:spPr>
                <a:xfrm>
                  <a:off x="5665151" y="2200116"/>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88" name="Freeform: Shape 187">
                  <a:extLst>
                    <a:ext uri="{FF2B5EF4-FFF2-40B4-BE49-F238E27FC236}">
                      <a16:creationId xmlns:a16="http://schemas.microsoft.com/office/drawing/2014/main" id="{80B342B5-4AE9-463A-B9A9-3D4754D7907B}"/>
                    </a:ext>
                  </a:extLst>
                </p:cNvPr>
                <p:cNvSpPr/>
                <p:nvPr/>
              </p:nvSpPr>
              <p:spPr>
                <a:xfrm>
                  <a:off x="5643243" y="220202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3" y="9525"/>
                        <a:pt x="8573" y="7620"/>
                      </a:cubicBezTo>
                      <a:lnTo>
                        <a:pt x="8573" y="2858"/>
                      </a:lnTo>
                      <a:cubicBezTo>
                        <a:pt x="7620"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89" name="Freeform: Shape 188">
                  <a:extLst>
                    <a:ext uri="{FF2B5EF4-FFF2-40B4-BE49-F238E27FC236}">
                      <a16:creationId xmlns:a16="http://schemas.microsoft.com/office/drawing/2014/main" id="{ED8538A9-2EEE-480E-BB3A-DBE243156E3D}"/>
                    </a:ext>
                  </a:extLst>
                </p:cNvPr>
                <p:cNvSpPr/>
                <p:nvPr/>
              </p:nvSpPr>
              <p:spPr>
                <a:xfrm>
                  <a:off x="5621336" y="2203926"/>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7620" y="953"/>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90" name="Freeform: Shape 189">
                  <a:extLst>
                    <a:ext uri="{FF2B5EF4-FFF2-40B4-BE49-F238E27FC236}">
                      <a16:creationId xmlns:a16="http://schemas.microsoft.com/office/drawing/2014/main" id="{F7075BDB-68CA-4505-9050-F4F857C47519}"/>
                    </a:ext>
                  </a:extLst>
                </p:cNvPr>
                <p:cNvSpPr/>
                <p:nvPr/>
              </p:nvSpPr>
              <p:spPr>
                <a:xfrm>
                  <a:off x="5599429" y="2205831"/>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2" y="0"/>
                        <a:pt x="0" y="1905"/>
                        <a:pt x="0" y="3810"/>
                      </a:cubicBezTo>
                      <a:lnTo>
                        <a:pt x="0" y="8573"/>
                      </a:lnTo>
                      <a:cubicBezTo>
                        <a:pt x="0" y="10477"/>
                        <a:pt x="1905" y="11430"/>
                        <a:pt x="3810" y="11430"/>
                      </a:cubicBezTo>
                      <a:lnTo>
                        <a:pt x="5715" y="11430"/>
                      </a:lnTo>
                      <a:cubicBezTo>
                        <a:pt x="7620" y="11430"/>
                        <a:pt x="8572" y="9525"/>
                        <a:pt x="8572" y="7620"/>
                      </a:cubicBezTo>
                      <a:lnTo>
                        <a:pt x="8572" y="2857"/>
                      </a:lnTo>
                      <a:cubicBezTo>
                        <a:pt x="7620" y="952"/>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91" name="Freeform: Shape 190">
                  <a:extLst>
                    <a:ext uri="{FF2B5EF4-FFF2-40B4-BE49-F238E27FC236}">
                      <a16:creationId xmlns:a16="http://schemas.microsoft.com/office/drawing/2014/main" id="{3A510FDB-53E1-46EB-8E77-8ED3B177EF96}"/>
                    </a:ext>
                  </a:extLst>
                </p:cNvPr>
                <p:cNvSpPr/>
                <p:nvPr/>
              </p:nvSpPr>
              <p:spPr>
                <a:xfrm>
                  <a:off x="5577521" y="220773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7620" y="1905"/>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92" name="Freeform: Shape 191">
                  <a:extLst>
                    <a:ext uri="{FF2B5EF4-FFF2-40B4-BE49-F238E27FC236}">
                      <a16:creationId xmlns:a16="http://schemas.microsoft.com/office/drawing/2014/main" id="{9E7DCBC3-433C-4EFC-8699-121D31822884}"/>
                    </a:ext>
                  </a:extLst>
                </p:cNvPr>
                <p:cNvSpPr/>
                <p:nvPr/>
              </p:nvSpPr>
              <p:spPr>
                <a:xfrm>
                  <a:off x="5555614" y="2209641"/>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7620" y="1905"/>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93" name="Freeform: Shape 192">
                  <a:extLst>
                    <a:ext uri="{FF2B5EF4-FFF2-40B4-BE49-F238E27FC236}">
                      <a16:creationId xmlns:a16="http://schemas.microsoft.com/office/drawing/2014/main" id="{AB6D4BD6-2BD2-4289-8974-9646315171F5}"/>
                    </a:ext>
                  </a:extLst>
                </p:cNvPr>
                <p:cNvSpPr/>
                <p:nvPr/>
              </p:nvSpPr>
              <p:spPr>
                <a:xfrm>
                  <a:off x="5533706" y="221154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3" y="9525"/>
                        <a:pt x="8573" y="7620"/>
                      </a:cubicBezTo>
                      <a:lnTo>
                        <a:pt x="8573" y="2858"/>
                      </a:lnTo>
                      <a:cubicBezTo>
                        <a:pt x="7620" y="1905"/>
                        <a:pt x="5715" y="0"/>
                        <a:pt x="4763" y="0"/>
                      </a:cubicBezTo>
                      <a:close/>
                    </a:path>
                  </a:pathLst>
                </a:custGeom>
                <a:solidFill>
                  <a:srgbClr val="0E416E"/>
                </a:solidFill>
                <a:ln w="9525" cap="flat">
                  <a:noFill/>
                  <a:prstDash val="solid"/>
                  <a:miter/>
                </a:ln>
              </p:spPr>
              <p:txBody>
                <a:bodyPr rtlCol="0" anchor="ctr"/>
                <a:lstStyle/>
                <a:p>
                  <a:endParaRPr lang="en-GB" dirty="0"/>
                </a:p>
              </p:txBody>
            </p:sp>
            <p:sp>
              <p:nvSpPr>
                <p:cNvPr id="194" name="Freeform: Shape 193">
                  <a:extLst>
                    <a:ext uri="{FF2B5EF4-FFF2-40B4-BE49-F238E27FC236}">
                      <a16:creationId xmlns:a16="http://schemas.microsoft.com/office/drawing/2014/main" id="{942977D2-5BA9-41B8-8FDC-C0D586F3F95A}"/>
                    </a:ext>
                  </a:extLst>
                </p:cNvPr>
                <p:cNvSpPr/>
                <p:nvPr/>
              </p:nvSpPr>
              <p:spPr>
                <a:xfrm>
                  <a:off x="5510846" y="221345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8572" y="1905"/>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95" name="Freeform: Shape 194">
                  <a:extLst>
                    <a:ext uri="{FF2B5EF4-FFF2-40B4-BE49-F238E27FC236}">
                      <a16:creationId xmlns:a16="http://schemas.microsoft.com/office/drawing/2014/main" id="{658A57E5-0155-4EB9-B17F-400038C4348A}"/>
                    </a:ext>
                  </a:extLst>
                </p:cNvPr>
                <p:cNvSpPr/>
                <p:nvPr/>
              </p:nvSpPr>
              <p:spPr>
                <a:xfrm>
                  <a:off x="5488939" y="2215356"/>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3" y="0"/>
                        <a:pt x="0" y="1905"/>
                        <a:pt x="0" y="3810"/>
                      </a:cubicBezTo>
                      <a:lnTo>
                        <a:pt x="0" y="8573"/>
                      </a:lnTo>
                      <a:cubicBezTo>
                        <a:pt x="0" y="10477"/>
                        <a:pt x="1905" y="11430"/>
                        <a:pt x="3810" y="11430"/>
                      </a:cubicBezTo>
                      <a:lnTo>
                        <a:pt x="5715" y="11430"/>
                      </a:lnTo>
                      <a:cubicBezTo>
                        <a:pt x="7620" y="11430"/>
                        <a:pt x="8572" y="9525"/>
                        <a:pt x="8572" y="7620"/>
                      </a:cubicBezTo>
                      <a:lnTo>
                        <a:pt x="8572" y="2857"/>
                      </a:lnTo>
                      <a:cubicBezTo>
                        <a:pt x="8572" y="1905"/>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96" name="Freeform: Shape 195">
                  <a:extLst>
                    <a:ext uri="{FF2B5EF4-FFF2-40B4-BE49-F238E27FC236}">
                      <a16:creationId xmlns:a16="http://schemas.microsoft.com/office/drawing/2014/main" id="{C9FFCE3E-811C-48E9-9988-6C59E5BE1AA3}"/>
                    </a:ext>
                  </a:extLst>
                </p:cNvPr>
                <p:cNvSpPr/>
                <p:nvPr/>
              </p:nvSpPr>
              <p:spPr>
                <a:xfrm>
                  <a:off x="5467031" y="2217261"/>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2 h 11430"/>
                    <a:gd name="connsiteX4" fmla="*/ 3810 w 8572"/>
                    <a:gd name="connsiteY4" fmla="*/ 11430 h 11430"/>
                    <a:gd name="connsiteX5" fmla="*/ 5715 w 8572"/>
                    <a:gd name="connsiteY5" fmla="*/ 11430 h 11430"/>
                    <a:gd name="connsiteX6" fmla="*/ 8573 w 8572"/>
                    <a:gd name="connsiteY6" fmla="*/ 7620 h 11430"/>
                    <a:gd name="connsiteX7" fmla="*/ 8573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2"/>
                      </a:lnTo>
                      <a:cubicBezTo>
                        <a:pt x="0" y="10477"/>
                        <a:pt x="1905" y="11430"/>
                        <a:pt x="3810" y="11430"/>
                      </a:cubicBezTo>
                      <a:lnTo>
                        <a:pt x="5715" y="11430"/>
                      </a:lnTo>
                      <a:cubicBezTo>
                        <a:pt x="7620" y="11430"/>
                        <a:pt x="8573" y="9525"/>
                        <a:pt x="8573" y="7620"/>
                      </a:cubicBezTo>
                      <a:lnTo>
                        <a:pt x="8573" y="2857"/>
                      </a:lnTo>
                      <a:cubicBezTo>
                        <a:pt x="8573" y="1905"/>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97" name="Freeform: Shape 196">
                  <a:extLst>
                    <a:ext uri="{FF2B5EF4-FFF2-40B4-BE49-F238E27FC236}">
                      <a16:creationId xmlns:a16="http://schemas.microsoft.com/office/drawing/2014/main" id="{062CAAED-BA78-4383-80F3-09F9EC16D99B}"/>
                    </a:ext>
                  </a:extLst>
                </p:cNvPr>
                <p:cNvSpPr/>
                <p:nvPr/>
              </p:nvSpPr>
              <p:spPr>
                <a:xfrm>
                  <a:off x="5445124" y="2219166"/>
                  <a:ext cx="8572" cy="11429"/>
                </a:xfrm>
                <a:custGeom>
                  <a:avLst/>
                  <a:gdLst>
                    <a:gd name="connsiteX0" fmla="*/ 4763 w 8572"/>
                    <a:gd name="connsiteY0" fmla="*/ 0 h 11429"/>
                    <a:gd name="connsiteX1" fmla="*/ 2857 w 8572"/>
                    <a:gd name="connsiteY1" fmla="*/ 0 h 11429"/>
                    <a:gd name="connsiteX2" fmla="*/ 0 w 8572"/>
                    <a:gd name="connsiteY2" fmla="*/ 3810 h 11429"/>
                    <a:gd name="connsiteX3" fmla="*/ 0 w 8572"/>
                    <a:gd name="connsiteY3" fmla="*/ 8572 h 11429"/>
                    <a:gd name="connsiteX4" fmla="*/ 3810 w 8572"/>
                    <a:gd name="connsiteY4" fmla="*/ 11430 h 11429"/>
                    <a:gd name="connsiteX5" fmla="*/ 5715 w 8572"/>
                    <a:gd name="connsiteY5" fmla="*/ 11430 h 11429"/>
                    <a:gd name="connsiteX6" fmla="*/ 8572 w 8572"/>
                    <a:gd name="connsiteY6" fmla="*/ 7620 h 11429"/>
                    <a:gd name="connsiteX7" fmla="*/ 8572 w 8572"/>
                    <a:gd name="connsiteY7" fmla="*/ 2857 h 11429"/>
                    <a:gd name="connsiteX8" fmla="*/ 4763 w 8572"/>
                    <a:gd name="connsiteY8"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29">
                      <a:moveTo>
                        <a:pt x="4763" y="0"/>
                      </a:moveTo>
                      <a:lnTo>
                        <a:pt x="2857" y="0"/>
                      </a:lnTo>
                      <a:cubicBezTo>
                        <a:pt x="953" y="0"/>
                        <a:pt x="0" y="1905"/>
                        <a:pt x="0" y="3810"/>
                      </a:cubicBezTo>
                      <a:lnTo>
                        <a:pt x="0" y="8572"/>
                      </a:lnTo>
                      <a:cubicBezTo>
                        <a:pt x="0" y="10477"/>
                        <a:pt x="1905" y="11430"/>
                        <a:pt x="3810" y="11430"/>
                      </a:cubicBezTo>
                      <a:lnTo>
                        <a:pt x="5715" y="11430"/>
                      </a:lnTo>
                      <a:cubicBezTo>
                        <a:pt x="7620" y="11430"/>
                        <a:pt x="8572" y="9525"/>
                        <a:pt x="8572" y="7620"/>
                      </a:cubicBezTo>
                      <a:lnTo>
                        <a:pt x="8572" y="2857"/>
                      </a:lnTo>
                      <a:cubicBezTo>
                        <a:pt x="8572" y="1905"/>
                        <a:pt x="6668" y="0"/>
                        <a:pt x="4763" y="0"/>
                      </a:cubicBezTo>
                      <a:close/>
                    </a:path>
                  </a:pathLst>
                </a:custGeom>
                <a:solidFill>
                  <a:srgbClr val="0E416E"/>
                </a:solidFill>
                <a:ln w="9525" cap="flat">
                  <a:noFill/>
                  <a:prstDash val="solid"/>
                  <a:miter/>
                </a:ln>
              </p:spPr>
              <p:txBody>
                <a:bodyPr rtlCol="0" anchor="ctr"/>
                <a:lstStyle/>
                <a:p>
                  <a:endParaRPr lang="en-GB" dirty="0"/>
                </a:p>
              </p:txBody>
            </p:sp>
            <p:sp>
              <p:nvSpPr>
                <p:cNvPr id="198" name="Freeform: Shape 197">
                  <a:extLst>
                    <a:ext uri="{FF2B5EF4-FFF2-40B4-BE49-F238E27FC236}">
                      <a16:creationId xmlns:a16="http://schemas.microsoft.com/office/drawing/2014/main" id="{83940F25-5B2D-48B0-AB0B-DD530D24BCB5}"/>
                    </a:ext>
                  </a:extLst>
                </p:cNvPr>
                <p:cNvSpPr/>
                <p:nvPr/>
              </p:nvSpPr>
              <p:spPr>
                <a:xfrm>
                  <a:off x="5423216" y="2221071"/>
                  <a:ext cx="8572" cy="11430"/>
                </a:xfrm>
                <a:custGeom>
                  <a:avLst/>
                  <a:gdLst>
                    <a:gd name="connsiteX0" fmla="*/ 4763 w 8572"/>
                    <a:gd name="connsiteY0" fmla="*/ 0 h 11430"/>
                    <a:gd name="connsiteX1" fmla="*/ 2857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8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7" y="0"/>
                      </a:lnTo>
                      <a:cubicBezTo>
                        <a:pt x="952" y="0"/>
                        <a:pt x="0" y="1905"/>
                        <a:pt x="0" y="3810"/>
                      </a:cubicBezTo>
                      <a:lnTo>
                        <a:pt x="0" y="8573"/>
                      </a:lnTo>
                      <a:cubicBezTo>
                        <a:pt x="0" y="10478"/>
                        <a:pt x="1905" y="11430"/>
                        <a:pt x="3810" y="11430"/>
                      </a:cubicBezTo>
                      <a:lnTo>
                        <a:pt x="5715" y="11430"/>
                      </a:lnTo>
                      <a:cubicBezTo>
                        <a:pt x="7620" y="11430"/>
                        <a:pt x="8572" y="9525"/>
                        <a:pt x="8572" y="7620"/>
                      </a:cubicBezTo>
                      <a:lnTo>
                        <a:pt x="8572" y="2858"/>
                      </a:lnTo>
                      <a:cubicBezTo>
                        <a:pt x="8572" y="1905"/>
                        <a:pt x="6667" y="0"/>
                        <a:pt x="4763" y="0"/>
                      </a:cubicBezTo>
                      <a:close/>
                    </a:path>
                  </a:pathLst>
                </a:custGeom>
                <a:solidFill>
                  <a:srgbClr val="0E416E"/>
                </a:solidFill>
                <a:ln w="9525" cap="flat">
                  <a:noFill/>
                  <a:prstDash val="solid"/>
                  <a:miter/>
                </a:ln>
              </p:spPr>
              <p:txBody>
                <a:bodyPr rtlCol="0" anchor="ctr"/>
                <a:lstStyle/>
                <a:p>
                  <a:endParaRPr lang="en-GB" dirty="0"/>
                </a:p>
              </p:txBody>
            </p:sp>
            <p:sp>
              <p:nvSpPr>
                <p:cNvPr id="199" name="Freeform: Shape 198">
                  <a:extLst>
                    <a:ext uri="{FF2B5EF4-FFF2-40B4-BE49-F238E27FC236}">
                      <a16:creationId xmlns:a16="http://schemas.microsoft.com/office/drawing/2014/main" id="{BE1B54D3-2476-4FE4-A5EB-FC66FCB0132F}"/>
                    </a:ext>
                  </a:extLst>
                </p:cNvPr>
                <p:cNvSpPr/>
                <p:nvPr/>
              </p:nvSpPr>
              <p:spPr>
                <a:xfrm>
                  <a:off x="5401308" y="2222976"/>
                  <a:ext cx="8572" cy="11430"/>
                </a:xfrm>
                <a:custGeom>
                  <a:avLst/>
                  <a:gdLst>
                    <a:gd name="connsiteX0" fmla="*/ 4763 w 8572"/>
                    <a:gd name="connsiteY0" fmla="*/ 0 h 11430"/>
                    <a:gd name="connsiteX1" fmla="*/ 2858 w 8572"/>
                    <a:gd name="connsiteY1" fmla="*/ 0 h 11430"/>
                    <a:gd name="connsiteX2" fmla="*/ 0 w 8572"/>
                    <a:gd name="connsiteY2" fmla="*/ 3810 h 11430"/>
                    <a:gd name="connsiteX3" fmla="*/ 0 w 8572"/>
                    <a:gd name="connsiteY3" fmla="*/ 8573 h 11430"/>
                    <a:gd name="connsiteX4" fmla="*/ 3810 w 8572"/>
                    <a:gd name="connsiteY4" fmla="*/ 11430 h 11430"/>
                    <a:gd name="connsiteX5" fmla="*/ 5715 w 8572"/>
                    <a:gd name="connsiteY5" fmla="*/ 11430 h 11430"/>
                    <a:gd name="connsiteX6" fmla="*/ 8572 w 8572"/>
                    <a:gd name="connsiteY6" fmla="*/ 7620 h 11430"/>
                    <a:gd name="connsiteX7" fmla="*/ 8572 w 8572"/>
                    <a:gd name="connsiteY7" fmla="*/ 2857 h 11430"/>
                    <a:gd name="connsiteX8" fmla="*/ 4763 w 8572"/>
                    <a:gd name="connsiteY8"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 h="11430">
                      <a:moveTo>
                        <a:pt x="4763" y="0"/>
                      </a:moveTo>
                      <a:lnTo>
                        <a:pt x="2858" y="0"/>
                      </a:lnTo>
                      <a:cubicBezTo>
                        <a:pt x="953" y="0"/>
                        <a:pt x="0" y="1905"/>
                        <a:pt x="0" y="3810"/>
                      </a:cubicBezTo>
                      <a:lnTo>
                        <a:pt x="0" y="8573"/>
                      </a:lnTo>
                      <a:cubicBezTo>
                        <a:pt x="0" y="10478"/>
                        <a:pt x="1905" y="11430"/>
                        <a:pt x="3810" y="11430"/>
                      </a:cubicBezTo>
                      <a:lnTo>
                        <a:pt x="5715" y="11430"/>
                      </a:lnTo>
                      <a:cubicBezTo>
                        <a:pt x="7620" y="11430"/>
                        <a:pt x="8572" y="9525"/>
                        <a:pt x="8572" y="7620"/>
                      </a:cubicBezTo>
                      <a:lnTo>
                        <a:pt x="8572" y="2857"/>
                      </a:lnTo>
                      <a:cubicBezTo>
                        <a:pt x="8572" y="1905"/>
                        <a:pt x="6668" y="0"/>
                        <a:pt x="4763" y="0"/>
                      </a:cubicBezTo>
                      <a:close/>
                    </a:path>
                  </a:pathLst>
                </a:custGeom>
                <a:solidFill>
                  <a:srgbClr val="0E416E"/>
                </a:solidFill>
                <a:ln w="9525" cap="flat">
                  <a:noFill/>
                  <a:prstDash val="solid"/>
                  <a:miter/>
                </a:ln>
              </p:spPr>
              <p:txBody>
                <a:bodyPr rtlCol="0" anchor="ctr"/>
                <a:lstStyle/>
                <a:p>
                  <a:endParaRPr lang="en-GB" dirty="0"/>
                </a:p>
              </p:txBody>
            </p:sp>
          </p:grpSp>
          <p:sp>
            <p:nvSpPr>
              <p:cNvPr id="200" name="Freeform: Shape 199">
                <a:extLst>
                  <a:ext uri="{FF2B5EF4-FFF2-40B4-BE49-F238E27FC236}">
                    <a16:creationId xmlns:a16="http://schemas.microsoft.com/office/drawing/2014/main" id="{98DFECA2-7C2B-4CFA-9B9F-B1D00D1F984F}"/>
                  </a:ext>
                </a:extLst>
              </p:cNvPr>
              <p:cNvSpPr/>
              <p:nvPr/>
            </p:nvSpPr>
            <p:spPr>
              <a:xfrm>
                <a:off x="6125208" y="2155349"/>
                <a:ext cx="38100" cy="14287"/>
              </a:xfrm>
              <a:custGeom>
                <a:avLst/>
                <a:gdLst>
                  <a:gd name="connsiteX0" fmla="*/ 38100 w 38100"/>
                  <a:gd name="connsiteY0" fmla="*/ 8572 h 14287"/>
                  <a:gd name="connsiteX1" fmla="*/ 30480 w 38100"/>
                  <a:gd name="connsiteY1" fmla="*/ 9525 h 14287"/>
                  <a:gd name="connsiteX2" fmla="*/ 27622 w 38100"/>
                  <a:gd name="connsiteY2" fmla="*/ 11430 h 14287"/>
                  <a:gd name="connsiteX3" fmla="*/ 21908 w 38100"/>
                  <a:gd name="connsiteY3" fmla="*/ 14288 h 14287"/>
                  <a:gd name="connsiteX4" fmla="*/ 4763 w 38100"/>
                  <a:gd name="connsiteY4" fmla="*/ 11430 h 14287"/>
                  <a:gd name="connsiteX5" fmla="*/ 0 w 38100"/>
                  <a:gd name="connsiteY5" fmla="*/ 6667 h 14287"/>
                  <a:gd name="connsiteX6" fmla="*/ 0 w 38100"/>
                  <a:gd name="connsiteY6" fmla="*/ 5715 h 14287"/>
                  <a:gd name="connsiteX7" fmla="*/ 2858 w 38100"/>
                  <a:gd name="connsiteY7" fmla="*/ 1905 h 14287"/>
                  <a:gd name="connsiteX8" fmla="*/ 20003 w 38100"/>
                  <a:gd name="connsiteY8" fmla="*/ 0 h 14287"/>
                  <a:gd name="connsiteX9" fmla="*/ 20955 w 38100"/>
                  <a:gd name="connsiteY9" fmla="*/ 0 h 14287"/>
                  <a:gd name="connsiteX10" fmla="*/ 38100 w 38100"/>
                  <a:gd name="connsiteY10" fmla="*/ 8572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14287">
                    <a:moveTo>
                      <a:pt x="38100" y="8572"/>
                    </a:moveTo>
                    <a:lnTo>
                      <a:pt x="30480" y="9525"/>
                    </a:lnTo>
                    <a:cubicBezTo>
                      <a:pt x="29528" y="9525"/>
                      <a:pt x="28575" y="10477"/>
                      <a:pt x="27622" y="11430"/>
                    </a:cubicBezTo>
                    <a:cubicBezTo>
                      <a:pt x="26670" y="13335"/>
                      <a:pt x="23813" y="14288"/>
                      <a:pt x="21908" y="14288"/>
                    </a:cubicBezTo>
                    <a:lnTo>
                      <a:pt x="4763" y="11430"/>
                    </a:lnTo>
                    <a:cubicBezTo>
                      <a:pt x="1905" y="11430"/>
                      <a:pt x="953" y="9525"/>
                      <a:pt x="0" y="6667"/>
                    </a:cubicBezTo>
                    <a:lnTo>
                      <a:pt x="0" y="5715"/>
                    </a:lnTo>
                    <a:cubicBezTo>
                      <a:pt x="0" y="3810"/>
                      <a:pt x="953" y="1905"/>
                      <a:pt x="2858" y="1905"/>
                    </a:cubicBezTo>
                    <a:lnTo>
                      <a:pt x="20003" y="0"/>
                    </a:lnTo>
                    <a:cubicBezTo>
                      <a:pt x="20003" y="0"/>
                      <a:pt x="20955" y="0"/>
                      <a:pt x="20955" y="0"/>
                    </a:cubicBezTo>
                    <a:cubicBezTo>
                      <a:pt x="27622" y="1905"/>
                      <a:pt x="33338" y="5715"/>
                      <a:pt x="38100" y="8572"/>
                    </a:cubicBezTo>
                    <a:close/>
                  </a:path>
                </a:pathLst>
              </a:custGeom>
              <a:solidFill>
                <a:srgbClr val="0E416E"/>
              </a:solidFill>
              <a:ln w="9525" cap="flat">
                <a:noFill/>
                <a:prstDash val="solid"/>
                <a:miter/>
              </a:ln>
            </p:spPr>
            <p:txBody>
              <a:bodyPr rtlCol="0" anchor="ctr"/>
              <a:lstStyle/>
              <a:p>
                <a:endParaRPr lang="en-GB" dirty="0"/>
              </a:p>
            </p:txBody>
          </p:sp>
        </p:grpSp>
        <p:sp>
          <p:nvSpPr>
            <p:cNvPr id="201" name="Freeform: Shape 200">
              <a:extLst>
                <a:ext uri="{FF2B5EF4-FFF2-40B4-BE49-F238E27FC236}">
                  <a16:creationId xmlns:a16="http://schemas.microsoft.com/office/drawing/2014/main" id="{813B9442-9CA4-4390-A765-C6B6434AC6AF}"/>
                </a:ext>
              </a:extLst>
            </p:cNvPr>
            <p:cNvSpPr/>
            <p:nvPr/>
          </p:nvSpPr>
          <p:spPr>
            <a:xfrm>
              <a:off x="5432741" y="2149449"/>
              <a:ext cx="503976" cy="98292"/>
            </a:xfrm>
            <a:custGeom>
              <a:avLst/>
              <a:gdLst>
                <a:gd name="connsiteX0" fmla="*/ 494347 w 503976"/>
                <a:gd name="connsiteY0" fmla="*/ 59240 h 98292"/>
                <a:gd name="connsiteX1" fmla="*/ 474345 w 503976"/>
                <a:gd name="connsiteY1" fmla="*/ 54477 h 98292"/>
                <a:gd name="connsiteX2" fmla="*/ 96202 w 503976"/>
                <a:gd name="connsiteY2" fmla="*/ 41142 h 98292"/>
                <a:gd name="connsiteX3" fmla="*/ 42863 w 503976"/>
                <a:gd name="connsiteY3" fmla="*/ 17330 h 98292"/>
                <a:gd name="connsiteX4" fmla="*/ 30480 w 503976"/>
                <a:gd name="connsiteY4" fmla="*/ 5900 h 98292"/>
                <a:gd name="connsiteX5" fmla="*/ 14288 w 503976"/>
                <a:gd name="connsiteY5" fmla="*/ 185 h 98292"/>
                <a:gd name="connsiteX6" fmla="*/ 0 w 503976"/>
                <a:gd name="connsiteY6" fmla="*/ 1137 h 98292"/>
                <a:gd name="connsiteX7" fmla="*/ 0 w 503976"/>
                <a:gd name="connsiteY7" fmla="*/ 1137 h 98292"/>
                <a:gd name="connsiteX8" fmla="*/ 12382 w 503976"/>
                <a:gd name="connsiteY8" fmla="*/ 21140 h 98292"/>
                <a:gd name="connsiteX9" fmla="*/ 62865 w 503976"/>
                <a:gd name="connsiteY9" fmla="*/ 59240 h 98292"/>
                <a:gd name="connsiteX10" fmla="*/ 62865 w 503976"/>
                <a:gd name="connsiteY10" fmla="*/ 59240 h 98292"/>
                <a:gd name="connsiteX11" fmla="*/ 291465 w 503976"/>
                <a:gd name="connsiteY11" fmla="*/ 98292 h 98292"/>
                <a:gd name="connsiteX12" fmla="*/ 492442 w 503976"/>
                <a:gd name="connsiteY12" fmla="*/ 81147 h 98292"/>
                <a:gd name="connsiteX13" fmla="*/ 503872 w 503976"/>
                <a:gd name="connsiteY13" fmla="*/ 67812 h 98292"/>
                <a:gd name="connsiteX14" fmla="*/ 494347 w 503976"/>
                <a:gd name="connsiteY14" fmla="*/ 59240 h 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976" h="98292">
                  <a:moveTo>
                    <a:pt x="494347" y="59240"/>
                  </a:moveTo>
                  <a:cubicBezTo>
                    <a:pt x="487680" y="56382"/>
                    <a:pt x="481013" y="55430"/>
                    <a:pt x="474345" y="54477"/>
                  </a:cubicBezTo>
                  <a:lnTo>
                    <a:pt x="96202" y="41142"/>
                  </a:lnTo>
                  <a:cubicBezTo>
                    <a:pt x="76200" y="40190"/>
                    <a:pt x="57150" y="31617"/>
                    <a:pt x="42863" y="17330"/>
                  </a:cubicBezTo>
                  <a:lnTo>
                    <a:pt x="30480" y="5900"/>
                  </a:lnTo>
                  <a:cubicBezTo>
                    <a:pt x="25717" y="2090"/>
                    <a:pt x="20002" y="-768"/>
                    <a:pt x="14288" y="185"/>
                  </a:cubicBezTo>
                  <a:lnTo>
                    <a:pt x="0" y="1137"/>
                  </a:lnTo>
                  <a:cubicBezTo>
                    <a:pt x="0" y="1137"/>
                    <a:pt x="0" y="1137"/>
                    <a:pt x="0" y="1137"/>
                  </a:cubicBezTo>
                  <a:lnTo>
                    <a:pt x="12382" y="21140"/>
                  </a:lnTo>
                  <a:cubicBezTo>
                    <a:pt x="23813" y="40190"/>
                    <a:pt x="41910" y="53525"/>
                    <a:pt x="62865" y="59240"/>
                  </a:cubicBezTo>
                  <a:cubicBezTo>
                    <a:pt x="62865" y="59240"/>
                    <a:pt x="62865" y="59240"/>
                    <a:pt x="62865" y="59240"/>
                  </a:cubicBezTo>
                  <a:lnTo>
                    <a:pt x="291465" y="98292"/>
                  </a:lnTo>
                  <a:cubicBezTo>
                    <a:pt x="291465" y="98292"/>
                    <a:pt x="492442" y="81147"/>
                    <a:pt x="492442" y="81147"/>
                  </a:cubicBezTo>
                  <a:cubicBezTo>
                    <a:pt x="499110" y="81147"/>
                    <a:pt x="504825" y="74480"/>
                    <a:pt x="503872" y="67812"/>
                  </a:cubicBezTo>
                  <a:cubicBezTo>
                    <a:pt x="501967" y="64002"/>
                    <a:pt x="498157" y="60192"/>
                    <a:pt x="494347" y="59240"/>
                  </a:cubicBezTo>
                  <a:close/>
                </a:path>
              </a:pathLst>
            </a:custGeom>
            <a:solidFill>
              <a:srgbClr val="D2D3DE"/>
            </a:solidFill>
            <a:ln w="9525" cap="flat">
              <a:noFill/>
              <a:prstDash val="solid"/>
              <a:miter/>
            </a:ln>
          </p:spPr>
          <p:txBody>
            <a:bodyPr rtlCol="0" anchor="ctr"/>
            <a:lstStyle/>
            <a:p>
              <a:endParaRPr lang="en-GB" dirty="0"/>
            </a:p>
          </p:txBody>
        </p:sp>
        <p:sp>
          <p:nvSpPr>
            <p:cNvPr id="202" name="Freeform: Shape 201">
              <a:extLst>
                <a:ext uri="{FF2B5EF4-FFF2-40B4-BE49-F238E27FC236}">
                  <a16:creationId xmlns:a16="http://schemas.microsoft.com/office/drawing/2014/main" id="{3955C2AA-BEDA-46E6-B793-FCD771830360}"/>
                </a:ext>
              </a:extLst>
            </p:cNvPr>
            <p:cNvSpPr/>
            <p:nvPr/>
          </p:nvSpPr>
          <p:spPr>
            <a:xfrm>
              <a:off x="5431789" y="2149449"/>
              <a:ext cx="89534" cy="50667"/>
            </a:xfrm>
            <a:custGeom>
              <a:avLst/>
              <a:gdLst>
                <a:gd name="connsiteX0" fmla="*/ 42863 w 89534"/>
                <a:gd name="connsiteY0" fmla="*/ 17330 h 50667"/>
                <a:gd name="connsiteX1" fmla="*/ 30480 w 89534"/>
                <a:gd name="connsiteY1" fmla="*/ 5900 h 50667"/>
                <a:gd name="connsiteX2" fmla="*/ 14288 w 89534"/>
                <a:gd name="connsiteY2" fmla="*/ 185 h 50667"/>
                <a:gd name="connsiteX3" fmla="*/ 0 w 89534"/>
                <a:gd name="connsiteY3" fmla="*/ 1137 h 50667"/>
                <a:gd name="connsiteX4" fmla="*/ 0 w 89534"/>
                <a:gd name="connsiteY4" fmla="*/ 1137 h 50667"/>
                <a:gd name="connsiteX5" fmla="*/ 12382 w 89534"/>
                <a:gd name="connsiteY5" fmla="*/ 21140 h 50667"/>
                <a:gd name="connsiteX6" fmla="*/ 40957 w 89534"/>
                <a:gd name="connsiteY6" fmla="*/ 50667 h 50667"/>
                <a:gd name="connsiteX7" fmla="*/ 89535 w 89534"/>
                <a:gd name="connsiteY7" fmla="*/ 39237 h 50667"/>
                <a:gd name="connsiteX8" fmla="*/ 42863 w 89534"/>
                <a:gd name="connsiteY8" fmla="*/ 17330 h 5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4" h="50667">
                  <a:moveTo>
                    <a:pt x="42863" y="17330"/>
                  </a:moveTo>
                  <a:lnTo>
                    <a:pt x="30480" y="5900"/>
                  </a:lnTo>
                  <a:cubicBezTo>
                    <a:pt x="25717" y="2090"/>
                    <a:pt x="20003" y="-768"/>
                    <a:pt x="14288" y="185"/>
                  </a:cubicBezTo>
                  <a:lnTo>
                    <a:pt x="0" y="1137"/>
                  </a:lnTo>
                  <a:cubicBezTo>
                    <a:pt x="0" y="1137"/>
                    <a:pt x="0" y="1137"/>
                    <a:pt x="0" y="1137"/>
                  </a:cubicBezTo>
                  <a:lnTo>
                    <a:pt x="12382" y="21140"/>
                  </a:lnTo>
                  <a:cubicBezTo>
                    <a:pt x="20003" y="33522"/>
                    <a:pt x="29528" y="43047"/>
                    <a:pt x="40957" y="50667"/>
                  </a:cubicBezTo>
                  <a:lnTo>
                    <a:pt x="89535" y="39237"/>
                  </a:lnTo>
                  <a:cubicBezTo>
                    <a:pt x="71438" y="37332"/>
                    <a:pt x="55245" y="29712"/>
                    <a:pt x="42863" y="17330"/>
                  </a:cubicBezTo>
                  <a:close/>
                </a:path>
              </a:pathLst>
            </a:custGeom>
            <a:solidFill>
              <a:srgbClr val="F2A8CA"/>
            </a:solidFill>
            <a:ln w="9525" cap="flat">
              <a:noFill/>
              <a:prstDash val="solid"/>
              <a:miter/>
            </a:ln>
          </p:spPr>
          <p:txBody>
            <a:bodyPr rtlCol="0" anchor="ctr"/>
            <a:lstStyle/>
            <a:p>
              <a:endParaRPr lang="en-GB" dirty="0"/>
            </a:p>
          </p:txBody>
        </p:sp>
        <p:sp>
          <p:nvSpPr>
            <p:cNvPr id="203" name="Freeform: Shape 202">
              <a:extLst>
                <a:ext uri="{FF2B5EF4-FFF2-40B4-BE49-F238E27FC236}">
                  <a16:creationId xmlns:a16="http://schemas.microsoft.com/office/drawing/2014/main" id="{5BD654A9-23F6-4929-ABE2-A9CA92D9E851}"/>
                </a:ext>
              </a:extLst>
            </p:cNvPr>
            <p:cNvSpPr/>
            <p:nvPr/>
          </p:nvSpPr>
          <p:spPr>
            <a:xfrm>
              <a:off x="5071743" y="2202021"/>
              <a:ext cx="212194" cy="38100"/>
            </a:xfrm>
            <a:custGeom>
              <a:avLst/>
              <a:gdLst>
                <a:gd name="connsiteX0" fmla="*/ 206693 w 212194"/>
                <a:gd name="connsiteY0" fmla="*/ 18098 h 38100"/>
                <a:gd name="connsiteX1" fmla="*/ 53340 w 212194"/>
                <a:gd name="connsiteY1" fmla="*/ 0 h 38100"/>
                <a:gd name="connsiteX2" fmla="*/ 0 w 212194"/>
                <a:gd name="connsiteY2" fmla="*/ 4763 h 38100"/>
                <a:gd name="connsiteX3" fmla="*/ 116205 w 212194"/>
                <a:gd name="connsiteY3" fmla="*/ 38100 h 38100"/>
                <a:gd name="connsiteX4" fmla="*/ 207645 w 212194"/>
                <a:gd name="connsiteY4" fmla="*/ 30480 h 38100"/>
                <a:gd name="connsiteX5" fmla="*/ 207645 w 212194"/>
                <a:gd name="connsiteY5" fmla="*/ 30480 h 38100"/>
                <a:gd name="connsiteX6" fmla="*/ 206693 w 212194"/>
                <a:gd name="connsiteY6" fmla="*/ 18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194" h="38100">
                  <a:moveTo>
                    <a:pt x="206693" y="18098"/>
                  </a:moveTo>
                  <a:lnTo>
                    <a:pt x="53340" y="0"/>
                  </a:lnTo>
                  <a:lnTo>
                    <a:pt x="0" y="4763"/>
                  </a:lnTo>
                  <a:lnTo>
                    <a:pt x="116205" y="38100"/>
                  </a:lnTo>
                  <a:lnTo>
                    <a:pt x="207645" y="30480"/>
                  </a:lnTo>
                  <a:cubicBezTo>
                    <a:pt x="207645" y="30480"/>
                    <a:pt x="207645" y="30480"/>
                    <a:pt x="207645" y="30480"/>
                  </a:cubicBezTo>
                  <a:cubicBezTo>
                    <a:pt x="214313" y="28575"/>
                    <a:pt x="213360" y="19050"/>
                    <a:pt x="206693" y="18098"/>
                  </a:cubicBezTo>
                  <a:close/>
                </a:path>
              </a:pathLst>
            </a:custGeom>
            <a:solidFill>
              <a:srgbClr val="F2A8CA"/>
            </a:solidFill>
            <a:ln w="9525" cap="flat">
              <a:noFill/>
              <a:prstDash val="solid"/>
              <a:miter/>
            </a:ln>
          </p:spPr>
          <p:txBody>
            <a:bodyPr rtlCol="0" anchor="ctr"/>
            <a:lstStyle/>
            <a:p>
              <a:endParaRPr lang="en-GB" dirty="0"/>
            </a:p>
          </p:txBody>
        </p:sp>
        <p:grpSp>
          <p:nvGrpSpPr>
            <p:cNvPr id="204" name="Graphic 1">
              <a:extLst>
                <a:ext uri="{FF2B5EF4-FFF2-40B4-BE49-F238E27FC236}">
                  <a16:creationId xmlns:a16="http://schemas.microsoft.com/office/drawing/2014/main" id="{18581D19-7F31-4923-A585-7AB791B74033}"/>
                </a:ext>
              </a:extLst>
            </p:cNvPr>
            <p:cNvGrpSpPr/>
            <p:nvPr/>
          </p:nvGrpSpPr>
          <p:grpSpPr>
            <a:xfrm>
              <a:off x="5816599" y="2209641"/>
              <a:ext cx="93344" cy="56283"/>
              <a:chOff x="5816599" y="2209641"/>
              <a:chExt cx="93344" cy="56283"/>
            </a:xfrm>
          </p:grpSpPr>
          <p:grpSp>
            <p:nvGrpSpPr>
              <p:cNvPr id="205" name="Graphic 1">
                <a:extLst>
                  <a:ext uri="{FF2B5EF4-FFF2-40B4-BE49-F238E27FC236}">
                    <a16:creationId xmlns:a16="http://schemas.microsoft.com/office/drawing/2014/main" id="{18581D19-7F31-4923-A585-7AB791B74033}"/>
                  </a:ext>
                </a:extLst>
              </p:cNvPr>
              <p:cNvGrpSpPr/>
              <p:nvPr/>
            </p:nvGrpSpPr>
            <p:grpSpPr>
              <a:xfrm>
                <a:off x="5816599" y="2209641"/>
                <a:ext cx="93344" cy="56283"/>
                <a:chOff x="5816599" y="2209641"/>
                <a:chExt cx="93344" cy="56283"/>
              </a:xfrm>
            </p:grpSpPr>
            <p:sp>
              <p:nvSpPr>
                <p:cNvPr id="206" name="Freeform: Shape 205">
                  <a:extLst>
                    <a:ext uri="{FF2B5EF4-FFF2-40B4-BE49-F238E27FC236}">
                      <a16:creationId xmlns:a16="http://schemas.microsoft.com/office/drawing/2014/main" id="{CDC1AA5A-1BC8-4134-B6B7-EA9FE4DA1629}"/>
                    </a:ext>
                  </a:extLst>
                </p:cNvPr>
                <p:cNvSpPr/>
                <p:nvPr/>
              </p:nvSpPr>
              <p:spPr>
                <a:xfrm>
                  <a:off x="5816599" y="2228691"/>
                  <a:ext cx="18097" cy="27622"/>
                </a:xfrm>
                <a:custGeom>
                  <a:avLst/>
                  <a:gdLst>
                    <a:gd name="connsiteX0" fmla="*/ 15240 w 18097"/>
                    <a:gd name="connsiteY0" fmla="*/ 0 h 27622"/>
                    <a:gd name="connsiteX1" fmla="*/ 18097 w 18097"/>
                    <a:gd name="connsiteY1" fmla="*/ 27622 h 27622"/>
                    <a:gd name="connsiteX2" fmla="*/ 7620 w 18097"/>
                    <a:gd name="connsiteY2" fmla="*/ 24765 h 27622"/>
                    <a:gd name="connsiteX3" fmla="*/ 1905 w 18097"/>
                    <a:gd name="connsiteY3" fmla="*/ 22860 h 27622"/>
                    <a:gd name="connsiteX4" fmla="*/ 0 w 18097"/>
                    <a:gd name="connsiteY4" fmla="*/ 7620 h 27622"/>
                    <a:gd name="connsiteX5" fmla="*/ 5715 w 18097"/>
                    <a:gd name="connsiteY5" fmla="*/ 4763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7" h="27622">
                      <a:moveTo>
                        <a:pt x="15240" y="0"/>
                      </a:moveTo>
                      <a:lnTo>
                        <a:pt x="18097" y="27622"/>
                      </a:lnTo>
                      <a:lnTo>
                        <a:pt x="7620" y="24765"/>
                      </a:lnTo>
                      <a:lnTo>
                        <a:pt x="1905" y="22860"/>
                      </a:lnTo>
                      <a:lnTo>
                        <a:pt x="0" y="7620"/>
                      </a:lnTo>
                      <a:lnTo>
                        <a:pt x="5715" y="4763"/>
                      </a:lnTo>
                      <a:close/>
                    </a:path>
                  </a:pathLst>
                </a:custGeom>
                <a:solidFill>
                  <a:srgbClr val="A7A9AB"/>
                </a:solidFill>
                <a:ln w="9525" cap="flat">
                  <a:noFill/>
                  <a:prstDash val="solid"/>
                  <a:miter/>
                </a:ln>
              </p:spPr>
              <p:txBody>
                <a:bodyPr rtlCol="0" anchor="ctr"/>
                <a:lstStyle/>
                <a:p>
                  <a:endParaRPr lang="en-GB" dirty="0"/>
                </a:p>
              </p:txBody>
            </p:sp>
            <p:sp>
              <p:nvSpPr>
                <p:cNvPr id="207" name="Freeform: Shape 206">
                  <a:extLst>
                    <a:ext uri="{FF2B5EF4-FFF2-40B4-BE49-F238E27FC236}">
                      <a16:creationId xmlns:a16="http://schemas.microsoft.com/office/drawing/2014/main" id="{871C42A5-0ADE-4F29-98CB-A17C5D5761BE}"/>
                    </a:ext>
                  </a:extLst>
                </p:cNvPr>
                <p:cNvSpPr/>
                <p:nvPr/>
              </p:nvSpPr>
              <p:spPr>
                <a:xfrm>
                  <a:off x="5896608" y="2209641"/>
                  <a:ext cx="13334" cy="54292"/>
                </a:xfrm>
                <a:custGeom>
                  <a:avLst/>
                  <a:gdLst>
                    <a:gd name="connsiteX0" fmla="*/ 5715 w 13334"/>
                    <a:gd name="connsiteY0" fmla="*/ 0 h 54292"/>
                    <a:gd name="connsiteX1" fmla="*/ 0 w 13334"/>
                    <a:gd name="connsiteY1" fmla="*/ 952 h 54292"/>
                    <a:gd name="connsiteX2" fmla="*/ 4763 w 13334"/>
                    <a:gd name="connsiteY2" fmla="*/ 54292 h 54292"/>
                    <a:gd name="connsiteX3" fmla="*/ 10478 w 13334"/>
                    <a:gd name="connsiteY3" fmla="*/ 53340 h 54292"/>
                    <a:gd name="connsiteX4" fmla="*/ 13335 w 13334"/>
                    <a:gd name="connsiteY4" fmla="*/ 50482 h 54292"/>
                    <a:gd name="connsiteX5" fmla="*/ 8572 w 13334"/>
                    <a:gd name="connsiteY5" fmla="*/ 2857 h 54292"/>
                    <a:gd name="connsiteX6" fmla="*/ 5715 w 13334"/>
                    <a:gd name="connsiteY6" fmla="*/ 0 h 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4" h="54292">
                      <a:moveTo>
                        <a:pt x="5715" y="0"/>
                      </a:moveTo>
                      <a:lnTo>
                        <a:pt x="0" y="952"/>
                      </a:lnTo>
                      <a:lnTo>
                        <a:pt x="4763" y="54292"/>
                      </a:lnTo>
                      <a:lnTo>
                        <a:pt x="10478" y="53340"/>
                      </a:lnTo>
                      <a:cubicBezTo>
                        <a:pt x="12383" y="53340"/>
                        <a:pt x="13335" y="51435"/>
                        <a:pt x="13335" y="50482"/>
                      </a:cubicBezTo>
                      <a:lnTo>
                        <a:pt x="8572" y="2857"/>
                      </a:lnTo>
                      <a:cubicBezTo>
                        <a:pt x="8572" y="952"/>
                        <a:pt x="7620" y="0"/>
                        <a:pt x="5715" y="0"/>
                      </a:cubicBezTo>
                      <a:close/>
                    </a:path>
                  </a:pathLst>
                </a:custGeom>
                <a:solidFill>
                  <a:srgbClr val="F2A8CA"/>
                </a:solidFill>
                <a:ln w="9525" cap="flat">
                  <a:noFill/>
                  <a:prstDash val="solid"/>
                  <a:miter/>
                </a:ln>
              </p:spPr>
              <p:txBody>
                <a:bodyPr rtlCol="0" anchor="ctr"/>
                <a:lstStyle/>
                <a:p>
                  <a:endParaRPr lang="en-GB" dirty="0"/>
                </a:p>
              </p:txBody>
            </p:sp>
            <p:sp>
              <p:nvSpPr>
                <p:cNvPr id="208" name="Freeform: Shape 207">
                  <a:extLst>
                    <a:ext uri="{FF2B5EF4-FFF2-40B4-BE49-F238E27FC236}">
                      <a16:creationId xmlns:a16="http://schemas.microsoft.com/office/drawing/2014/main" id="{08651724-C5CA-4DCE-97C0-EC751756BCC9}"/>
                    </a:ext>
                  </a:extLst>
                </p:cNvPr>
                <p:cNvSpPr/>
                <p:nvPr/>
              </p:nvSpPr>
              <p:spPr>
                <a:xfrm>
                  <a:off x="5824218" y="2209641"/>
                  <a:ext cx="78105" cy="56283"/>
                </a:xfrm>
                <a:custGeom>
                  <a:avLst/>
                  <a:gdLst>
                    <a:gd name="connsiteX0" fmla="*/ 73343 w 78105"/>
                    <a:gd name="connsiteY0" fmla="*/ 0 h 56283"/>
                    <a:gd name="connsiteX1" fmla="*/ 78105 w 78105"/>
                    <a:gd name="connsiteY1" fmla="*/ 53340 h 56283"/>
                    <a:gd name="connsiteX2" fmla="*/ 67628 w 78105"/>
                    <a:gd name="connsiteY2" fmla="*/ 54292 h 56283"/>
                    <a:gd name="connsiteX3" fmla="*/ 21908 w 78105"/>
                    <a:gd name="connsiteY3" fmla="*/ 55245 h 56283"/>
                    <a:gd name="connsiteX4" fmla="*/ 11430 w 78105"/>
                    <a:gd name="connsiteY4" fmla="*/ 52388 h 56283"/>
                    <a:gd name="connsiteX5" fmla="*/ 6668 w 78105"/>
                    <a:gd name="connsiteY5" fmla="*/ 49530 h 56283"/>
                    <a:gd name="connsiteX6" fmla="*/ 4763 w 78105"/>
                    <a:gd name="connsiteY6" fmla="*/ 48577 h 56283"/>
                    <a:gd name="connsiteX7" fmla="*/ 1905 w 78105"/>
                    <a:gd name="connsiteY7" fmla="*/ 43815 h 56283"/>
                    <a:gd name="connsiteX8" fmla="*/ 0 w 78105"/>
                    <a:gd name="connsiteY8" fmla="*/ 23813 h 56283"/>
                    <a:gd name="connsiteX9" fmla="*/ 2858 w 78105"/>
                    <a:gd name="connsiteY9" fmla="*/ 18097 h 56283"/>
                    <a:gd name="connsiteX10" fmla="*/ 6668 w 78105"/>
                    <a:gd name="connsiteY10" fmla="*/ 15240 h 56283"/>
                    <a:gd name="connsiteX11" fmla="*/ 17145 w 78105"/>
                    <a:gd name="connsiteY11" fmla="*/ 9525 h 56283"/>
                    <a:gd name="connsiteX12" fmla="*/ 64770 w 78105"/>
                    <a:gd name="connsiteY12" fmla="*/ 1905 h 56283"/>
                    <a:gd name="connsiteX13" fmla="*/ 72390 w 78105"/>
                    <a:gd name="connsiteY13" fmla="*/ 952 h 56283"/>
                    <a:gd name="connsiteX14" fmla="*/ 73343 w 78105"/>
                    <a:gd name="connsiteY14" fmla="*/ 0 h 5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05" h="56283">
                      <a:moveTo>
                        <a:pt x="73343" y="0"/>
                      </a:moveTo>
                      <a:lnTo>
                        <a:pt x="78105" y="53340"/>
                      </a:lnTo>
                      <a:lnTo>
                        <a:pt x="67628" y="54292"/>
                      </a:lnTo>
                      <a:cubicBezTo>
                        <a:pt x="58103" y="56197"/>
                        <a:pt x="31433" y="57150"/>
                        <a:pt x="21908" y="55245"/>
                      </a:cubicBezTo>
                      <a:cubicBezTo>
                        <a:pt x="18098" y="54292"/>
                        <a:pt x="14288" y="53340"/>
                        <a:pt x="11430" y="52388"/>
                      </a:cubicBezTo>
                      <a:cubicBezTo>
                        <a:pt x="9525" y="51435"/>
                        <a:pt x="7620" y="50482"/>
                        <a:pt x="6668" y="49530"/>
                      </a:cubicBezTo>
                      <a:lnTo>
                        <a:pt x="4763" y="48577"/>
                      </a:lnTo>
                      <a:cubicBezTo>
                        <a:pt x="2858" y="47625"/>
                        <a:pt x="1905" y="45720"/>
                        <a:pt x="1905" y="43815"/>
                      </a:cubicBezTo>
                      <a:lnTo>
                        <a:pt x="0" y="23813"/>
                      </a:lnTo>
                      <a:cubicBezTo>
                        <a:pt x="0" y="21907"/>
                        <a:pt x="953" y="20002"/>
                        <a:pt x="2858" y="18097"/>
                      </a:cubicBezTo>
                      <a:lnTo>
                        <a:pt x="6668" y="15240"/>
                      </a:lnTo>
                      <a:cubicBezTo>
                        <a:pt x="9525" y="13335"/>
                        <a:pt x="13335" y="10477"/>
                        <a:pt x="17145" y="9525"/>
                      </a:cubicBezTo>
                      <a:cubicBezTo>
                        <a:pt x="26670" y="5715"/>
                        <a:pt x="54293" y="1905"/>
                        <a:pt x="64770" y="1905"/>
                      </a:cubicBezTo>
                      <a:lnTo>
                        <a:pt x="72390" y="952"/>
                      </a:lnTo>
                      <a:lnTo>
                        <a:pt x="73343" y="0"/>
                      </a:lnTo>
                      <a:close/>
                    </a:path>
                  </a:pathLst>
                </a:custGeom>
                <a:solidFill>
                  <a:srgbClr val="D2D3DE"/>
                </a:solidFill>
                <a:ln w="9525" cap="flat">
                  <a:noFill/>
                  <a:prstDash val="solid"/>
                  <a:miter/>
                </a:ln>
              </p:spPr>
              <p:txBody>
                <a:bodyPr rtlCol="0" anchor="ctr"/>
                <a:lstStyle/>
                <a:p>
                  <a:endParaRPr lang="en-GB" dirty="0"/>
                </a:p>
              </p:txBody>
            </p:sp>
            <p:sp>
              <p:nvSpPr>
                <p:cNvPr id="209" name="Freeform: Shape 208">
                  <a:extLst>
                    <a:ext uri="{FF2B5EF4-FFF2-40B4-BE49-F238E27FC236}">
                      <a16:creationId xmlns:a16="http://schemas.microsoft.com/office/drawing/2014/main" id="{5A5191AF-9296-4819-A793-E291B4016BEC}"/>
                    </a:ext>
                  </a:extLst>
                </p:cNvPr>
                <p:cNvSpPr/>
                <p:nvPr/>
              </p:nvSpPr>
              <p:spPr>
                <a:xfrm>
                  <a:off x="5824218" y="2252504"/>
                  <a:ext cx="84772" cy="13197"/>
                </a:xfrm>
                <a:custGeom>
                  <a:avLst/>
                  <a:gdLst>
                    <a:gd name="connsiteX0" fmla="*/ 82868 w 84772"/>
                    <a:gd name="connsiteY0" fmla="*/ 2857 h 13197"/>
                    <a:gd name="connsiteX1" fmla="*/ 77153 w 84772"/>
                    <a:gd name="connsiteY1" fmla="*/ 3810 h 13197"/>
                    <a:gd name="connsiteX2" fmla="*/ 77153 w 84772"/>
                    <a:gd name="connsiteY2" fmla="*/ 3810 h 13197"/>
                    <a:gd name="connsiteX3" fmla="*/ 20955 w 84772"/>
                    <a:gd name="connsiteY3" fmla="*/ 5715 h 13197"/>
                    <a:gd name="connsiteX4" fmla="*/ 0 w 84772"/>
                    <a:gd name="connsiteY4" fmla="*/ 952 h 13197"/>
                    <a:gd name="connsiteX5" fmla="*/ 2858 w 84772"/>
                    <a:gd name="connsiteY5" fmla="*/ 5715 h 13197"/>
                    <a:gd name="connsiteX6" fmla="*/ 4763 w 84772"/>
                    <a:gd name="connsiteY6" fmla="*/ 6667 h 13197"/>
                    <a:gd name="connsiteX7" fmla="*/ 9525 w 84772"/>
                    <a:gd name="connsiteY7" fmla="*/ 9525 h 13197"/>
                    <a:gd name="connsiteX8" fmla="*/ 20003 w 84772"/>
                    <a:gd name="connsiteY8" fmla="*/ 12382 h 13197"/>
                    <a:gd name="connsiteX9" fmla="*/ 65723 w 84772"/>
                    <a:gd name="connsiteY9" fmla="*/ 11430 h 13197"/>
                    <a:gd name="connsiteX10" fmla="*/ 76200 w 84772"/>
                    <a:gd name="connsiteY10" fmla="*/ 10477 h 13197"/>
                    <a:gd name="connsiteX11" fmla="*/ 76200 w 84772"/>
                    <a:gd name="connsiteY11" fmla="*/ 10477 h 13197"/>
                    <a:gd name="connsiteX12" fmla="*/ 81915 w 84772"/>
                    <a:gd name="connsiteY12" fmla="*/ 9525 h 13197"/>
                    <a:gd name="connsiteX13" fmla="*/ 84773 w 84772"/>
                    <a:gd name="connsiteY13" fmla="*/ 6667 h 13197"/>
                    <a:gd name="connsiteX14" fmla="*/ 83820 w 84772"/>
                    <a:gd name="connsiteY14" fmla="*/ 0 h 13197"/>
                    <a:gd name="connsiteX15" fmla="*/ 82868 w 84772"/>
                    <a:gd name="connsiteY15" fmla="*/ 2857 h 1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 h="13197">
                      <a:moveTo>
                        <a:pt x="82868" y="2857"/>
                      </a:moveTo>
                      <a:lnTo>
                        <a:pt x="77153" y="3810"/>
                      </a:lnTo>
                      <a:lnTo>
                        <a:pt x="77153" y="3810"/>
                      </a:lnTo>
                      <a:cubicBezTo>
                        <a:pt x="77153" y="3810"/>
                        <a:pt x="35243" y="8572"/>
                        <a:pt x="20955" y="5715"/>
                      </a:cubicBezTo>
                      <a:cubicBezTo>
                        <a:pt x="17145" y="4763"/>
                        <a:pt x="0" y="952"/>
                        <a:pt x="0" y="952"/>
                      </a:cubicBezTo>
                      <a:cubicBezTo>
                        <a:pt x="0" y="2857"/>
                        <a:pt x="953" y="4763"/>
                        <a:pt x="2858" y="5715"/>
                      </a:cubicBezTo>
                      <a:lnTo>
                        <a:pt x="4763" y="6667"/>
                      </a:lnTo>
                      <a:cubicBezTo>
                        <a:pt x="6668" y="7620"/>
                        <a:pt x="8573" y="8572"/>
                        <a:pt x="9525" y="9525"/>
                      </a:cubicBezTo>
                      <a:cubicBezTo>
                        <a:pt x="13335" y="11430"/>
                        <a:pt x="17145" y="12382"/>
                        <a:pt x="20003" y="12382"/>
                      </a:cubicBezTo>
                      <a:cubicBezTo>
                        <a:pt x="29528" y="14288"/>
                        <a:pt x="56198" y="12382"/>
                        <a:pt x="65723" y="11430"/>
                      </a:cubicBezTo>
                      <a:lnTo>
                        <a:pt x="76200" y="10477"/>
                      </a:lnTo>
                      <a:lnTo>
                        <a:pt x="76200" y="10477"/>
                      </a:lnTo>
                      <a:lnTo>
                        <a:pt x="81915" y="9525"/>
                      </a:lnTo>
                      <a:cubicBezTo>
                        <a:pt x="83820" y="9525"/>
                        <a:pt x="84773" y="7620"/>
                        <a:pt x="84773" y="6667"/>
                      </a:cubicBezTo>
                      <a:lnTo>
                        <a:pt x="83820" y="0"/>
                      </a:lnTo>
                      <a:cubicBezTo>
                        <a:pt x="84773" y="1905"/>
                        <a:pt x="83820" y="2857"/>
                        <a:pt x="82868" y="2857"/>
                      </a:cubicBezTo>
                      <a:close/>
                    </a:path>
                  </a:pathLst>
                </a:custGeom>
                <a:solidFill>
                  <a:srgbClr val="808386">
                    <a:alpha val="15000"/>
                  </a:srgbClr>
                </a:solidFill>
                <a:ln w="9525" cap="flat">
                  <a:noFill/>
                  <a:prstDash val="solid"/>
                  <a:miter/>
                </a:ln>
              </p:spPr>
              <p:txBody>
                <a:bodyPr rtlCol="0" anchor="ctr"/>
                <a:lstStyle/>
                <a:p>
                  <a:endParaRPr lang="en-GB" dirty="0"/>
                </a:p>
              </p:txBody>
            </p:sp>
          </p:grpSp>
          <p:sp>
            <p:nvSpPr>
              <p:cNvPr id="210" name="Freeform: Shape 209">
                <a:extLst>
                  <a:ext uri="{FF2B5EF4-FFF2-40B4-BE49-F238E27FC236}">
                    <a16:creationId xmlns:a16="http://schemas.microsoft.com/office/drawing/2014/main" id="{5DFE81CF-F39C-483A-84BC-FA0C6C7DE48E}"/>
                  </a:ext>
                </a:extLst>
              </p:cNvPr>
              <p:cNvSpPr/>
              <p:nvPr/>
            </p:nvSpPr>
            <p:spPr>
              <a:xfrm>
                <a:off x="5819456" y="2210594"/>
                <a:ext cx="75247" cy="52387"/>
              </a:xfrm>
              <a:custGeom>
                <a:avLst/>
                <a:gdLst>
                  <a:gd name="connsiteX0" fmla="*/ 75248 w 75247"/>
                  <a:gd name="connsiteY0" fmla="*/ 0 h 52387"/>
                  <a:gd name="connsiteX1" fmla="*/ 31433 w 75247"/>
                  <a:gd name="connsiteY1" fmla="*/ 27623 h 52387"/>
                  <a:gd name="connsiteX2" fmla="*/ 16193 w 75247"/>
                  <a:gd name="connsiteY2" fmla="*/ 52388 h 52387"/>
                  <a:gd name="connsiteX3" fmla="*/ 11430 w 75247"/>
                  <a:gd name="connsiteY3" fmla="*/ 49530 h 52387"/>
                  <a:gd name="connsiteX4" fmla="*/ 9525 w 75247"/>
                  <a:gd name="connsiteY4" fmla="*/ 48577 h 52387"/>
                  <a:gd name="connsiteX5" fmla="*/ 6668 w 75247"/>
                  <a:gd name="connsiteY5" fmla="*/ 43815 h 52387"/>
                  <a:gd name="connsiteX6" fmla="*/ 6668 w 75247"/>
                  <a:gd name="connsiteY6" fmla="*/ 42863 h 52387"/>
                  <a:gd name="connsiteX7" fmla="*/ 953 w 75247"/>
                  <a:gd name="connsiteY7" fmla="*/ 40957 h 52387"/>
                  <a:gd name="connsiteX8" fmla="*/ 0 w 75247"/>
                  <a:gd name="connsiteY8" fmla="*/ 26670 h 52387"/>
                  <a:gd name="connsiteX9" fmla="*/ 5715 w 75247"/>
                  <a:gd name="connsiteY9" fmla="*/ 23813 h 52387"/>
                  <a:gd name="connsiteX10" fmla="*/ 5715 w 75247"/>
                  <a:gd name="connsiteY10" fmla="*/ 23813 h 52387"/>
                  <a:gd name="connsiteX11" fmla="*/ 8573 w 75247"/>
                  <a:gd name="connsiteY11" fmla="*/ 18098 h 52387"/>
                  <a:gd name="connsiteX12" fmla="*/ 12383 w 75247"/>
                  <a:gd name="connsiteY12" fmla="*/ 15240 h 52387"/>
                  <a:gd name="connsiteX13" fmla="*/ 22860 w 75247"/>
                  <a:gd name="connsiteY13" fmla="*/ 9525 h 52387"/>
                  <a:gd name="connsiteX14" fmla="*/ 70485 w 75247"/>
                  <a:gd name="connsiteY14" fmla="*/ 1905 h 52387"/>
                  <a:gd name="connsiteX15" fmla="*/ 75248 w 75247"/>
                  <a:gd name="connsiteY15" fmla="*/ 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47" h="52387">
                    <a:moveTo>
                      <a:pt x="75248" y="0"/>
                    </a:moveTo>
                    <a:cubicBezTo>
                      <a:pt x="70485" y="15240"/>
                      <a:pt x="48578" y="20002"/>
                      <a:pt x="31433" y="27623"/>
                    </a:cubicBezTo>
                    <a:cubicBezTo>
                      <a:pt x="21908" y="31432"/>
                      <a:pt x="18098" y="41910"/>
                      <a:pt x="16193" y="52388"/>
                    </a:cubicBezTo>
                    <a:cubicBezTo>
                      <a:pt x="14288" y="51435"/>
                      <a:pt x="12383" y="50482"/>
                      <a:pt x="11430" y="49530"/>
                    </a:cubicBezTo>
                    <a:lnTo>
                      <a:pt x="9525" y="48577"/>
                    </a:lnTo>
                    <a:cubicBezTo>
                      <a:pt x="7620" y="47625"/>
                      <a:pt x="6668" y="45720"/>
                      <a:pt x="6668" y="43815"/>
                    </a:cubicBezTo>
                    <a:lnTo>
                      <a:pt x="6668" y="42863"/>
                    </a:lnTo>
                    <a:lnTo>
                      <a:pt x="953" y="40957"/>
                    </a:lnTo>
                    <a:lnTo>
                      <a:pt x="0" y="26670"/>
                    </a:lnTo>
                    <a:lnTo>
                      <a:pt x="5715" y="23813"/>
                    </a:lnTo>
                    <a:lnTo>
                      <a:pt x="5715" y="23813"/>
                    </a:lnTo>
                    <a:cubicBezTo>
                      <a:pt x="5715" y="21907"/>
                      <a:pt x="6668" y="20002"/>
                      <a:pt x="8573" y="18098"/>
                    </a:cubicBezTo>
                    <a:lnTo>
                      <a:pt x="12383" y="15240"/>
                    </a:lnTo>
                    <a:cubicBezTo>
                      <a:pt x="15240" y="13335"/>
                      <a:pt x="19050" y="10477"/>
                      <a:pt x="22860" y="9525"/>
                    </a:cubicBezTo>
                    <a:cubicBezTo>
                      <a:pt x="32385" y="5715"/>
                      <a:pt x="60008" y="1905"/>
                      <a:pt x="70485" y="1905"/>
                    </a:cubicBezTo>
                    <a:lnTo>
                      <a:pt x="75248" y="0"/>
                    </a:lnTo>
                    <a:close/>
                  </a:path>
                </a:pathLst>
              </a:custGeom>
              <a:solidFill>
                <a:srgbClr val="2D3B8E">
                  <a:alpha val="15000"/>
                </a:srgbClr>
              </a:solidFill>
              <a:ln w="9525" cap="flat">
                <a:noFill/>
                <a:prstDash val="solid"/>
                <a:miter/>
              </a:ln>
            </p:spPr>
            <p:txBody>
              <a:bodyPr rtlCol="0" anchor="ctr"/>
              <a:lstStyle/>
              <a:p>
                <a:endParaRPr lang="en-GB" dirty="0"/>
              </a:p>
            </p:txBody>
          </p:sp>
        </p:grpSp>
      </p:grpSp>
      <p:sp>
        <p:nvSpPr>
          <p:cNvPr id="212" name="Freeform: Shape 211">
            <a:extLst>
              <a:ext uri="{FF2B5EF4-FFF2-40B4-BE49-F238E27FC236}">
                <a16:creationId xmlns:a16="http://schemas.microsoft.com/office/drawing/2014/main" id="{942B70C8-6D79-4E55-B8DC-C5E51AB052FD}"/>
              </a:ext>
            </a:extLst>
          </p:cNvPr>
          <p:cNvSpPr/>
          <p:nvPr/>
        </p:nvSpPr>
        <p:spPr>
          <a:xfrm>
            <a:off x="2325861" y="3275489"/>
            <a:ext cx="1056322" cy="1427797"/>
          </a:xfrm>
          <a:custGeom>
            <a:avLst/>
            <a:gdLst>
              <a:gd name="connsiteX0" fmla="*/ 0 w 1056322"/>
              <a:gd name="connsiteY0" fmla="*/ 1384935 h 1427797"/>
              <a:gd name="connsiteX1" fmla="*/ 0 w 1056322"/>
              <a:gd name="connsiteY1" fmla="*/ 42863 h 1427797"/>
              <a:gd name="connsiteX2" fmla="*/ 42863 w 1056322"/>
              <a:gd name="connsiteY2" fmla="*/ 0 h 1427797"/>
              <a:gd name="connsiteX3" fmla="*/ 1013460 w 1056322"/>
              <a:gd name="connsiteY3" fmla="*/ 0 h 1427797"/>
              <a:gd name="connsiteX4" fmla="*/ 1056323 w 1056322"/>
              <a:gd name="connsiteY4" fmla="*/ 42863 h 1427797"/>
              <a:gd name="connsiteX5" fmla="*/ 1056323 w 1056322"/>
              <a:gd name="connsiteY5" fmla="*/ 1384935 h 1427797"/>
              <a:gd name="connsiteX6" fmla="*/ 1013460 w 1056322"/>
              <a:gd name="connsiteY6" fmla="*/ 1427798 h 1427797"/>
              <a:gd name="connsiteX7" fmla="*/ 42863 w 1056322"/>
              <a:gd name="connsiteY7" fmla="*/ 1427798 h 1427797"/>
              <a:gd name="connsiteX8" fmla="*/ 0 w 1056322"/>
              <a:gd name="connsiteY8" fmla="*/ 1384935 h 142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322" h="1427797">
                <a:moveTo>
                  <a:pt x="0" y="1384935"/>
                </a:moveTo>
                <a:lnTo>
                  <a:pt x="0" y="42863"/>
                </a:lnTo>
                <a:cubicBezTo>
                  <a:pt x="0" y="19050"/>
                  <a:pt x="19050" y="0"/>
                  <a:pt x="42863" y="0"/>
                </a:cubicBezTo>
                <a:lnTo>
                  <a:pt x="1013460" y="0"/>
                </a:lnTo>
                <a:cubicBezTo>
                  <a:pt x="1037273" y="0"/>
                  <a:pt x="1056323" y="19050"/>
                  <a:pt x="1056323" y="42863"/>
                </a:cubicBezTo>
                <a:lnTo>
                  <a:pt x="1056323" y="1384935"/>
                </a:lnTo>
                <a:cubicBezTo>
                  <a:pt x="1056323" y="1408748"/>
                  <a:pt x="1037273" y="1427798"/>
                  <a:pt x="1013460" y="1427798"/>
                </a:cubicBezTo>
                <a:lnTo>
                  <a:pt x="42863" y="1427798"/>
                </a:lnTo>
                <a:cubicBezTo>
                  <a:pt x="19050" y="1427798"/>
                  <a:pt x="0" y="1407795"/>
                  <a:pt x="0" y="1384935"/>
                </a:cubicBezTo>
                <a:close/>
              </a:path>
            </a:pathLst>
          </a:custGeom>
          <a:solidFill>
            <a:srgbClr val="5E717E"/>
          </a:solidFill>
          <a:ln w="9525" cap="flat">
            <a:noFill/>
            <a:prstDash val="solid"/>
            <a:miter/>
          </a:ln>
        </p:spPr>
        <p:txBody>
          <a:bodyPr rtlCol="0" anchor="ctr"/>
          <a:lstStyle/>
          <a:p>
            <a:endParaRPr lang="en-GB" dirty="0"/>
          </a:p>
        </p:txBody>
      </p:sp>
      <p:sp>
        <p:nvSpPr>
          <p:cNvPr id="213" name="Freeform: Shape 212">
            <a:extLst>
              <a:ext uri="{FF2B5EF4-FFF2-40B4-BE49-F238E27FC236}">
                <a16:creationId xmlns:a16="http://schemas.microsoft.com/office/drawing/2014/main" id="{9C5CA729-09B4-49C2-A2EE-D411AA292196}"/>
              </a:ext>
            </a:extLst>
          </p:cNvPr>
          <p:cNvSpPr/>
          <p:nvPr/>
        </p:nvSpPr>
        <p:spPr>
          <a:xfrm>
            <a:off x="2395393" y="3378359"/>
            <a:ext cx="917257" cy="1100137"/>
          </a:xfrm>
          <a:custGeom>
            <a:avLst/>
            <a:gdLst>
              <a:gd name="connsiteX0" fmla="*/ 917258 w 917257"/>
              <a:gd name="connsiteY0" fmla="*/ 1100138 h 1100137"/>
              <a:gd name="connsiteX1" fmla="*/ 0 w 917257"/>
              <a:gd name="connsiteY1" fmla="*/ 1100138 h 1100137"/>
              <a:gd name="connsiteX2" fmla="*/ 0 w 917257"/>
              <a:gd name="connsiteY2" fmla="*/ 0 h 1100137"/>
              <a:gd name="connsiteX3" fmla="*/ 917258 w 917257"/>
              <a:gd name="connsiteY3" fmla="*/ 0 h 1100137"/>
              <a:gd name="connsiteX4" fmla="*/ 917258 w 917257"/>
              <a:gd name="connsiteY4" fmla="*/ 1100138 h 110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57" h="1100137">
                <a:moveTo>
                  <a:pt x="917258" y="1100138"/>
                </a:moveTo>
                <a:lnTo>
                  <a:pt x="0" y="1100138"/>
                </a:lnTo>
                <a:lnTo>
                  <a:pt x="0" y="0"/>
                </a:lnTo>
                <a:lnTo>
                  <a:pt x="917258" y="0"/>
                </a:lnTo>
                <a:lnTo>
                  <a:pt x="917258" y="1100138"/>
                </a:lnTo>
                <a:close/>
              </a:path>
            </a:pathLst>
          </a:custGeom>
          <a:solidFill>
            <a:srgbClr val="FFFFFF"/>
          </a:solidFill>
          <a:ln w="9525" cap="flat">
            <a:noFill/>
            <a:prstDash val="solid"/>
            <a:miter/>
          </a:ln>
        </p:spPr>
        <p:txBody>
          <a:bodyPr rtlCol="0" anchor="ctr"/>
          <a:lstStyle/>
          <a:p>
            <a:endParaRPr lang="en-GB" dirty="0"/>
          </a:p>
        </p:txBody>
      </p:sp>
      <p:sp>
        <p:nvSpPr>
          <p:cNvPr id="214" name="Freeform: Shape 213">
            <a:extLst>
              <a:ext uri="{FF2B5EF4-FFF2-40B4-BE49-F238E27FC236}">
                <a16:creationId xmlns:a16="http://schemas.microsoft.com/office/drawing/2014/main" id="{364BA73A-FB5C-438E-A702-6D8F1E34DC15}"/>
              </a:ext>
            </a:extLst>
          </p:cNvPr>
          <p:cNvSpPr/>
          <p:nvPr/>
        </p:nvSpPr>
        <p:spPr>
          <a:xfrm>
            <a:off x="2764963" y="4568031"/>
            <a:ext cx="178117" cy="38100"/>
          </a:xfrm>
          <a:custGeom>
            <a:avLst/>
            <a:gdLst>
              <a:gd name="connsiteX0" fmla="*/ 159068 w 178117"/>
              <a:gd name="connsiteY0" fmla="*/ 38100 h 38100"/>
              <a:gd name="connsiteX1" fmla="*/ 19050 w 178117"/>
              <a:gd name="connsiteY1" fmla="*/ 38100 h 38100"/>
              <a:gd name="connsiteX2" fmla="*/ 0 w 178117"/>
              <a:gd name="connsiteY2" fmla="*/ 19050 h 38100"/>
              <a:gd name="connsiteX3" fmla="*/ 19050 w 178117"/>
              <a:gd name="connsiteY3" fmla="*/ 0 h 38100"/>
              <a:gd name="connsiteX4" fmla="*/ 159068 w 178117"/>
              <a:gd name="connsiteY4" fmla="*/ 0 h 38100"/>
              <a:gd name="connsiteX5" fmla="*/ 178118 w 178117"/>
              <a:gd name="connsiteY5" fmla="*/ 19050 h 38100"/>
              <a:gd name="connsiteX6" fmla="*/ 159068 w 178117"/>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17" h="38100">
                <a:moveTo>
                  <a:pt x="159068" y="38100"/>
                </a:moveTo>
                <a:lnTo>
                  <a:pt x="19050" y="38100"/>
                </a:lnTo>
                <a:cubicBezTo>
                  <a:pt x="8573" y="38100"/>
                  <a:pt x="0" y="29528"/>
                  <a:pt x="0" y="19050"/>
                </a:cubicBezTo>
                <a:cubicBezTo>
                  <a:pt x="0" y="8573"/>
                  <a:pt x="8573" y="0"/>
                  <a:pt x="19050" y="0"/>
                </a:cubicBezTo>
                <a:lnTo>
                  <a:pt x="159068" y="0"/>
                </a:lnTo>
                <a:cubicBezTo>
                  <a:pt x="169545" y="0"/>
                  <a:pt x="178118" y="8573"/>
                  <a:pt x="178118" y="19050"/>
                </a:cubicBezTo>
                <a:cubicBezTo>
                  <a:pt x="178118" y="29528"/>
                  <a:pt x="169545" y="38100"/>
                  <a:pt x="159068" y="38100"/>
                </a:cubicBezTo>
                <a:close/>
              </a:path>
            </a:pathLst>
          </a:custGeom>
          <a:solidFill>
            <a:srgbClr val="7E8B8D"/>
          </a:solidFill>
          <a:ln w="9525" cap="flat">
            <a:noFill/>
            <a:prstDash val="solid"/>
            <a:miter/>
          </a:ln>
        </p:spPr>
        <p:txBody>
          <a:bodyPr rtlCol="0" anchor="ctr"/>
          <a:lstStyle/>
          <a:p>
            <a:endParaRPr lang="en-GB" dirty="0"/>
          </a:p>
        </p:txBody>
      </p:sp>
      <p:sp>
        <p:nvSpPr>
          <p:cNvPr id="215" name="Freeform: Shape 214">
            <a:extLst>
              <a:ext uri="{FF2B5EF4-FFF2-40B4-BE49-F238E27FC236}">
                <a16:creationId xmlns:a16="http://schemas.microsoft.com/office/drawing/2014/main" id="{64044434-809F-490D-A22B-BB537BE6FAAB}"/>
              </a:ext>
            </a:extLst>
          </p:cNvPr>
          <p:cNvSpPr/>
          <p:nvPr/>
        </p:nvSpPr>
        <p:spPr>
          <a:xfrm>
            <a:off x="2450638" y="3477419"/>
            <a:ext cx="798195" cy="261937"/>
          </a:xfrm>
          <a:custGeom>
            <a:avLst/>
            <a:gdLst>
              <a:gd name="connsiteX0" fmla="*/ 798195 w 798195"/>
              <a:gd name="connsiteY0" fmla="*/ 24765 h 261937"/>
              <a:gd name="connsiteX1" fmla="*/ 741998 w 798195"/>
              <a:gd name="connsiteY1" fmla="*/ 0 h 261937"/>
              <a:gd name="connsiteX2" fmla="*/ 709613 w 798195"/>
              <a:gd name="connsiteY2" fmla="*/ 36195 h 261937"/>
              <a:gd name="connsiteX3" fmla="*/ 650558 w 798195"/>
              <a:gd name="connsiteY3" fmla="*/ 23813 h 261937"/>
              <a:gd name="connsiteX4" fmla="*/ 536258 w 798195"/>
              <a:gd name="connsiteY4" fmla="*/ 143828 h 261937"/>
              <a:gd name="connsiteX5" fmla="*/ 477203 w 798195"/>
              <a:gd name="connsiteY5" fmla="*/ 130492 h 261937"/>
              <a:gd name="connsiteX6" fmla="*/ 437198 w 798195"/>
              <a:gd name="connsiteY6" fmla="*/ 82868 h 261937"/>
              <a:gd name="connsiteX7" fmla="*/ 308610 w 798195"/>
              <a:gd name="connsiteY7" fmla="*/ 40005 h 261937"/>
              <a:gd name="connsiteX8" fmla="*/ 214312 w 798195"/>
              <a:gd name="connsiteY8" fmla="*/ 94298 h 261937"/>
              <a:gd name="connsiteX9" fmla="*/ 146685 w 798195"/>
              <a:gd name="connsiteY9" fmla="*/ 58103 h 261937"/>
              <a:gd name="connsiteX10" fmla="*/ 80010 w 798195"/>
              <a:gd name="connsiteY10" fmla="*/ 197167 h 261937"/>
              <a:gd name="connsiteX11" fmla="*/ 40005 w 798195"/>
              <a:gd name="connsiteY11" fmla="*/ 187642 h 261937"/>
              <a:gd name="connsiteX12" fmla="*/ 0 w 798195"/>
              <a:gd name="connsiteY12" fmla="*/ 261938 h 261937"/>
              <a:gd name="connsiteX13" fmla="*/ 798195 w 798195"/>
              <a:gd name="connsiteY13" fmla="*/ 261938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195" h="261937">
                <a:moveTo>
                  <a:pt x="798195" y="24765"/>
                </a:moveTo>
                <a:lnTo>
                  <a:pt x="741998" y="0"/>
                </a:lnTo>
                <a:lnTo>
                  <a:pt x="709613" y="36195"/>
                </a:lnTo>
                <a:lnTo>
                  <a:pt x="650558" y="23813"/>
                </a:lnTo>
                <a:lnTo>
                  <a:pt x="536258" y="143828"/>
                </a:lnTo>
                <a:lnTo>
                  <a:pt x="477203" y="130492"/>
                </a:lnTo>
                <a:lnTo>
                  <a:pt x="437198" y="82868"/>
                </a:lnTo>
                <a:lnTo>
                  <a:pt x="308610" y="40005"/>
                </a:lnTo>
                <a:lnTo>
                  <a:pt x="214312" y="94298"/>
                </a:lnTo>
                <a:lnTo>
                  <a:pt x="146685" y="58103"/>
                </a:lnTo>
                <a:lnTo>
                  <a:pt x="80010" y="197167"/>
                </a:lnTo>
                <a:lnTo>
                  <a:pt x="40005" y="187642"/>
                </a:lnTo>
                <a:lnTo>
                  <a:pt x="0" y="261938"/>
                </a:lnTo>
                <a:lnTo>
                  <a:pt x="798195" y="261938"/>
                </a:lnTo>
                <a:close/>
              </a:path>
            </a:pathLst>
          </a:custGeom>
          <a:solidFill>
            <a:srgbClr val="D2E2E3"/>
          </a:solidFill>
          <a:ln w="9525" cap="flat">
            <a:noFill/>
            <a:prstDash val="solid"/>
            <a:miter/>
          </a:ln>
        </p:spPr>
        <p:txBody>
          <a:bodyPr rtlCol="0" anchor="ctr"/>
          <a:lstStyle/>
          <a:p>
            <a:endParaRPr lang="en-GB" dirty="0"/>
          </a:p>
        </p:txBody>
      </p:sp>
      <p:sp>
        <p:nvSpPr>
          <p:cNvPr id="217" name="Freeform: Shape 216">
            <a:extLst>
              <a:ext uri="{FF2B5EF4-FFF2-40B4-BE49-F238E27FC236}">
                <a16:creationId xmlns:a16="http://schemas.microsoft.com/office/drawing/2014/main" id="{510041C1-EF4F-42FE-930E-4EF3CF7B6C81}"/>
              </a:ext>
            </a:extLst>
          </p:cNvPr>
          <p:cNvSpPr/>
          <p:nvPr/>
        </p:nvSpPr>
        <p:spPr>
          <a:xfrm>
            <a:off x="2455401" y="3858419"/>
            <a:ext cx="797242" cy="488632"/>
          </a:xfrm>
          <a:custGeom>
            <a:avLst/>
            <a:gdLst>
              <a:gd name="connsiteX0" fmla="*/ 0 w 797242"/>
              <a:gd name="connsiteY0" fmla="*/ 488633 h 488632"/>
              <a:gd name="connsiteX1" fmla="*/ 360045 w 797242"/>
              <a:gd name="connsiteY1" fmla="*/ 488633 h 488632"/>
              <a:gd name="connsiteX2" fmla="*/ 360045 w 797242"/>
              <a:gd name="connsiteY2" fmla="*/ 334328 h 488632"/>
              <a:gd name="connsiteX3" fmla="*/ 0 w 797242"/>
              <a:gd name="connsiteY3" fmla="*/ 334328 h 488632"/>
              <a:gd name="connsiteX4" fmla="*/ 0 w 797242"/>
              <a:gd name="connsiteY4" fmla="*/ 488633 h 488632"/>
              <a:gd name="connsiteX5" fmla="*/ 437198 w 797242"/>
              <a:gd name="connsiteY5" fmla="*/ 0 h 488632"/>
              <a:gd name="connsiteX6" fmla="*/ 437198 w 797242"/>
              <a:gd name="connsiteY6" fmla="*/ 154305 h 488632"/>
              <a:gd name="connsiteX7" fmla="*/ 797243 w 797242"/>
              <a:gd name="connsiteY7" fmla="*/ 154305 h 488632"/>
              <a:gd name="connsiteX8" fmla="*/ 797243 w 797242"/>
              <a:gd name="connsiteY8" fmla="*/ 0 h 488632"/>
              <a:gd name="connsiteX9" fmla="*/ 437198 w 797242"/>
              <a:gd name="connsiteY9" fmla="*/ 0 h 48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242" h="488632">
                <a:moveTo>
                  <a:pt x="0" y="488633"/>
                </a:moveTo>
                <a:lnTo>
                  <a:pt x="360045" y="488633"/>
                </a:lnTo>
                <a:lnTo>
                  <a:pt x="360045" y="334328"/>
                </a:lnTo>
                <a:lnTo>
                  <a:pt x="0" y="334328"/>
                </a:lnTo>
                <a:lnTo>
                  <a:pt x="0" y="488633"/>
                </a:lnTo>
                <a:close/>
                <a:moveTo>
                  <a:pt x="437198" y="0"/>
                </a:moveTo>
                <a:lnTo>
                  <a:pt x="437198" y="154305"/>
                </a:lnTo>
                <a:lnTo>
                  <a:pt x="797243" y="154305"/>
                </a:lnTo>
                <a:lnTo>
                  <a:pt x="797243" y="0"/>
                </a:lnTo>
                <a:lnTo>
                  <a:pt x="437198" y="0"/>
                </a:lnTo>
                <a:close/>
              </a:path>
            </a:pathLst>
          </a:custGeom>
          <a:solidFill>
            <a:srgbClr val="71B7E6"/>
          </a:solidFill>
          <a:ln w="9525" cap="flat">
            <a:noFill/>
            <a:prstDash val="solid"/>
            <a:miter/>
          </a:ln>
        </p:spPr>
        <p:txBody>
          <a:bodyPr rtlCol="0" anchor="ctr"/>
          <a:lstStyle/>
          <a:p>
            <a:endParaRPr lang="en-GB" dirty="0"/>
          </a:p>
        </p:txBody>
      </p:sp>
      <p:sp>
        <p:nvSpPr>
          <p:cNvPr id="218" name="Freeform: Shape 217">
            <a:extLst>
              <a:ext uri="{FF2B5EF4-FFF2-40B4-BE49-F238E27FC236}">
                <a16:creationId xmlns:a16="http://schemas.microsoft.com/office/drawing/2014/main" id="{DE6D6708-717F-4CFC-8525-46F17803DD29}"/>
              </a:ext>
            </a:extLst>
          </p:cNvPr>
          <p:cNvSpPr/>
          <p:nvPr/>
        </p:nvSpPr>
        <p:spPr>
          <a:xfrm>
            <a:off x="2455401" y="3861277"/>
            <a:ext cx="797242" cy="281940"/>
          </a:xfrm>
          <a:custGeom>
            <a:avLst/>
            <a:gdLst>
              <a:gd name="connsiteX0" fmla="*/ 0 w 797242"/>
              <a:gd name="connsiteY0" fmla="*/ 82867 h 281940"/>
              <a:gd name="connsiteX1" fmla="*/ 360045 w 797242"/>
              <a:gd name="connsiteY1" fmla="*/ 82867 h 281940"/>
              <a:gd name="connsiteX2" fmla="*/ 360045 w 797242"/>
              <a:gd name="connsiteY2" fmla="*/ 0 h 281940"/>
              <a:gd name="connsiteX3" fmla="*/ 0 w 797242"/>
              <a:gd name="connsiteY3" fmla="*/ 0 h 281940"/>
              <a:gd name="connsiteX4" fmla="*/ 0 w 797242"/>
              <a:gd name="connsiteY4" fmla="*/ 82867 h 281940"/>
              <a:gd name="connsiteX5" fmla="*/ 437198 w 797242"/>
              <a:gd name="connsiteY5" fmla="*/ 199072 h 281940"/>
              <a:gd name="connsiteX6" fmla="*/ 437198 w 797242"/>
              <a:gd name="connsiteY6" fmla="*/ 281940 h 281940"/>
              <a:gd name="connsiteX7" fmla="*/ 797243 w 797242"/>
              <a:gd name="connsiteY7" fmla="*/ 281940 h 281940"/>
              <a:gd name="connsiteX8" fmla="*/ 797243 w 797242"/>
              <a:gd name="connsiteY8" fmla="*/ 199072 h 281940"/>
              <a:gd name="connsiteX9" fmla="*/ 437198 w 797242"/>
              <a:gd name="connsiteY9" fmla="*/ 199072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242" h="281940">
                <a:moveTo>
                  <a:pt x="0" y="82867"/>
                </a:moveTo>
                <a:lnTo>
                  <a:pt x="360045" y="82867"/>
                </a:lnTo>
                <a:lnTo>
                  <a:pt x="360045" y="0"/>
                </a:lnTo>
                <a:lnTo>
                  <a:pt x="0" y="0"/>
                </a:lnTo>
                <a:lnTo>
                  <a:pt x="0" y="82867"/>
                </a:lnTo>
                <a:close/>
                <a:moveTo>
                  <a:pt x="437198" y="199072"/>
                </a:moveTo>
                <a:lnTo>
                  <a:pt x="437198" y="281940"/>
                </a:lnTo>
                <a:lnTo>
                  <a:pt x="797243" y="281940"/>
                </a:lnTo>
                <a:lnTo>
                  <a:pt x="797243" y="199072"/>
                </a:lnTo>
                <a:lnTo>
                  <a:pt x="437198" y="199072"/>
                </a:lnTo>
                <a:close/>
              </a:path>
            </a:pathLst>
          </a:custGeom>
          <a:solidFill>
            <a:srgbClr val="BFC4C9"/>
          </a:solidFill>
          <a:ln w="9525" cap="flat">
            <a:noFill/>
            <a:prstDash val="solid"/>
            <a:miter/>
          </a:ln>
        </p:spPr>
        <p:txBody>
          <a:bodyPr rtlCol="0" anchor="ctr"/>
          <a:lstStyle/>
          <a:p>
            <a:endParaRPr lang="en-GB" dirty="0"/>
          </a:p>
        </p:txBody>
      </p:sp>
      <p:sp>
        <p:nvSpPr>
          <p:cNvPr id="219" name="Freeform: Shape 218">
            <a:extLst>
              <a:ext uri="{FF2B5EF4-FFF2-40B4-BE49-F238E27FC236}">
                <a16:creationId xmlns:a16="http://schemas.microsoft.com/office/drawing/2014/main" id="{BBA3188E-3FEF-4DF1-A557-85C5304F97F4}"/>
              </a:ext>
            </a:extLst>
          </p:cNvPr>
          <p:cNvSpPr/>
          <p:nvPr/>
        </p:nvSpPr>
        <p:spPr>
          <a:xfrm>
            <a:off x="2455401" y="3991769"/>
            <a:ext cx="797242" cy="349567"/>
          </a:xfrm>
          <a:custGeom>
            <a:avLst/>
            <a:gdLst>
              <a:gd name="connsiteX0" fmla="*/ 360045 w 797242"/>
              <a:gd name="connsiteY0" fmla="*/ 62865 h 349567"/>
              <a:gd name="connsiteX1" fmla="*/ 0 w 797242"/>
              <a:gd name="connsiteY1" fmla="*/ 62865 h 349567"/>
              <a:gd name="connsiteX2" fmla="*/ 0 w 797242"/>
              <a:gd name="connsiteY2" fmla="*/ 87630 h 349567"/>
              <a:gd name="connsiteX3" fmla="*/ 360045 w 797242"/>
              <a:gd name="connsiteY3" fmla="*/ 87630 h 349567"/>
              <a:gd name="connsiteX4" fmla="*/ 360045 w 797242"/>
              <a:gd name="connsiteY4" fmla="*/ 62865 h 349567"/>
              <a:gd name="connsiteX5" fmla="*/ 360045 w 797242"/>
              <a:gd name="connsiteY5" fmla="*/ 0 h 349567"/>
              <a:gd name="connsiteX6" fmla="*/ 0 w 797242"/>
              <a:gd name="connsiteY6" fmla="*/ 0 h 349567"/>
              <a:gd name="connsiteX7" fmla="*/ 0 w 797242"/>
              <a:gd name="connsiteY7" fmla="*/ 24765 h 349567"/>
              <a:gd name="connsiteX8" fmla="*/ 360045 w 797242"/>
              <a:gd name="connsiteY8" fmla="*/ 24765 h 349567"/>
              <a:gd name="connsiteX9" fmla="*/ 360045 w 797242"/>
              <a:gd name="connsiteY9" fmla="*/ 0 h 349567"/>
              <a:gd name="connsiteX10" fmla="*/ 0 w 797242"/>
              <a:gd name="connsiteY10" fmla="*/ 150495 h 349567"/>
              <a:gd name="connsiteX11" fmla="*/ 360045 w 797242"/>
              <a:gd name="connsiteY11" fmla="*/ 150495 h 349567"/>
              <a:gd name="connsiteX12" fmla="*/ 360045 w 797242"/>
              <a:gd name="connsiteY12" fmla="*/ 125730 h 349567"/>
              <a:gd name="connsiteX13" fmla="*/ 0 w 797242"/>
              <a:gd name="connsiteY13" fmla="*/ 125730 h 349567"/>
              <a:gd name="connsiteX14" fmla="*/ 0 w 797242"/>
              <a:gd name="connsiteY14" fmla="*/ 150495 h 349567"/>
              <a:gd name="connsiteX15" fmla="*/ 797243 w 797242"/>
              <a:gd name="connsiteY15" fmla="*/ 199073 h 349567"/>
              <a:gd name="connsiteX16" fmla="*/ 437198 w 797242"/>
              <a:gd name="connsiteY16" fmla="*/ 199073 h 349567"/>
              <a:gd name="connsiteX17" fmla="*/ 437198 w 797242"/>
              <a:gd name="connsiteY17" fmla="*/ 223838 h 349567"/>
              <a:gd name="connsiteX18" fmla="*/ 797243 w 797242"/>
              <a:gd name="connsiteY18" fmla="*/ 223838 h 349567"/>
              <a:gd name="connsiteX19" fmla="*/ 797243 w 797242"/>
              <a:gd name="connsiteY19" fmla="*/ 199073 h 349567"/>
              <a:gd name="connsiteX20" fmla="*/ 437198 w 797242"/>
              <a:gd name="connsiteY20" fmla="*/ 324803 h 349567"/>
              <a:gd name="connsiteX21" fmla="*/ 437198 w 797242"/>
              <a:gd name="connsiteY21" fmla="*/ 349567 h 349567"/>
              <a:gd name="connsiteX22" fmla="*/ 797243 w 797242"/>
              <a:gd name="connsiteY22" fmla="*/ 349567 h 349567"/>
              <a:gd name="connsiteX23" fmla="*/ 797243 w 797242"/>
              <a:gd name="connsiteY23" fmla="*/ 324803 h 349567"/>
              <a:gd name="connsiteX24" fmla="*/ 437198 w 797242"/>
              <a:gd name="connsiteY24" fmla="*/ 324803 h 349567"/>
              <a:gd name="connsiteX25" fmla="*/ 797243 w 797242"/>
              <a:gd name="connsiteY25" fmla="*/ 261938 h 349567"/>
              <a:gd name="connsiteX26" fmla="*/ 437198 w 797242"/>
              <a:gd name="connsiteY26" fmla="*/ 261938 h 349567"/>
              <a:gd name="connsiteX27" fmla="*/ 437198 w 797242"/>
              <a:gd name="connsiteY27" fmla="*/ 286703 h 349567"/>
              <a:gd name="connsiteX28" fmla="*/ 797243 w 797242"/>
              <a:gd name="connsiteY28" fmla="*/ 286703 h 349567"/>
              <a:gd name="connsiteX29" fmla="*/ 797243 w 797242"/>
              <a:gd name="connsiteY29" fmla="*/ 261938 h 34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7242" h="349567">
                <a:moveTo>
                  <a:pt x="360045" y="62865"/>
                </a:moveTo>
                <a:lnTo>
                  <a:pt x="0" y="62865"/>
                </a:lnTo>
                <a:lnTo>
                  <a:pt x="0" y="87630"/>
                </a:lnTo>
                <a:lnTo>
                  <a:pt x="360045" y="87630"/>
                </a:lnTo>
                <a:lnTo>
                  <a:pt x="360045" y="62865"/>
                </a:lnTo>
                <a:close/>
                <a:moveTo>
                  <a:pt x="360045" y="0"/>
                </a:moveTo>
                <a:lnTo>
                  <a:pt x="0" y="0"/>
                </a:lnTo>
                <a:lnTo>
                  <a:pt x="0" y="24765"/>
                </a:lnTo>
                <a:lnTo>
                  <a:pt x="360045" y="24765"/>
                </a:lnTo>
                <a:lnTo>
                  <a:pt x="360045" y="0"/>
                </a:lnTo>
                <a:close/>
                <a:moveTo>
                  <a:pt x="0" y="150495"/>
                </a:moveTo>
                <a:lnTo>
                  <a:pt x="360045" y="150495"/>
                </a:lnTo>
                <a:lnTo>
                  <a:pt x="360045" y="125730"/>
                </a:lnTo>
                <a:lnTo>
                  <a:pt x="0" y="125730"/>
                </a:lnTo>
                <a:lnTo>
                  <a:pt x="0" y="150495"/>
                </a:lnTo>
                <a:close/>
                <a:moveTo>
                  <a:pt x="797243" y="199073"/>
                </a:moveTo>
                <a:lnTo>
                  <a:pt x="437198" y="199073"/>
                </a:lnTo>
                <a:lnTo>
                  <a:pt x="437198" y="223838"/>
                </a:lnTo>
                <a:lnTo>
                  <a:pt x="797243" y="223838"/>
                </a:lnTo>
                <a:lnTo>
                  <a:pt x="797243" y="199073"/>
                </a:lnTo>
                <a:close/>
                <a:moveTo>
                  <a:pt x="437198" y="324803"/>
                </a:moveTo>
                <a:lnTo>
                  <a:pt x="437198" y="349567"/>
                </a:lnTo>
                <a:lnTo>
                  <a:pt x="797243" y="349567"/>
                </a:lnTo>
                <a:lnTo>
                  <a:pt x="797243" y="324803"/>
                </a:lnTo>
                <a:lnTo>
                  <a:pt x="437198" y="324803"/>
                </a:lnTo>
                <a:close/>
                <a:moveTo>
                  <a:pt x="797243" y="261938"/>
                </a:moveTo>
                <a:lnTo>
                  <a:pt x="437198" y="261938"/>
                </a:lnTo>
                <a:lnTo>
                  <a:pt x="437198" y="286703"/>
                </a:lnTo>
                <a:lnTo>
                  <a:pt x="797243" y="286703"/>
                </a:lnTo>
                <a:lnTo>
                  <a:pt x="797243" y="261938"/>
                </a:lnTo>
                <a:close/>
              </a:path>
            </a:pathLst>
          </a:custGeom>
          <a:solidFill>
            <a:srgbClr val="D2E2E3"/>
          </a:solidFill>
          <a:ln w="9525" cap="flat">
            <a:noFill/>
            <a:prstDash val="solid"/>
            <a:miter/>
          </a:ln>
        </p:spPr>
        <p:txBody>
          <a:bodyPr rtlCol="0" anchor="ctr"/>
          <a:lstStyle/>
          <a:p>
            <a:endParaRPr lang="en-GB" dirty="0"/>
          </a:p>
        </p:txBody>
      </p:sp>
      <p:grpSp>
        <p:nvGrpSpPr>
          <p:cNvPr id="220" name="Graphic 1">
            <a:extLst>
              <a:ext uri="{FF2B5EF4-FFF2-40B4-BE49-F238E27FC236}">
                <a16:creationId xmlns:a16="http://schemas.microsoft.com/office/drawing/2014/main" id="{18581D19-7F31-4923-A585-7AB791B74033}"/>
              </a:ext>
            </a:extLst>
          </p:cNvPr>
          <p:cNvGrpSpPr/>
          <p:nvPr/>
        </p:nvGrpSpPr>
        <p:grpSpPr>
          <a:xfrm>
            <a:off x="8088486" y="4191794"/>
            <a:ext cx="703897" cy="375285"/>
            <a:chOff x="8054974" y="3703161"/>
            <a:chExt cx="703897" cy="375285"/>
          </a:xfrm>
        </p:grpSpPr>
        <p:sp>
          <p:nvSpPr>
            <p:cNvPr id="221" name="Freeform: Shape 220">
              <a:extLst>
                <a:ext uri="{FF2B5EF4-FFF2-40B4-BE49-F238E27FC236}">
                  <a16:creationId xmlns:a16="http://schemas.microsoft.com/office/drawing/2014/main" id="{AD3E1AFD-5D9F-4C92-B0E0-A8583FE104B2}"/>
                </a:ext>
              </a:extLst>
            </p:cNvPr>
            <p:cNvSpPr/>
            <p:nvPr/>
          </p:nvSpPr>
          <p:spPr>
            <a:xfrm>
              <a:off x="8054974" y="4042251"/>
              <a:ext cx="703897" cy="20954"/>
            </a:xfrm>
            <a:custGeom>
              <a:avLst/>
              <a:gdLst>
                <a:gd name="connsiteX0" fmla="*/ 0 w 703897"/>
                <a:gd name="connsiteY0" fmla="*/ 0 h 20954"/>
                <a:gd name="connsiteX1" fmla="*/ 703898 w 703897"/>
                <a:gd name="connsiteY1" fmla="*/ 0 h 20954"/>
                <a:gd name="connsiteX2" fmla="*/ 703898 w 703897"/>
                <a:gd name="connsiteY2" fmla="*/ 20955 h 20954"/>
                <a:gd name="connsiteX3" fmla="*/ 0 w 703897"/>
                <a:gd name="connsiteY3" fmla="*/ 20955 h 20954"/>
              </a:gdLst>
              <a:ahLst/>
              <a:cxnLst>
                <a:cxn ang="0">
                  <a:pos x="connsiteX0" y="connsiteY0"/>
                </a:cxn>
                <a:cxn ang="0">
                  <a:pos x="connsiteX1" y="connsiteY1"/>
                </a:cxn>
                <a:cxn ang="0">
                  <a:pos x="connsiteX2" y="connsiteY2"/>
                </a:cxn>
                <a:cxn ang="0">
                  <a:pos x="connsiteX3" y="connsiteY3"/>
                </a:cxn>
              </a:cxnLst>
              <a:rect l="l" t="t" r="r" b="b"/>
              <a:pathLst>
                <a:path w="703897" h="20954">
                  <a:moveTo>
                    <a:pt x="0" y="0"/>
                  </a:moveTo>
                  <a:lnTo>
                    <a:pt x="703898" y="0"/>
                  </a:lnTo>
                  <a:lnTo>
                    <a:pt x="703898" y="20955"/>
                  </a:lnTo>
                  <a:lnTo>
                    <a:pt x="0" y="20955"/>
                  </a:lnTo>
                  <a:close/>
                </a:path>
              </a:pathLst>
            </a:custGeom>
            <a:solidFill>
              <a:srgbClr val="AFBDBF"/>
            </a:solidFill>
            <a:ln w="9525" cap="flat">
              <a:noFill/>
              <a:prstDash val="solid"/>
              <a:miter/>
            </a:ln>
          </p:spPr>
          <p:txBody>
            <a:bodyPr rtlCol="0" anchor="ctr"/>
            <a:lstStyle/>
            <a:p>
              <a:endParaRPr lang="en-GB" dirty="0"/>
            </a:p>
          </p:txBody>
        </p:sp>
        <p:sp>
          <p:nvSpPr>
            <p:cNvPr id="222" name="Freeform: Shape 221">
              <a:extLst>
                <a:ext uri="{FF2B5EF4-FFF2-40B4-BE49-F238E27FC236}">
                  <a16:creationId xmlns:a16="http://schemas.microsoft.com/office/drawing/2014/main" id="{D000469F-C80E-4341-8D56-750278A8586C}"/>
                </a:ext>
              </a:extLst>
            </p:cNvPr>
            <p:cNvSpPr/>
            <p:nvPr/>
          </p:nvSpPr>
          <p:spPr>
            <a:xfrm>
              <a:off x="8054974" y="4063206"/>
              <a:ext cx="703897" cy="15240"/>
            </a:xfrm>
            <a:custGeom>
              <a:avLst/>
              <a:gdLst>
                <a:gd name="connsiteX0" fmla="*/ 703898 w 703897"/>
                <a:gd name="connsiteY0" fmla="*/ 0 h 15240"/>
                <a:gd name="connsiteX1" fmla="*/ 0 w 703897"/>
                <a:gd name="connsiteY1" fmla="*/ 0 h 15240"/>
                <a:gd name="connsiteX2" fmla="*/ 0 w 703897"/>
                <a:gd name="connsiteY2" fmla="*/ 0 h 15240"/>
                <a:gd name="connsiteX3" fmla="*/ 15240 w 703897"/>
                <a:gd name="connsiteY3" fmla="*/ 15240 h 15240"/>
                <a:gd name="connsiteX4" fmla="*/ 687705 w 703897"/>
                <a:gd name="connsiteY4" fmla="*/ 15240 h 15240"/>
                <a:gd name="connsiteX5" fmla="*/ 703898 w 703897"/>
                <a:gd name="connsiteY5" fmla="*/ 0 h 15240"/>
                <a:gd name="connsiteX6" fmla="*/ 703898 w 703897"/>
                <a:gd name="connsiteY6"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897" h="15240">
                  <a:moveTo>
                    <a:pt x="703898" y="0"/>
                  </a:moveTo>
                  <a:lnTo>
                    <a:pt x="0" y="0"/>
                  </a:lnTo>
                  <a:lnTo>
                    <a:pt x="0" y="0"/>
                  </a:lnTo>
                  <a:cubicBezTo>
                    <a:pt x="0" y="8572"/>
                    <a:pt x="6668" y="15240"/>
                    <a:pt x="15240" y="15240"/>
                  </a:cubicBezTo>
                  <a:lnTo>
                    <a:pt x="687705" y="15240"/>
                  </a:lnTo>
                  <a:cubicBezTo>
                    <a:pt x="697230" y="15240"/>
                    <a:pt x="703898" y="8572"/>
                    <a:pt x="703898" y="0"/>
                  </a:cubicBezTo>
                  <a:lnTo>
                    <a:pt x="703898" y="0"/>
                  </a:lnTo>
                  <a:close/>
                </a:path>
              </a:pathLst>
            </a:custGeom>
            <a:solidFill>
              <a:srgbClr val="7E8B8D"/>
            </a:solidFill>
            <a:ln w="9525" cap="flat">
              <a:noFill/>
              <a:prstDash val="solid"/>
              <a:miter/>
            </a:ln>
          </p:spPr>
          <p:txBody>
            <a:bodyPr rtlCol="0" anchor="ctr"/>
            <a:lstStyle/>
            <a:p>
              <a:endParaRPr lang="en-GB" dirty="0"/>
            </a:p>
          </p:txBody>
        </p:sp>
        <p:sp>
          <p:nvSpPr>
            <p:cNvPr id="223" name="Freeform: Shape 222">
              <a:extLst>
                <a:ext uri="{FF2B5EF4-FFF2-40B4-BE49-F238E27FC236}">
                  <a16:creationId xmlns:a16="http://schemas.microsoft.com/office/drawing/2014/main" id="{4257E5A2-EE3B-4E55-A7AA-26BD6D627BDD}"/>
                </a:ext>
              </a:extLst>
            </p:cNvPr>
            <p:cNvSpPr/>
            <p:nvPr/>
          </p:nvSpPr>
          <p:spPr>
            <a:xfrm>
              <a:off x="8139746" y="3703161"/>
              <a:ext cx="535304" cy="340042"/>
            </a:xfrm>
            <a:custGeom>
              <a:avLst/>
              <a:gdLst>
                <a:gd name="connsiteX0" fmla="*/ 535305 w 535304"/>
                <a:gd name="connsiteY0" fmla="*/ 339090 h 340042"/>
                <a:gd name="connsiteX1" fmla="*/ 535305 w 535304"/>
                <a:gd name="connsiteY1" fmla="*/ 21908 h 340042"/>
                <a:gd name="connsiteX2" fmla="*/ 513397 w 535304"/>
                <a:gd name="connsiteY2" fmla="*/ 0 h 340042"/>
                <a:gd name="connsiteX3" fmla="*/ 21907 w 535304"/>
                <a:gd name="connsiteY3" fmla="*/ 0 h 340042"/>
                <a:gd name="connsiteX4" fmla="*/ 0 w 535304"/>
                <a:gd name="connsiteY4" fmla="*/ 21908 h 340042"/>
                <a:gd name="connsiteX5" fmla="*/ 0 w 535304"/>
                <a:gd name="connsiteY5" fmla="*/ 340042 h 340042"/>
                <a:gd name="connsiteX6" fmla="*/ 535305 w 535304"/>
                <a:gd name="connsiteY6" fmla="*/ 339090 h 34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4" h="340042">
                  <a:moveTo>
                    <a:pt x="535305" y="339090"/>
                  </a:moveTo>
                  <a:lnTo>
                    <a:pt x="535305" y="21908"/>
                  </a:lnTo>
                  <a:cubicBezTo>
                    <a:pt x="535305" y="9525"/>
                    <a:pt x="525780" y="0"/>
                    <a:pt x="513397" y="0"/>
                  </a:cubicBezTo>
                  <a:lnTo>
                    <a:pt x="21907" y="0"/>
                  </a:lnTo>
                  <a:cubicBezTo>
                    <a:pt x="9525" y="0"/>
                    <a:pt x="0" y="9525"/>
                    <a:pt x="0" y="21908"/>
                  </a:cubicBezTo>
                  <a:lnTo>
                    <a:pt x="0" y="340042"/>
                  </a:lnTo>
                  <a:lnTo>
                    <a:pt x="535305" y="339090"/>
                  </a:lnTo>
                  <a:close/>
                </a:path>
              </a:pathLst>
            </a:custGeom>
            <a:solidFill>
              <a:srgbClr val="334A5F"/>
            </a:solidFill>
            <a:ln w="9525" cap="flat">
              <a:noFill/>
              <a:prstDash val="solid"/>
              <a:miter/>
            </a:ln>
          </p:spPr>
          <p:txBody>
            <a:bodyPr rtlCol="0" anchor="ctr"/>
            <a:lstStyle/>
            <a:p>
              <a:endParaRPr lang="en-GB" dirty="0"/>
            </a:p>
          </p:txBody>
        </p:sp>
        <p:sp>
          <p:nvSpPr>
            <p:cNvPr id="224" name="Freeform: Shape 223">
              <a:extLst>
                <a:ext uri="{FF2B5EF4-FFF2-40B4-BE49-F238E27FC236}">
                  <a16:creationId xmlns:a16="http://schemas.microsoft.com/office/drawing/2014/main" id="{DFBDC23D-6A3E-421F-9F9B-B6E157A4EAA8}"/>
                </a:ext>
              </a:extLst>
            </p:cNvPr>
            <p:cNvSpPr/>
            <p:nvPr/>
          </p:nvSpPr>
          <p:spPr>
            <a:xfrm>
              <a:off x="8168321" y="3732689"/>
              <a:ext cx="479107" cy="309562"/>
            </a:xfrm>
            <a:custGeom>
              <a:avLst/>
              <a:gdLst>
                <a:gd name="connsiteX0" fmla="*/ 479107 w 479107"/>
                <a:gd name="connsiteY0" fmla="*/ 309563 h 309562"/>
                <a:gd name="connsiteX1" fmla="*/ 0 w 479107"/>
                <a:gd name="connsiteY1" fmla="*/ 309563 h 309562"/>
                <a:gd name="connsiteX2" fmla="*/ 0 w 479107"/>
                <a:gd name="connsiteY2" fmla="*/ 0 h 309562"/>
                <a:gd name="connsiteX3" fmla="*/ 479107 w 479107"/>
                <a:gd name="connsiteY3" fmla="*/ 0 h 309562"/>
                <a:gd name="connsiteX4" fmla="*/ 479107 w 479107"/>
                <a:gd name="connsiteY4" fmla="*/ 309563 h 30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07" h="309562">
                  <a:moveTo>
                    <a:pt x="479107" y="309563"/>
                  </a:moveTo>
                  <a:lnTo>
                    <a:pt x="0" y="309563"/>
                  </a:lnTo>
                  <a:lnTo>
                    <a:pt x="0" y="0"/>
                  </a:lnTo>
                  <a:lnTo>
                    <a:pt x="479107" y="0"/>
                  </a:lnTo>
                  <a:lnTo>
                    <a:pt x="479107" y="309563"/>
                  </a:lnTo>
                  <a:close/>
                </a:path>
              </a:pathLst>
            </a:custGeom>
            <a:solidFill>
              <a:srgbClr val="FFFFFF"/>
            </a:solidFill>
            <a:ln w="9525" cap="flat">
              <a:noFill/>
              <a:prstDash val="solid"/>
              <a:miter/>
            </a:ln>
          </p:spPr>
          <p:txBody>
            <a:bodyPr rtlCol="0" anchor="ctr"/>
            <a:lstStyle/>
            <a:p>
              <a:endParaRPr lang="en-GB" dirty="0"/>
            </a:p>
          </p:txBody>
        </p:sp>
        <p:sp>
          <p:nvSpPr>
            <p:cNvPr id="225" name="Freeform: Shape 224">
              <a:extLst>
                <a:ext uri="{FF2B5EF4-FFF2-40B4-BE49-F238E27FC236}">
                  <a16:creationId xmlns:a16="http://schemas.microsoft.com/office/drawing/2014/main" id="{121DAB53-2EB3-48FC-841E-AE688F9F56E5}"/>
                </a:ext>
              </a:extLst>
            </p:cNvPr>
            <p:cNvSpPr/>
            <p:nvPr/>
          </p:nvSpPr>
          <p:spPr>
            <a:xfrm>
              <a:off x="8357868" y="4042251"/>
              <a:ext cx="97155" cy="10477"/>
            </a:xfrm>
            <a:custGeom>
              <a:avLst/>
              <a:gdLst>
                <a:gd name="connsiteX0" fmla="*/ 97155 w 97155"/>
                <a:gd name="connsiteY0" fmla="*/ 0 h 10477"/>
                <a:gd name="connsiteX1" fmla="*/ 83820 w 97155"/>
                <a:gd name="connsiteY1" fmla="*/ 10477 h 10477"/>
                <a:gd name="connsiteX2" fmla="*/ 13335 w 97155"/>
                <a:gd name="connsiteY2" fmla="*/ 10477 h 10477"/>
                <a:gd name="connsiteX3" fmla="*/ 0 w 97155"/>
                <a:gd name="connsiteY3" fmla="*/ 0 h 10477"/>
              </a:gdLst>
              <a:ahLst/>
              <a:cxnLst>
                <a:cxn ang="0">
                  <a:pos x="connsiteX0" y="connsiteY0"/>
                </a:cxn>
                <a:cxn ang="0">
                  <a:pos x="connsiteX1" y="connsiteY1"/>
                </a:cxn>
                <a:cxn ang="0">
                  <a:pos x="connsiteX2" y="connsiteY2"/>
                </a:cxn>
                <a:cxn ang="0">
                  <a:pos x="connsiteX3" y="connsiteY3"/>
                </a:cxn>
              </a:cxnLst>
              <a:rect l="l" t="t" r="r" b="b"/>
              <a:pathLst>
                <a:path w="97155" h="10477">
                  <a:moveTo>
                    <a:pt x="97155" y="0"/>
                  </a:moveTo>
                  <a:cubicBezTo>
                    <a:pt x="97155" y="5715"/>
                    <a:pt x="91440" y="10477"/>
                    <a:pt x="83820" y="10477"/>
                  </a:cubicBezTo>
                  <a:lnTo>
                    <a:pt x="13335" y="10477"/>
                  </a:lnTo>
                  <a:cubicBezTo>
                    <a:pt x="6668" y="10477"/>
                    <a:pt x="0" y="5715"/>
                    <a:pt x="0" y="0"/>
                  </a:cubicBezTo>
                </a:path>
              </a:pathLst>
            </a:custGeom>
            <a:solidFill>
              <a:srgbClr val="7E8B8D"/>
            </a:solidFill>
            <a:ln w="9525" cap="flat">
              <a:noFill/>
              <a:prstDash val="solid"/>
              <a:miter/>
            </a:ln>
          </p:spPr>
          <p:txBody>
            <a:bodyPr rtlCol="0" anchor="ctr"/>
            <a:lstStyle/>
            <a:p>
              <a:endParaRPr lang="en-GB" dirty="0"/>
            </a:p>
          </p:txBody>
        </p:sp>
        <p:sp>
          <p:nvSpPr>
            <p:cNvPr id="226" name="Freeform: Shape 225">
              <a:extLst>
                <a:ext uri="{FF2B5EF4-FFF2-40B4-BE49-F238E27FC236}">
                  <a16:creationId xmlns:a16="http://schemas.microsoft.com/office/drawing/2014/main" id="{2F3DA8CA-6548-441A-9961-064753437DC8}"/>
                </a:ext>
              </a:extLst>
            </p:cNvPr>
            <p:cNvSpPr/>
            <p:nvPr/>
          </p:nvSpPr>
          <p:spPr>
            <a:xfrm>
              <a:off x="8206421" y="3890803"/>
              <a:ext cx="400050" cy="25717"/>
            </a:xfrm>
            <a:custGeom>
              <a:avLst/>
              <a:gdLst>
                <a:gd name="connsiteX0" fmla="*/ 220027 w 400050"/>
                <a:gd name="connsiteY0" fmla="*/ 0 h 25717"/>
                <a:gd name="connsiteX1" fmla="*/ 220027 w 400050"/>
                <a:gd name="connsiteY1" fmla="*/ 25718 h 25717"/>
                <a:gd name="connsiteX2" fmla="*/ 400050 w 400050"/>
                <a:gd name="connsiteY2" fmla="*/ 25718 h 25717"/>
                <a:gd name="connsiteX3" fmla="*/ 400050 w 400050"/>
                <a:gd name="connsiteY3" fmla="*/ 0 h 25717"/>
                <a:gd name="connsiteX4" fmla="*/ 220027 w 400050"/>
                <a:gd name="connsiteY4" fmla="*/ 0 h 25717"/>
                <a:gd name="connsiteX5" fmla="*/ 0 w 400050"/>
                <a:gd name="connsiteY5" fmla="*/ 25718 h 25717"/>
                <a:gd name="connsiteX6" fmla="*/ 180022 w 400050"/>
                <a:gd name="connsiteY6" fmla="*/ 25718 h 25717"/>
                <a:gd name="connsiteX7" fmla="*/ 180022 w 400050"/>
                <a:gd name="connsiteY7" fmla="*/ 0 h 25717"/>
                <a:gd name="connsiteX8" fmla="*/ 0 w 400050"/>
                <a:gd name="connsiteY8" fmla="*/ 0 h 25717"/>
                <a:gd name="connsiteX9" fmla="*/ 0 w 400050"/>
                <a:gd name="connsiteY9" fmla="*/ 25718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50" h="25717">
                  <a:moveTo>
                    <a:pt x="220027" y="0"/>
                  </a:moveTo>
                  <a:lnTo>
                    <a:pt x="220027" y="25718"/>
                  </a:lnTo>
                  <a:lnTo>
                    <a:pt x="400050" y="25718"/>
                  </a:lnTo>
                  <a:lnTo>
                    <a:pt x="400050" y="0"/>
                  </a:lnTo>
                  <a:lnTo>
                    <a:pt x="220027" y="0"/>
                  </a:lnTo>
                  <a:close/>
                  <a:moveTo>
                    <a:pt x="0" y="25718"/>
                  </a:moveTo>
                  <a:lnTo>
                    <a:pt x="180022" y="25718"/>
                  </a:lnTo>
                  <a:lnTo>
                    <a:pt x="180022" y="0"/>
                  </a:lnTo>
                  <a:lnTo>
                    <a:pt x="0" y="0"/>
                  </a:lnTo>
                  <a:lnTo>
                    <a:pt x="0" y="25718"/>
                  </a:lnTo>
                  <a:close/>
                </a:path>
              </a:pathLst>
            </a:custGeom>
            <a:solidFill>
              <a:srgbClr val="BFC4C9"/>
            </a:solidFill>
            <a:ln w="9525" cap="flat">
              <a:noFill/>
              <a:prstDash val="solid"/>
              <a:miter/>
            </a:ln>
          </p:spPr>
          <p:txBody>
            <a:bodyPr rtlCol="0" anchor="ctr"/>
            <a:lstStyle/>
            <a:p>
              <a:endParaRPr lang="en-GB" dirty="0"/>
            </a:p>
          </p:txBody>
        </p:sp>
        <p:sp>
          <p:nvSpPr>
            <p:cNvPr id="227" name="Freeform: Shape 226">
              <a:extLst>
                <a:ext uri="{FF2B5EF4-FFF2-40B4-BE49-F238E27FC236}">
                  <a16:creationId xmlns:a16="http://schemas.microsoft.com/office/drawing/2014/main" id="{A1D5EBE4-EE1A-4FEA-B637-12EA1250524B}"/>
                </a:ext>
              </a:extLst>
            </p:cNvPr>
            <p:cNvSpPr/>
            <p:nvPr/>
          </p:nvSpPr>
          <p:spPr>
            <a:xfrm>
              <a:off x="8206421" y="3938428"/>
              <a:ext cx="400050" cy="56197"/>
            </a:xfrm>
            <a:custGeom>
              <a:avLst/>
              <a:gdLst>
                <a:gd name="connsiteX0" fmla="*/ 220027 w 400050"/>
                <a:gd name="connsiteY0" fmla="*/ 45720 h 56197"/>
                <a:gd name="connsiteX1" fmla="*/ 220027 w 400050"/>
                <a:gd name="connsiteY1" fmla="*/ 56198 h 56197"/>
                <a:gd name="connsiteX2" fmla="*/ 400050 w 400050"/>
                <a:gd name="connsiteY2" fmla="*/ 56198 h 56197"/>
                <a:gd name="connsiteX3" fmla="*/ 400050 w 400050"/>
                <a:gd name="connsiteY3" fmla="*/ 45720 h 56197"/>
                <a:gd name="connsiteX4" fmla="*/ 220027 w 400050"/>
                <a:gd name="connsiteY4" fmla="*/ 45720 h 56197"/>
                <a:gd name="connsiteX5" fmla="*/ 400050 w 400050"/>
                <a:gd name="connsiteY5" fmla="*/ 22860 h 56197"/>
                <a:gd name="connsiteX6" fmla="*/ 220027 w 400050"/>
                <a:gd name="connsiteY6" fmla="*/ 22860 h 56197"/>
                <a:gd name="connsiteX7" fmla="*/ 220027 w 400050"/>
                <a:gd name="connsiteY7" fmla="*/ 33338 h 56197"/>
                <a:gd name="connsiteX8" fmla="*/ 400050 w 400050"/>
                <a:gd name="connsiteY8" fmla="*/ 33338 h 56197"/>
                <a:gd name="connsiteX9" fmla="*/ 400050 w 400050"/>
                <a:gd name="connsiteY9" fmla="*/ 22860 h 56197"/>
                <a:gd name="connsiteX10" fmla="*/ 400050 w 400050"/>
                <a:gd name="connsiteY10" fmla="*/ 0 h 56197"/>
                <a:gd name="connsiteX11" fmla="*/ 220027 w 400050"/>
                <a:gd name="connsiteY11" fmla="*/ 0 h 56197"/>
                <a:gd name="connsiteX12" fmla="*/ 220027 w 400050"/>
                <a:gd name="connsiteY12" fmla="*/ 10478 h 56197"/>
                <a:gd name="connsiteX13" fmla="*/ 400050 w 400050"/>
                <a:gd name="connsiteY13" fmla="*/ 10478 h 56197"/>
                <a:gd name="connsiteX14" fmla="*/ 400050 w 400050"/>
                <a:gd name="connsiteY14" fmla="*/ 0 h 56197"/>
                <a:gd name="connsiteX15" fmla="*/ 0 w 400050"/>
                <a:gd name="connsiteY15" fmla="*/ 56198 h 56197"/>
                <a:gd name="connsiteX16" fmla="*/ 180022 w 400050"/>
                <a:gd name="connsiteY16" fmla="*/ 56198 h 56197"/>
                <a:gd name="connsiteX17" fmla="*/ 180022 w 400050"/>
                <a:gd name="connsiteY17" fmla="*/ 45720 h 56197"/>
                <a:gd name="connsiteX18" fmla="*/ 0 w 400050"/>
                <a:gd name="connsiteY18" fmla="*/ 45720 h 56197"/>
                <a:gd name="connsiteX19" fmla="*/ 0 w 400050"/>
                <a:gd name="connsiteY19" fmla="*/ 56198 h 56197"/>
                <a:gd name="connsiteX20" fmla="*/ 180022 w 400050"/>
                <a:gd name="connsiteY20" fmla="*/ 22860 h 56197"/>
                <a:gd name="connsiteX21" fmla="*/ 0 w 400050"/>
                <a:gd name="connsiteY21" fmla="*/ 22860 h 56197"/>
                <a:gd name="connsiteX22" fmla="*/ 0 w 400050"/>
                <a:gd name="connsiteY22" fmla="*/ 33338 h 56197"/>
                <a:gd name="connsiteX23" fmla="*/ 180022 w 400050"/>
                <a:gd name="connsiteY23" fmla="*/ 33338 h 56197"/>
                <a:gd name="connsiteX24" fmla="*/ 180022 w 400050"/>
                <a:gd name="connsiteY24" fmla="*/ 22860 h 56197"/>
                <a:gd name="connsiteX25" fmla="*/ 180022 w 400050"/>
                <a:gd name="connsiteY25" fmla="*/ 0 h 56197"/>
                <a:gd name="connsiteX26" fmla="*/ 0 w 400050"/>
                <a:gd name="connsiteY26" fmla="*/ 0 h 56197"/>
                <a:gd name="connsiteX27" fmla="*/ 0 w 400050"/>
                <a:gd name="connsiteY27" fmla="*/ 10478 h 56197"/>
                <a:gd name="connsiteX28" fmla="*/ 180022 w 400050"/>
                <a:gd name="connsiteY28" fmla="*/ 10478 h 56197"/>
                <a:gd name="connsiteX29" fmla="*/ 180022 w 400050"/>
                <a:gd name="connsiteY29" fmla="*/ 0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0050" h="56197">
                  <a:moveTo>
                    <a:pt x="220027" y="45720"/>
                  </a:moveTo>
                  <a:lnTo>
                    <a:pt x="220027" y="56198"/>
                  </a:lnTo>
                  <a:lnTo>
                    <a:pt x="400050" y="56198"/>
                  </a:lnTo>
                  <a:lnTo>
                    <a:pt x="400050" y="45720"/>
                  </a:lnTo>
                  <a:lnTo>
                    <a:pt x="220027" y="45720"/>
                  </a:lnTo>
                  <a:close/>
                  <a:moveTo>
                    <a:pt x="400050" y="22860"/>
                  </a:moveTo>
                  <a:lnTo>
                    <a:pt x="220027" y="22860"/>
                  </a:lnTo>
                  <a:lnTo>
                    <a:pt x="220027" y="33338"/>
                  </a:lnTo>
                  <a:lnTo>
                    <a:pt x="400050" y="33338"/>
                  </a:lnTo>
                  <a:lnTo>
                    <a:pt x="400050" y="22860"/>
                  </a:lnTo>
                  <a:close/>
                  <a:moveTo>
                    <a:pt x="400050" y="0"/>
                  </a:moveTo>
                  <a:lnTo>
                    <a:pt x="220027" y="0"/>
                  </a:lnTo>
                  <a:lnTo>
                    <a:pt x="220027" y="10478"/>
                  </a:lnTo>
                  <a:lnTo>
                    <a:pt x="400050" y="10478"/>
                  </a:lnTo>
                  <a:lnTo>
                    <a:pt x="400050" y="0"/>
                  </a:lnTo>
                  <a:close/>
                  <a:moveTo>
                    <a:pt x="0" y="56198"/>
                  </a:moveTo>
                  <a:lnTo>
                    <a:pt x="180022" y="56198"/>
                  </a:lnTo>
                  <a:lnTo>
                    <a:pt x="180022" y="45720"/>
                  </a:lnTo>
                  <a:lnTo>
                    <a:pt x="0" y="45720"/>
                  </a:lnTo>
                  <a:lnTo>
                    <a:pt x="0" y="56198"/>
                  </a:lnTo>
                  <a:close/>
                  <a:moveTo>
                    <a:pt x="180022" y="22860"/>
                  </a:moveTo>
                  <a:lnTo>
                    <a:pt x="0" y="22860"/>
                  </a:lnTo>
                  <a:lnTo>
                    <a:pt x="0" y="33338"/>
                  </a:lnTo>
                  <a:lnTo>
                    <a:pt x="180022" y="33338"/>
                  </a:lnTo>
                  <a:lnTo>
                    <a:pt x="180022" y="22860"/>
                  </a:lnTo>
                  <a:close/>
                  <a:moveTo>
                    <a:pt x="180022" y="0"/>
                  </a:moveTo>
                  <a:lnTo>
                    <a:pt x="0" y="0"/>
                  </a:lnTo>
                  <a:lnTo>
                    <a:pt x="0" y="10478"/>
                  </a:lnTo>
                  <a:lnTo>
                    <a:pt x="180022" y="10478"/>
                  </a:lnTo>
                  <a:lnTo>
                    <a:pt x="180022" y="0"/>
                  </a:lnTo>
                  <a:close/>
                </a:path>
              </a:pathLst>
            </a:custGeom>
            <a:solidFill>
              <a:srgbClr val="D2E2E3"/>
            </a:solidFill>
            <a:ln w="9525" cap="flat">
              <a:noFill/>
              <a:prstDash val="solid"/>
              <a:miter/>
            </a:ln>
          </p:spPr>
          <p:txBody>
            <a:bodyPr rtlCol="0" anchor="ctr"/>
            <a:lstStyle/>
            <a:p>
              <a:endParaRPr lang="en-GB" dirty="0"/>
            </a:p>
          </p:txBody>
        </p:sp>
        <p:sp>
          <p:nvSpPr>
            <p:cNvPr id="228" name="Freeform: Shape 227">
              <a:extLst>
                <a:ext uri="{FF2B5EF4-FFF2-40B4-BE49-F238E27FC236}">
                  <a16:creationId xmlns:a16="http://schemas.microsoft.com/office/drawing/2014/main" id="{59857886-55EC-49C4-BF69-B80C97FB17BB}"/>
                </a:ext>
              </a:extLst>
            </p:cNvPr>
            <p:cNvSpPr/>
            <p:nvPr/>
          </p:nvSpPr>
          <p:spPr>
            <a:xfrm>
              <a:off x="8203564" y="3775551"/>
              <a:ext cx="399097" cy="84772"/>
            </a:xfrm>
            <a:custGeom>
              <a:avLst/>
              <a:gdLst>
                <a:gd name="connsiteX0" fmla="*/ 0 w 399097"/>
                <a:gd name="connsiteY0" fmla="*/ 0 h 84772"/>
                <a:gd name="connsiteX1" fmla="*/ 399098 w 399097"/>
                <a:gd name="connsiteY1" fmla="*/ 0 h 84772"/>
                <a:gd name="connsiteX2" fmla="*/ 399098 w 399097"/>
                <a:gd name="connsiteY2" fmla="*/ 84772 h 84772"/>
                <a:gd name="connsiteX3" fmla="*/ 0 w 399097"/>
                <a:gd name="connsiteY3" fmla="*/ 84772 h 84772"/>
              </a:gdLst>
              <a:ahLst/>
              <a:cxnLst>
                <a:cxn ang="0">
                  <a:pos x="connsiteX0" y="connsiteY0"/>
                </a:cxn>
                <a:cxn ang="0">
                  <a:pos x="connsiteX1" y="connsiteY1"/>
                </a:cxn>
                <a:cxn ang="0">
                  <a:pos x="connsiteX2" y="connsiteY2"/>
                </a:cxn>
                <a:cxn ang="0">
                  <a:pos x="connsiteX3" y="connsiteY3"/>
                </a:cxn>
              </a:cxnLst>
              <a:rect l="l" t="t" r="r" b="b"/>
              <a:pathLst>
                <a:path w="399097" h="84772">
                  <a:moveTo>
                    <a:pt x="0" y="0"/>
                  </a:moveTo>
                  <a:lnTo>
                    <a:pt x="399098" y="0"/>
                  </a:lnTo>
                  <a:lnTo>
                    <a:pt x="399098" y="84772"/>
                  </a:lnTo>
                  <a:lnTo>
                    <a:pt x="0" y="84772"/>
                  </a:lnTo>
                  <a:close/>
                </a:path>
              </a:pathLst>
            </a:custGeom>
            <a:solidFill>
              <a:srgbClr val="9BB2C5"/>
            </a:solidFill>
            <a:ln w="9525" cap="flat">
              <a:noFill/>
              <a:prstDash val="solid"/>
              <a:miter/>
            </a:ln>
          </p:spPr>
          <p:txBody>
            <a:bodyPr rtlCol="0" anchor="ctr"/>
            <a:lstStyle/>
            <a:p>
              <a:endParaRPr lang="en-GB" dirty="0"/>
            </a:p>
          </p:txBody>
        </p:sp>
      </p:grpSp>
      <p:grpSp>
        <p:nvGrpSpPr>
          <p:cNvPr id="229" name="Graphic 1">
            <a:extLst>
              <a:ext uri="{FF2B5EF4-FFF2-40B4-BE49-F238E27FC236}">
                <a16:creationId xmlns:a16="http://schemas.microsoft.com/office/drawing/2014/main" id="{18581D19-7F31-4923-A585-7AB791B74033}"/>
              </a:ext>
            </a:extLst>
          </p:cNvPr>
          <p:cNvGrpSpPr/>
          <p:nvPr/>
        </p:nvGrpSpPr>
        <p:grpSpPr>
          <a:xfrm>
            <a:off x="5551978" y="4356577"/>
            <a:ext cx="161925" cy="282892"/>
            <a:chOff x="5518466" y="3867944"/>
            <a:chExt cx="161925" cy="282892"/>
          </a:xfrm>
        </p:grpSpPr>
        <p:sp>
          <p:nvSpPr>
            <p:cNvPr id="230" name="Freeform: Shape 229">
              <a:extLst>
                <a:ext uri="{FF2B5EF4-FFF2-40B4-BE49-F238E27FC236}">
                  <a16:creationId xmlns:a16="http://schemas.microsoft.com/office/drawing/2014/main" id="{7B41117C-3EB1-49EB-B1CB-3E708599CF28}"/>
                </a:ext>
              </a:extLst>
            </p:cNvPr>
            <p:cNvSpPr/>
            <p:nvPr/>
          </p:nvSpPr>
          <p:spPr>
            <a:xfrm>
              <a:off x="5518466" y="3867944"/>
              <a:ext cx="161925" cy="282892"/>
            </a:xfrm>
            <a:custGeom>
              <a:avLst/>
              <a:gdLst>
                <a:gd name="connsiteX0" fmla="*/ 143827 w 161925"/>
                <a:gd name="connsiteY0" fmla="*/ 282892 h 282892"/>
                <a:gd name="connsiteX1" fmla="*/ 18097 w 161925"/>
                <a:gd name="connsiteY1" fmla="*/ 282892 h 282892"/>
                <a:gd name="connsiteX2" fmla="*/ 0 w 161925"/>
                <a:gd name="connsiteY2" fmla="*/ 264795 h 282892"/>
                <a:gd name="connsiteX3" fmla="*/ 0 w 161925"/>
                <a:gd name="connsiteY3" fmla="*/ 18097 h 282892"/>
                <a:gd name="connsiteX4" fmla="*/ 18097 w 161925"/>
                <a:gd name="connsiteY4" fmla="*/ 0 h 282892"/>
                <a:gd name="connsiteX5" fmla="*/ 143827 w 161925"/>
                <a:gd name="connsiteY5" fmla="*/ 0 h 282892"/>
                <a:gd name="connsiteX6" fmla="*/ 161925 w 161925"/>
                <a:gd name="connsiteY6" fmla="*/ 18097 h 282892"/>
                <a:gd name="connsiteX7" fmla="*/ 161925 w 161925"/>
                <a:gd name="connsiteY7" fmla="*/ 264795 h 282892"/>
                <a:gd name="connsiteX8" fmla="*/ 143827 w 161925"/>
                <a:gd name="connsiteY8" fmla="*/ 282892 h 28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282892">
                  <a:moveTo>
                    <a:pt x="143827" y="282892"/>
                  </a:moveTo>
                  <a:lnTo>
                    <a:pt x="18097" y="282892"/>
                  </a:lnTo>
                  <a:cubicBezTo>
                    <a:pt x="7620" y="282892"/>
                    <a:pt x="0" y="274320"/>
                    <a:pt x="0" y="264795"/>
                  </a:cubicBezTo>
                  <a:lnTo>
                    <a:pt x="0" y="18097"/>
                  </a:lnTo>
                  <a:cubicBezTo>
                    <a:pt x="0" y="7620"/>
                    <a:pt x="8572" y="0"/>
                    <a:pt x="18097" y="0"/>
                  </a:cubicBezTo>
                  <a:lnTo>
                    <a:pt x="143827" y="0"/>
                  </a:lnTo>
                  <a:cubicBezTo>
                    <a:pt x="154305" y="0"/>
                    <a:pt x="161925" y="8572"/>
                    <a:pt x="161925" y="18097"/>
                  </a:cubicBezTo>
                  <a:lnTo>
                    <a:pt x="161925" y="264795"/>
                  </a:lnTo>
                  <a:cubicBezTo>
                    <a:pt x="161925" y="274320"/>
                    <a:pt x="153352" y="282892"/>
                    <a:pt x="143827" y="282892"/>
                  </a:cubicBezTo>
                  <a:close/>
                </a:path>
              </a:pathLst>
            </a:custGeom>
            <a:solidFill>
              <a:srgbClr val="3E78BC"/>
            </a:solidFill>
            <a:ln w="9525" cap="flat">
              <a:noFill/>
              <a:prstDash val="solid"/>
              <a:miter/>
            </a:ln>
          </p:spPr>
          <p:txBody>
            <a:bodyPr rtlCol="0" anchor="ctr"/>
            <a:lstStyle/>
            <a:p>
              <a:endParaRPr lang="en-GB" dirty="0"/>
            </a:p>
          </p:txBody>
        </p:sp>
        <p:sp>
          <p:nvSpPr>
            <p:cNvPr id="231" name="Freeform: Shape 230">
              <a:extLst>
                <a:ext uri="{FF2B5EF4-FFF2-40B4-BE49-F238E27FC236}">
                  <a16:creationId xmlns:a16="http://schemas.microsoft.com/office/drawing/2014/main" id="{99974381-9BAA-46A2-A727-27F92F4FAE38}"/>
                </a:ext>
              </a:extLst>
            </p:cNvPr>
            <p:cNvSpPr/>
            <p:nvPr/>
          </p:nvSpPr>
          <p:spPr>
            <a:xfrm>
              <a:off x="5531801" y="3894614"/>
              <a:ext cx="134302" cy="205739"/>
            </a:xfrm>
            <a:custGeom>
              <a:avLst/>
              <a:gdLst>
                <a:gd name="connsiteX0" fmla="*/ 134303 w 134302"/>
                <a:gd name="connsiteY0" fmla="*/ 205740 h 205739"/>
                <a:gd name="connsiteX1" fmla="*/ 0 w 134302"/>
                <a:gd name="connsiteY1" fmla="*/ 205740 h 205739"/>
                <a:gd name="connsiteX2" fmla="*/ 0 w 134302"/>
                <a:gd name="connsiteY2" fmla="*/ 0 h 205739"/>
                <a:gd name="connsiteX3" fmla="*/ 134303 w 134302"/>
                <a:gd name="connsiteY3" fmla="*/ 0 h 205739"/>
                <a:gd name="connsiteX4" fmla="*/ 134303 w 134302"/>
                <a:gd name="connsiteY4" fmla="*/ 205740 h 20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 h="205739">
                  <a:moveTo>
                    <a:pt x="134303" y="205740"/>
                  </a:moveTo>
                  <a:lnTo>
                    <a:pt x="0" y="205740"/>
                  </a:lnTo>
                  <a:lnTo>
                    <a:pt x="0" y="0"/>
                  </a:lnTo>
                  <a:lnTo>
                    <a:pt x="134303" y="0"/>
                  </a:lnTo>
                  <a:lnTo>
                    <a:pt x="134303" y="205740"/>
                  </a:lnTo>
                  <a:close/>
                </a:path>
              </a:pathLst>
            </a:custGeom>
            <a:solidFill>
              <a:srgbClr val="FFFFFF"/>
            </a:solidFill>
            <a:ln w="9525" cap="flat">
              <a:noFill/>
              <a:prstDash val="solid"/>
              <a:miter/>
            </a:ln>
          </p:spPr>
          <p:txBody>
            <a:bodyPr rtlCol="0" anchor="ctr"/>
            <a:lstStyle/>
            <a:p>
              <a:endParaRPr lang="en-GB" dirty="0"/>
            </a:p>
          </p:txBody>
        </p:sp>
        <p:sp>
          <p:nvSpPr>
            <p:cNvPr id="232" name="Freeform: Shape 231">
              <a:extLst>
                <a:ext uri="{FF2B5EF4-FFF2-40B4-BE49-F238E27FC236}">
                  <a16:creationId xmlns:a16="http://schemas.microsoft.com/office/drawing/2014/main" id="{B4BC9BFD-6934-4C46-B567-AED4A84199B6}"/>
                </a:ext>
              </a:extLst>
            </p:cNvPr>
            <p:cNvSpPr/>
            <p:nvPr/>
          </p:nvSpPr>
          <p:spPr>
            <a:xfrm>
              <a:off x="5547041" y="3996531"/>
              <a:ext cx="102870" cy="17145"/>
            </a:xfrm>
            <a:custGeom>
              <a:avLst/>
              <a:gdLst>
                <a:gd name="connsiteX0" fmla="*/ 0 w 102870"/>
                <a:gd name="connsiteY0" fmla="*/ 0 h 17145"/>
                <a:gd name="connsiteX1" fmla="*/ 102870 w 102870"/>
                <a:gd name="connsiteY1" fmla="*/ 0 h 17145"/>
                <a:gd name="connsiteX2" fmla="*/ 102870 w 102870"/>
                <a:gd name="connsiteY2" fmla="*/ 17145 h 17145"/>
                <a:gd name="connsiteX3" fmla="*/ 0 w 102870"/>
                <a:gd name="connsiteY3" fmla="*/ 17145 h 17145"/>
              </a:gdLst>
              <a:ahLst/>
              <a:cxnLst>
                <a:cxn ang="0">
                  <a:pos x="connsiteX0" y="connsiteY0"/>
                </a:cxn>
                <a:cxn ang="0">
                  <a:pos x="connsiteX1" y="connsiteY1"/>
                </a:cxn>
                <a:cxn ang="0">
                  <a:pos x="connsiteX2" y="connsiteY2"/>
                </a:cxn>
                <a:cxn ang="0">
                  <a:pos x="connsiteX3" y="connsiteY3"/>
                </a:cxn>
              </a:cxnLst>
              <a:rect l="l" t="t" r="r" b="b"/>
              <a:pathLst>
                <a:path w="102870" h="17145">
                  <a:moveTo>
                    <a:pt x="0" y="0"/>
                  </a:moveTo>
                  <a:lnTo>
                    <a:pt x="102870" y="0"/>
                  </a:lnTo>
                  <a:lnTo>
                    <a:pt x="102870" y="17145"/>
                  </a:lnTo>
                  <a:lnTo>
                    <a:pt x="0" y="17145"/>
                  </a:lnTo>
                  <a:close/>
                </a:path>
              </a:pathLst>
            </a:custGeom>
            <a:solidFill>
              <a:srgbClr val="BFC4C9"/>
            </a:solidFill>
            <a:ln w="9525" cap="flat">
              <a:noFill/>
              <a:prstDash val="solid"/>
              <a:miter/>
            </a:ln>
          </p:spPr>
          <p:txBody>
            <a:bodyPr rtlCol="0" anchor="ctr"/>
            <a:lstStyle/>
            <a:p>
              <a:endParaRPr lang="en-GB" dirty="0"/>
            </a:p>
          </p:txBody>
        </p:sp>
        <p:sp>
          <p:nvSpPr>
            <p:cNvPr id="233" name="Freeform: Shape 232">
              <a:extLst>
                <a:ext uri="{FF2B5EF4-FFF2-40B4-BE49-F238E27FC236}">
                  <a16:creationId xmlns:a16="http://schemas.microsoft.com/office/drawing/2014/main" id="{B4066EB0-A77E-44D1-80C1-16DB2F858992}"/>
                </a:ext>
              </a:extLst>
            </p:cNvPr>
            <p:cNvSpPr/>
            <p:nvPr/>
          </p:nvSpPr>
          <p:spPr>
            <a:xfrm>
              <a:off x="5547041" y="3918426"/>
              <a:ext cx="102870" cy="59054"/>
            </a:xfrm>
            <a:custGeom>
              <a:avLst/>
              <a:gdLst>
                <a:gd name="connsiteX0" fmla="*/ 0 w 102870"/>
                <a:gd name="connsiteY0" fmla="*/ 0 h 59054"/>
                <a:gd name="connsiteX1" fmla="*/ 102870 w 102870"/>
                <a:gd name="connsiteY1" fmla="*/ 0 h 59054"/>
                <a:gd name="connsiteX2" fmla="*/ 102870 w 102870"/>
                <a:gd name="connsiteY2" fmla="*/ 59055 h 59054"/>
                <a:gd name="connsiteX3" fmla="*/ 0 w 102870"/>
                <a:gd name="connsiteY3" fmla="*/ 59055 h 59054"/>
              </a:gdLst>
              <a:ahLst/>
              <a:cxnLst>
                <a:cxn ang="0">
                  <a:pos x="connsiteX0" y="connsiteY0"/>
                </a:cxn>
                <a:cxn ang="0">
                  <a:pos x="connsiteX1" y="connsiteY1"/>
                </a:cxn>
                <a:cxn ang="0">
                  <a:pos x="connsiteX2" y="connsiteY2"/>
                </a:cxn>
                <a:cxn ang="0">
                  <a:pos x="connsiteX3" y="connsiteY3"/>
                </a:cxn>
              </a:cxnLst>
              <a:rect l="l" t="t" r="r" b="b"/>
              <a:pathLst>
                <a:path w="102870" h="59054">
                  <a:moveTo>
                    <a:pt x="0" y="0"/>
                  </a:moveTo>
                  <a:lnTo>
                    <a:pt x="102870" y="0"/>
                  </a:lnTo>
                  <a:lnTo>
                    <a:pt x="102870" y="59055"/>
                  </a:lnTo>
                  <a:lnTo>
                    <a:pt x="0" y="59055"/>
                  </a:lnTo>
                  <a:close/>
                </a:path>
              </a:pathLst>
            </a:custGeom>
            <a:solidFill>
              <a:srgbClr val="4BBFD8"/>
            </a:solidFill>
            <a:ln w="9525" cap="flat">
              <a:noFill/>
              <a:prstDash val="solid"/>
              <a:miter/>
            </a:ln>
          </p:spPr>
          <p:txBody>
            <a:bodyPr rtlCol="0" anchor="ctr"/>
            <a:lstStyle/>
            <a:p>
              <a:endParaRPr lang="en-GB" dirty="0"/>
            </a:p>
          </p:txBody>
        </p:sp>
        <p:grpSp>
          <p:nvGrpSpPr>
            <p:cNvPr id="234" name="Graphic 1">
              <a:extLst>
                <a:ext uri="{FF2B5EF4-FFF2-40B4-BE49-F238E27FC236}">
                  <a16:creationId xmlns:a16="http://schemas.microsoft.com/office/drawing/2014/main" id="{18581D19-7F31-4923-A585-7AB791B74033}"/>
                </a:ext>
              </a:extLst>
            </p:cNvPr>
            <p:cNvGrpSpPr/>
            <p:nvPr/>
          </p:nvGrpSpPr>
          <p:grpSpPr>
            <a:xfrm>
              <a:off x="5547994" y="4023201"/>
              <a:ext cx="103822" cy="38100"/>
              <a:chOff x="5547994" y="4023201"/>
              <a:chExt cx="103822" cy="38100"/>
            </a:xfrm>
            <a:solidFill>
              <a:srgbClr val="D2E2E3"/>
            </a:solidFill>
          </p:grpSpPr>
          <p:sp>
            <p:nvSpPr>
              <p:cNvPr id="235" name="Freeform: Shape 234">
                <a:extLst>
                  <a:ext uri="{FF2B5EF4-FFF2-40B4-BE49-F238E27FC236}">
                    <a16:creationId xmlns:a16="http://schemas.microsoft.com/office/drawing/2014/main" id="{CCD1126A-2AB3-4FB3-9485-4AD68B13557A}"/>
                  </a:ext>
                </a:extLst>
              </p:cNvPr>
              <p:cNvSpPr/>
              <p:nvPr/>
            </p:nvSpPr>
            <p:spPr>
              <a:xfrm>
                <a:off x="5547994" y="4038441"/>
                <a:ext cx="102870" cy="7620"/>
              </a:xfrm>
              <a:custGeom>
                <a:avLst/>
                <a:gdLst>
                  <a:gd name="connsiteX0" fmla="*/ 0 w 102870"/>
                  <a:gd name="connsiteY0" fmla="*/ 0 h 7620"/>
                  <a:gd name="connsiteX1" fmla="*/ 102870 w 102870"/>
                  <a:gd name="connsiteY1" fmla="*/ 0 h 7620"/>
                  <a:gd name="connsiteX2" fmla="*/ 102870 w 102870"/>
                  <a:gd name="connsiteY2" fmla="*/ 7620 h 7620"/>
                  <a:gd name="connsiteX3" fmla="*/ 0 w 102870"/>
                  <a:gd name="connsiteY3" fmla="*/ 7620 h 7620"/>
                </a:gdLst>
                <a:ahLst/>
                <a:cxnLst>
                  <a:cxn ang="0">
                    <a:pos x="connsiteX0" y="connsiteY0"/>
                  </a:cxn>
                  <a:cxn ang="0">
                    <a:pos x="connsiteX1" y="connsiteY1"/>
                  </a:cxn>
                  <a:cxn ang="0">
                    <a:pos x="connsiteX2" y="connsiteY2"/>
                  </a:cxn>
                  <a:cxn ang="0">
                    <a:pos x="connsiteX3" y="connsiteY3"/>
                  </a:cxn>
                </a:cxnLst>
                <a:rect l="l" t="t" r="r" b="b"/>
                <a:pathLst>
                  <a:path w="102870" h="7620">
                    <a:moveTo>
                      <a:pt x="0" y="0"/>
                    </a:moveTo>
                    <a:lnTo>
                      <a:pt x="102870" y="0"/>
                    </a:lnTo>
                    <a:lnTo>
                      <a:pt x="102870" y="7620"/>
                    </a:lnTo>
                    <a:lnTo>
                      <a:pt x="0" y="7620"/>
                    </a:lnTo>
                    <a:close/>
                  </a:path>
                </a:pathLst>
              </a:custGeom>
              <a:solidFill>
                <a:srgbClr val="D2E2E3"/>
              </a:solidFill>
              <a:ln w="9525" cap="flat">
                <a:noFill/>
                <a:prstDash val="solid"/>
                <a:miter/>
              </a:ln>
            </p:spPr>
            <p:txBody>
              <a:bodyPr rtlCol="0" anchor="ctr"/>
              <a:lstStyle/>
              <a:p>
                <a:endParaRPr lang="en-GB" dirty="0"/>
              </a:p>
            </p:txBody>
          </p:sp>
          <p:sp>
            <p:nvSpPr>
              <p:cNvPr id="236" name="Freeform: Shape 235">
                <a:extLst>
                  <a:ext uri="{FF2B5EF4-FFF2-40B4-BE49-F238E27FC236}">
                    <a16:creationId xmlns:a16="http://schemas.microsoft.com/office/drawing/2014/main" id="{60FB09A7-99E6-4A87-9F13-E541E54DA24E}"/>
                  </a:ext>
                </a:extLst>
              </p:cNvPr>
              <p:cNvSpPr/>
              <p:nvPr/>
            </p:nvSpPr>
            <p:spPr>
              <a:xfrm>
                <a:off x="5547994" y="4023201"/>
                <a:ext cx="102870" cy="7620"/>
              </a:xfrm>
              <a:custGeom>
                <a:avLst/>
                <a:gdLst>
                  <a:gd name="connsiteX0" fmla="*/ 0 w 102870"/>
                  <a:gd name="connsiteY0" fmla="*/ 0 h 7620"/>
                  <a:gd name="connsiteX1" fmla="*/ 102870 w 102870"/>
                  <a:gd name="connsiteY1" fmla="*/ 0 h 7620"/>
                  <a:gd name="connsiteX2" fmla="*/ 102870 w 102870"/>
                  <a:gd name="connsiteY2" fmla="*/ 7620 h 7620"/>
                  <a:gd name="connsiteX3" fmla="*/ 0 w 102870"/>
                  <a:gd name="connsiteY3" fmla="*/ 7620 h 7620"/>
                </a:gdLst>
                <a:ahLst/>
                <a:cxnLst>
                  <a:cxn ang="0">
                    <a:pos x="connsiteX0" y="connsiteY0"/>
                  </a:cxn>
                  <a:cxn ang="0">
                    <a:pos x="connsiteX1" y="connsiteY1"/>
                  </a:cxn>
                  <a:cxn ang="0">
                    <a:pos x="connsiteX2" y="connsiteY2"/>
                  </a:cxn>
                  <a:cxn ang="0">
                    <a:pos x="connsiteX3" y="connsiteY3"/>
                  </a:cxn>
                </a:cxnLst>
                <a:rect l="l" t="t" r="r" b="b"/>
                <a:pathLst>
                  <a:path w="102870" h="7620">
                    <a:moveTo>
                      <a:pt x="0" y="0"/>
                    </a:moveTo>
                    <a:lnTo>
                      <a:pt x="102870" y="0"/>
                    </a:lnTo>
                    <a:lnTo>
                      <a:pt x="102870" y="7620"/>
                    </a:lnTo>
                    <a:lnTo>
                      <a:pt x="0" y="7620"/>
                    </a:lnTo>
                    <a:close/>
                  </a:path>
                </a:pathLst>
              </a:custGeom>
              <a:solidFill>
                <a:srgbClr val="D2E2E3"/>
              </a:solidFill>
              <a:ln w="9525" cap="flat">
                <a:noFill/>
                <a:prstDash val="solid"/>
                <a:miter/>
              </a:ln>
            </p:spPr>
            <p:txBody>
              <a:bodyPr rtlCol="0" anchor="ctr"/>
              <a:lstStyle/>
              <a:p>
                <a:endParaRPr lang="en-GB" dirty="0"/>
              </a:p>
            </p:txBody>
          </p:sp>
          <p:sp>
            <p:nvSpPr>
              <p:cNvPr id="237" name="Freeform: Shape 236">
                <a:extLst>
                  <a:ext uri="{FF2B5EF4-FFF2-40B4-BE49-F238E27FC236}">
                    <a16:creationId xmlns:a16="http://schemas.microsoft.com/office/drawing/2014/main" id="{47A086C4-B69E-4840-B8A7-2198A2845030}"/>
                  </a:ext>
                </a:extLst>
              </p:cNvPr>
              <p:cNvSpPr/>
              <p:nvPr/>
            </p:nvSpPr>
            <p:spPr>
              <a:xfrm>
                <a:off x="5547994" y="4053681"/>
                <a:ext cx="103822" cy="7620"/>
              </a:xfrm>
              <a:custGeom>
                <a:avLst/>
                <a:gdLst>
                  <a:gd name="connsiteX0" fmla="*/ 0 w 103822"/>
                  <a:gd name="connsiteY0" fmla="*/ 0 h 7620"/>
                  <a:gd name="connsiteX1" fmla="*/ 103822 w 103822"/>
                  <a:gd name="connsiteY1" fmla="*/ 0 h 7620"/>
                  <a:gd name="connsiteX2" fmla="*/ 103822 w 103822"/>
                  <a:gd name="connsiteY2" fmla="*/ 7620 h 7620"/>
                  <a:gd name="connsiteX3" fmla="*/ 0 w 103822"/>
                  <a:gd name="connsiteY3" fmla="*/ 7620 h 7620"/>
                </a:gdLst>
                <a:ahLst/>
                <a:cxnLst>
                  <a:cxn ang="0">
                    <a:pos x="connsiteX0" y="connsiteY0"/>
                  </a:cxn>
                  <a:cxn ang="0">
                    <a:pos x="connsiteX1" y="connsiteY1"/>
                  </a:cxn>
                  <a:cxn ang="0">
                    <a:pos x="connsiteX2" y="connsiteY2"/>
                  </a:cxn>
                  <a:cxn ang="0">
                    <a:pos x="connsiteX3" y="connsiteY3"/>
                  </a:cxn>
                </a:cxnLst>
                <a:rect l="l" t="t" r="r" b="b"/>
                <a:pathLst>
                  <a:path w="103822" h="7620">
                    <a:moveTo>
                      <a:pt x="0" y="0"/>
                    </a:moveTo>
                    <a:lnTo>
                      <a:pt x="103822" y="0"/>
                    </a:lnTo>
                    <a:lnTo>
                      <a:pt x="103822" y="7620"/>
                    </a:lnTo>
                    <a:lnTo>
                      <a:pt x="0" y="7620"/>
                    </a:lnTo>
                    <a:close/>
                  </a:path>
                </a:pathLst>
              </a:custGeom>
              <a:solidFill>
                <a:srgbClr val="D2E2E3"/>
              </a:solidFill>
              <a:ln w="9525" cap="flat">
                <a:noFill/>
                <a:prstDash val="solid"/>
                <a:miter/>
              </a:ln>
            </p:spPr>
            <p:txBody>
              <a:bodyPr rtlCol="0" anchor="ctr"/>
              <a:lstStyle/>
              <a:p>
                <a:endParaRPr lang="en-GB" dirty="0"/>
              </a:p>
            </p:txBody>
          </p:sp>
        </p:grpSp>
        <p:sp>
          <p:nvSpPr>
            <p:cNvPr id="238" name="Freeform: Shape 237">
              <a:extLst>
                <a:ext uri="{FF2B5EF4-FFF2-40B4-BE49-F238E27FC236}">
                  <a16:creationId xmlns:a16="http://schemas.microsoft.com/office/drawing/2014/main" id="{2868F7F3-6C3C-423B-9C38-A00EE77714B7}"/>
                </a:ext>
              </a:extLst>
            </p:cNvPr>
            <p:cNvSpPr/>
            <p:nvPr/>
          </p:nvSpPr>
          <p:spPr>
            <a:xfrm>
              <a:off x="5583236" y="4119403"/>
              <a:ext cx="36194" cy="7620"/>
            </a:xfrm>
            <a:custGeom>
              <a:avLst/>
              <a:gdLst>
                <a:gd name="connsiteX0" fmla="*/ 32385 w 36194"/>
                <a:gd name="connsiteY0" fmla="*/ 7620 h 7620"/>
                <a:gd name="connsiteX1" fmla="*/ 3810 w 36194"/>
                <a:gd name="connsiteY1" fmla="*/ 7620 h 7620"/>
                <a:gd name="connsiteX2" fmla="*/ 0 w 36194"/>
                <a:gd name="connsiteY2" fmla="*/ 3810 h 7620"/>
                <a:gd name="connsiteX3" fmla="*/ 3810 w 36194"/>
                <a:gd name="connsiteY3" fmla="*/ 0 h 7620"/>
                <a:gd name="connsiteX4" fmla="*/ 32385 w 36194"/>
                <a:gd name="connsiteY4" fmla="*/ 0 h 7620"/>
                <a:gd name="connsiteX5" fmla="*/ 36195 w 36194"/>
                <a:gd name="connsiteY5" fmla="*/ 3810 h 7620"/>
                <a:gd name="connsiteX6" fmla="*/ 32385 w 36194"/>
                <a:gd name="connsiteY6" fmla="*/ 7620 h 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4" h="7620">
                  <a:moveTo>
                    <a:pt x="32385" y="7620"/>
                  </a:moveTo>
                  <a:lnTo>
                    <a:pt x="3810" y="7620"/>
                  </a:lnTo>
                  <a:cubicBezTo>
                    <a:pt x="1905" y="7620"/>
                    <a:pt x="0" y="5715"/>
                    <a:pt x="0" y="3810"/>
                  </a:cubicBezTo>
                  <a:cubicBezTo>
                    <a:pt x="0" y="1905"/>
                    <a:pt x="1905" y="0"/>
                    <a:pt x="3810" y="0"/>
                  </a:cubicBezTo>
                  <a:lnTo>
                    <a:pt x="32385" y="0"/>
                  </a:lnTo>
                  <a:cubicBezTo>
                    <a:pt x="34290" y="0"/>
                    <a:pt x="36195" y="1905"/>
                    <a:pt x="36195" y="3810"/>
                  </a:cubicBezTo>
                  <a:cubicBezTo>
                    <a:pt x="36195" y="5715"/>
                    <a:pt x="34290" y="7620"/>
                    <a:pt x="32385" y="7620"/>
                  </a:cubicBezTo>
                  <a:close/>
                </a:path>
              </a:pathLst>
            </a:custGeom>
            <a:solidFill>
              <a:srgbClr val="7E8B8D"/>
            </a:solidFill>
            <a:ln w="9525" cap="flat">
              <a:noFill/>
              <a:prstDash val="solid"/>
              <a:miter/>
            </a:ln>
          </p:spPr>
          <p:txBody>
            <a:bodyPr rtlCol="0" anchor="ctr"/>
            <a:lstStyle/>
            <a:p>
              <a:endParaRPr lang="en-GB" dirty="0"/>
            </a:p>
          </p:txBody>
        </p:sp>
      </p:grpSp>
      <p:grpSp>
        <p:nvGrpSpPr>
          <p:cNvPr id="239" name="Graphic 1">
            <a:extLst>
              <a:ext uri="{FF2B5EF4-FFF2-40B4-BE49-F238E27FC236}">
                <a16:creationId xmlns:a16="http://schemas.microsoft.com/office/drawing/2014/main" id="{18581D19-7F31-4923-A585-7AB791B74033}"/>
              </a:ext>
            </a:extLst>
          </p:cNvPr>
          <p:cNvGrpSpPr/>
          <p:nvPr/>
        </p:nvGrpSpPr>
        <p:grpSpPr>
          <a:xfrm>
            <a:off x="5711297" y="3440762"/>
            <a:ext cx="254317" cy="339090"/>
            <a:chOff x="5679439" y="2964973"/>
            <a:chExt cx="254317" cy="339090"/>
          </a:xfrm>
        </p:grpSpPr>
        <p:sp>
          <p:nvSpPr>
            <p:cNvPr id="240" name="Freeform: Shape 239">
              <a:extLst>
                <a:ext uri="{FF2B5EF4-FFF2-40B4-BE49-F238E27FC236}">
                  <a16:creationId xmlns:a16="http://schemas.microsoft.com/office/drawing/2014/main" id="{6CCDC754-0B9E-4899-96DD-1B7325677272}"/>
                </a:ext>
              </a:extLst>
            </p:cNvPr>
            <p:cNvSpPr/>
            <p:nvPr/>
          </p:nvSpPr>
          <p:spPr>
            <a:xfrm>
              <a:off x="5720396" y="2964973"/>
              <a:ext cx="175280" cy="243840"/>
            </a:xfrm>
            <a:custGeom>
              <a:avLst/>
              <a:gdLst>
                <a:gd name="connsiteX0" fmla="*/ 103822 w 175280"/>
                <a:gd name="connsiteY0" fmla="*/ 243840 h 243840"/>
                <a:gd name="connsiteX1" fmla="*/ 71438 w 175280"/>
                <a:gd name="connsiteY1" fmla="*/ 243840 h 243840"/>
                <a:gd name="connsiteX2" fmla="*/ 0 w 175280"/>
                <a:gd name="connsiteY2" fmla="*/ 172403 h 243840"/>
                <a:gd name="connsiteX3" fmla="*/ 0 w 175280"/>
                <a:gd name="connsiteY3" fmla="*/ 71438 h 243840"/>
                <a:gd name="connsiteX4" fmla="*/ 71438 w 175280"/>
                <a:gd name="connsiteY4" fmla="*/ 0 h 243840"/>
                <a:gd name="connsiteX5" fmla="*/ 103822 w 175280"/>
                <a:gd name="connsiteY5" fmla="*/ 0 h 243840"/>
                <a:gd name="connsiteX6" fmla="*/ 175260 w 175280"/>
                <a:gd name="connsiteY6" fmla="*/ 71438 h 243840"/>
                <a:gd name="connsiteX7" fmla="*/ 175260 w 175280"/>
                <a:gd name="connsiteY7" fmla="*/ 172403 h 243840"/>
                <a:gd name="connsiteX8" fmla="*/ 103822 w 175280"/>
                <a:gd name="connsiteY8" fmla="*/ 243840 h 243840"/>
                <a:gd name="connsiteX9" fmla="*/ 71438 w 175280"/>
                <a:gd name="connsiteY9" fmla="*/ 39053 h 243840"/>
                <a:gd name="connsiteX10" fmla="*/ 40005 w 175280"/>
                <a:gd name="connsiteY10" fmla="*/ 70485 h 243840"/>
                <a:gd name="connsiteX11" fmla="*/ 40005 w 175280"/>
                <a:gd name="connsiteY11" fmla="*/ 171450 h 243840"/>
                <a:gd name="connsiteX12" fmla="*/ 71438 w 175280"/>
                <a:gd name="connsiteY12" fmla="*/ 202883 h 243840"/>
                <a:gd name="connsiteX13" fmla="*/ 103822 w 175280"/>
                <a:gd name="connsiteY13" fmla="*/ 202883 h 243840"/>
                <a:gd name="connsiteX14" fmla="*/ 135255 w 175280"/>
                <a:gd name="connsiteY14" fmla="*/ 171450 h 243840"/>
                <a:gd name="connsiteX15" fmla="*/ 135255 w 175280"/>
                <a:gd name="connsiteY15" fmla="*/ 70485 h 243840"/>
                <a:gd name="connsiteX16" fmla="*/ 103822 w 175280"/>
                <a:gd name="connsiteY16" fmla="*/ 39053 h 243840"/>
                <a:gd name="connsiteX17" fmla="*/ 71438 w 175280"/>
                <a:gd name="connsiteY17" fmla="*/ 39053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280" h="243840">
                  <a:moveTo>
                    <a:pt x="103822" y="243840"/>
                  </a:moveTo>
                  <a:lnTo>
                    <a:pt x="71438" y="243840"/>
                  </a:lnTo>
                  <a:cubicBezTo>
                    <a:pt x="31433" y="243840"/>
                    <a:pt x="0" y="211455"/>
                    <a:pt x="0" y="172403"/>
                  </a:cubicBezTo>
                  <a:lnTo>
                    <a:pt x="0" y="71438"/>
                  </a:lnTo>
                  <a:cubicBezTo>
                    <a:pt x="0" y="31433"/>
                    <a:pt x="32385" y="0"/>
                    <a:pt x="71438" y="0"/>
                  </a:cubicBezTo>
                  <a:lnTo>
                    <a:pt x="103822" y="0"/>
                  </a:lnTo>
                  <a:cubicBezTo>
                    <a:pt x="143828" y="0"/>
                    <a:pt x="175260" y="32385"/>
                    <a:pt x="175260" y="71438"/>
                  </a:cubicBezTo>
                  <a:lnTo>
                    <a:pt x="175260" y="172403"/>
                  </a:lnTo>
                  <a:cubicBezTo>
                    <a:pt x="176213" y="211455"/>
                    <a:pt x="143828" y="243840"/>
                    <a:pt x="103822" y="243840"/>
                  </a:cubicBezTo>
                  <a:close/>
                  <a:moveTo>
                    <a:pt x="71438" y="39053"/>
                  </a:moveTo>
                  <a:cubicBezTo>
                    <a:pt x="54293" y="39053"/>
                    <a:pt x="40005" y="53340"/>
                    <a:pt x="40005" y="70485"/>
                  </a:cubicBezTo>
                  <a:lnTo>
                    <a:pt x="40005" y="171450"/>
                  </a:lnTo>
                  <a:cubicBezTo>
                    <a:pt x="40005" y="188595"/>
                    <a:pt x="54293" y="202883"/>
                    <a:pt x="71438" y="202883"/>
                  </a:cubicBezTo>
                  <a:lnTo>
                    <a:pt x="103822" y="202883"/>
                  </a:lnTo>
                  <a:cubicBezTo>
                    <a:pt x="120968" y="202883"/>
                    <a:pt x="135255" y="188595"/>
                    <a:pt x="135255" y="171450"/>
                  </a:cubicBezTo>
                  <a:lnTo>
                    <a:pt x="135255" y="70485"/>
                  </a:lnTo>
                  <a:cubicBezTo>
                    <a:pt x="135255" y="53340"/>
                    <a:pt x="120968" y="39053"/>
                    <a:pt x="103822" y="39053"/>
                  </a:cubicBezTo>
                  <a:lnTo>
                    <a:pt x="71438" y="39053"/>
                  </a:lnTo>
                  <a:close/>
                </a:path>
              </a:pathLst>
            </a:custGeom>
            <a:solidFill>
              <a:srgbClr val="A8AFB4"/>
            </a:solidFill>
            <a:ln w="9525" cap="flat">
              <a:noFill/>
              <a:prstDash val="solid"/>
              <a:miter/>
            </a:ln>
          </p:spPr>
          <p:txBody>
            <a:bodyPr rtlCol="0" anchor="ctr"/>
            <a:lstStyle/>
            <a:p>
              <a:endParaRPr lang="en-GB" dirty="0"/>
            </a:p>
          </p:txBody>
        </p:sp>
        <p:sp>
          <p:nvSpPr>
            <p:cNvPr id="241" name="Freeform: Shape 240">
              <a:extLst>
                <a:ext uri="{FF2B5EF4-FFF2-40B4-BE49-F238E27FC236}">
                  <a16:creationId xmlns:a16="http://schemas.microsoft.com/office/drawing/2014/main" id="{66E0C454-6FDE-4B4A-8ABE-94F60FCC2447}"/>
                </a:ext>
              </a:extLst>
            </p:cNvPr>
            <p:cNvSpPr/>
            <p:nvPr/>
          </p:nvSpPr>
          <p:spPr>
            <a:xfrm>
              <a:off x="5731826" y="2975451"/>
              <a:ext cx="152400" cy="220979"/>
            </a:xfrm>
            <a:custGeom>
              <a:avLst/>
              <a:gdLst>
                <a:gd name="connsiteX0" fmla="*/ 92392 w 152400"/>
                <a:gd name="connsiteY0" fmla="*/ 220980 h 220979"/>
                <a:gd name="connsiteX1" fmla="*/ 60007 w 152400"/>
                <a:gd name="connsiteY1" fmla="*/ 220980 h 220979"/>
                <a:gd name="connsiteX2" fmla="*/ 0 w 152400"/>
                <a:gd name="connsiteY2" fmla="*/ 160972 h 220979"/>
                <a:gd name="connsiteX3" fmla="*/ 0 w 152400"/>
                <a:gd name="connsiteY3" fmla="*/ 60007 h 220979"/>
                <a:gd name="connsiteX4" fmla="*/ 60007 w 152400"/>
                <a:gd name="connsiteY4" fmla="*/ 0 h 220979"/>
                <a:gd name="connsiteX5" fmla="*/ 92392 w 152400"/>
                <a:gd name="connsiteY5" fmla="*/ 0 h 220979"/>
                <a:gd name="connsiteX6" fmla="*/ 152400 w 152400"/>
                <a:gd name="connsiteY6" fmla="*/ 60007 h 220979"/>
                <a:gd name="connsiteX7" fmla="*/ 152400 w 152400"/>
                <a:gd name="connsiteY7" fmla="*/ 160972 h 220979"/>
                <a:gd name="connsiteX8" fmla="*/ 92392 w 152400"/>
                <a:gd name="connsiteY8" fmla="*/ 220980 h 220979"/>
                <a:gd name="connsiteX9" fmla="*/ 60007 w 152400"/>
                <a:gd name="connsiteY9" fmla="*/ 17145 h 220979"/>
                <a:gd name="connsiteX10" fmla="*/ 16192 w 152400"/>
                <a:gd name="connsiteY10" fmla="*/ 60960 h 220979"/>
                <a:gd name="connsiteX11" fmla="*/ 16192 w 152400"/>
                <a:gd name="connsiteY11" fmla="*/ 161925 h 220979"/>
                <a:gd name="connsiteX12" fmla="*/ 60007 w 152400"/>
                <a:gd name="connsiteY12" fmla="*/ 205740 h 220979"/>
                <a:gd name="connsiteX13" fmla="*/ 92392 w 152400"/>
                <a:gd name="connsiteY13" fmla="*/ 205740 h 220979"/>
                <a:gd name="connsiteX14" fmla="*/ 136207 w 152400"/>
                <a:gd name="connsiteY14" fmla="*/ 161925 h 220979"/>
                <a:gd name="connsiteX15" fmla="*/ 136207 w 152400"/>
                <a:gd name="connsiteY15" fmla="*/ 60960 h 220979"/>
                <a:gd name="connsiteX16" fmla="*/ 92392 w 152400"/>
                <a:gd name="connsiteY16" fmla="*/ 17145 h 220979"/>
                <a:gd name="connsiteX17" fmla="*/ 60007 w 152400"/>
                <a:gd name="connsiteY17" fmla="*/ 17145 h 22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400" h="220979">
                  <a:moveTo>
                    <a:pt x="92392" y="220980"/>
                  </a:moveTo>
                  <a:lnTo>
                    <a:pt x="60007" y="220980"/>
                  </a:lnTo>
                  <a:cubicBezTo>
                    <a:pt x="26670" y="220980"/>
                    <a:pt x="0" y="194310"/>
                    <a:pt x="0" y="160972"/>
                  </a:cubicBezTo>
                  <a:lnTo>
                    <a:pt x="0" y="60007"/>
                  </a:lnTo>
                  <a:cubicBezTo>
                    <a:pt x="0" y="26670"/>
                    <a:pt x="26670" y="0"/>
                    <a:pt x="60007" y="0"/>
                  </a:cubicBezTo>
                  <a:lnTo>
                    <a:pt x="92392" y="0"/>
                  </a:lnTo>
                  <a:cubicBezTo>
                    <a:pt x="125730" y="0"/>
                    <a:pt x="152400" y="26670"/>
                    <a:pt x="152400" y="60007"/>
                  </a:cubicBezTo>
                  <a:lnTo>
                    <a:pt x="152400" y="160972"/>
                  </a:lnTo>
                  <a:cubicBezTo>
                    <a:pt x="152400" y="194310"/>
                    <a:pt x="125730" y="220980"/>
                    <a:pt x="92392" y="220980"/>
                  </a:cubicBezTo>
                  <a:close/>
                  <a:moveTo>
                    <a:pt x="60007" y="17145"/>
                  </a:moveTo>
                  <a:cubicBezTo>
                    <a:pt x="36195" y="17145"/>
                    <a:pt x="16192" y="36195"/>
                    <a:pt x="16192" y="60960"/>
                  </a:cubicBezTo>
                  <a:lnTo>
                    <a:pt x="16192" y="161925"/>
                  </a:lnTo>
                  <a:cubicBezTo>
                    <a:pt x="16192" y="185738"/>
                    <a:pt x="35242" y="205740"/>
                    <a:pt x="60007" y="205740"/>
                  </a:cubicBezTo>
                  <a:lnTo>
                    <a:pt x="92392" y="205740"/>
                  </a:lnTo>
                  <a:cubicBezTo>
                    <a:pt x="116205" y="205740"/>
                    <a:pt x="136207" y="186690"/>
                    <a:pt x="136207" y="161925"/>
                  </a:cubicBezTo>
                  <a:lnTo>
                    <a:pt x="136207" y="60960"/>
                  </a:lnTo>
                  <a:cubicBezTo>
                    <a:pt x="136207" y="37147"/>
                    <a:pt x="117157" y="17145"/>
                    <a:pt x="92392" y="17145"/>
                  </a:cubicBezTo>
                  <a:lnTo>
                    <a:pt x="60007" y="17145"/>
                  </a:lnTo>
                  <a:close/>
                </a:path>
              </a:pathLst>
            </a:custGeom>
            <a:solidFill>
              <a:srgbClr val="C3C7CB"/>
            </a:solidFill>
            <a:ln w="9525" cap="flat">
              <a:noFill/>
              <a:prstDash val="solid"/>
              <a:miter/>
            </a:ln>
          </p:spPr>
          <p:txBody>
            <a:bodyPr rtlCol="0" anchor="ctr"/>
            <a:lstStyle/>
            <a:p>
              <a:endParaRPr lang="en-GB" dirty="0"/>
            </a:p>
          </p:txBody>
        </p:sp>
        <p:sp>
          <p:nvSpPr>
            <p:cNvPr id="242" name="Freeform: Shape 241">
              <a:extLst>
                <a:ext uri="{FF2B5EF4-FFF2-40B4-BE49-F238E27FC236}">
                  <a16:creationId xmlns:a16="http://schemas.microsoft.com/office/drawing/2014/main" id="{9EB06D3F-D403-49D2-A5BE-11C76DD09563}"/>
                </a:ext>
              </a:extLst>
            </p:cNvPr>
            <p:cNvSpPr/>
            <p:nvPr/>
          </p:nvSpPr>
          <p:spPr>
            <a:xfrm>
              <a:off x="5679439" y="3102134"/>
              <a:ext cx="254317" cy="201929"/>
            </a:xfrm>
            <a:custGeom>
              <a:avLst/>
              <a:gdLst>
                <a:gd name="connsiteX0" fmla="*/ 214313 w 254317"/>
                <a:gd name="connsiteY0" fmla="*/ 201930 h 201929"/>
                <a:gd name="connsiteX1" fmla="*/ 40005 w 254317"/>
                <a:gd name="connsiteY1" fmla="*/ 201930 h 201929"/>
                <a:gd name="connsiteX2" fmla="*/ 0 w 254317"/>
                <a:gd name="connsiteY2" fmla="*/ 161925 h 201929"/>
                <a:gd name="connsiteX3" fmla="*/ 0 w 254317"/>
                <a:gd name="connsiteY3" fmla="*/ 40005 h 201929"/>
                <a:gd name="connsiteX4" fmla="*/ 40005 w 254317"/>
                <a:gd name="connsiteY4" fmla="*/ 0 h 201929"/>
                <a:gd name="connsiteX5" fmla="*/ 214313 w 254317"/>
                <a:gd name="connsiteY5" fmla="*/ 0 h 201929"/>
                <a:gd name="connsiteX6" fmla="*/ 254317 w 254317"/>
                <a:gd name="connsiteY6" fmla="*/ 40005 h 201929"/>
                <a:gd name="connsiteX7" fmla="*/ 254317 w 254317"/>
                <a:gd name="connsiteY7" fmla="*/ 161925 h 201929"/>
                <a:gd name="connsiteX8" fmla="*/ 214313 w 254317"/>
                <a:gd name="connsiteY8" fmla="*/ 201930 h 20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17" h="201929">
                  <a:moveTo>
                    <a:pt x="214313" y="201930"/>
                  </a:moveTo>
                  <a:lnTo>
                    <a:pt x="40005" y="201930"/>
                  </a:lnTo>
                  <a:cubicBezTo>
                    <a:pt x="18097" y="201930"/>
                    <a:pt x="0" y="183832"/>
                    <a:pt x="0" y="161925"/>
                  </a:cubicBezTo>
                  <a:lnTo>
                    <a:pt x="0" y="40005"/>
                  </a:lnTo>
                  <a:cubicBezTo>
                    <a:pt x="0" y="18097"/>
                    <a:pt x="18097" y="0"/>
                    <a:pt x="40005" y="0"/>
                  </a:cubicBezTo>
                  <a:lnTo>
                    <a:pt x="214313" y="0"/>
                  </a:lnTo>
                  <a:cubicBezTo>
                    <a:pt x="236220" y="0"/>
                    <a:pt x="254317" y="18097"/>
                    <a:pt x="254317" y="40005"/>
                  </a:cubicBezTo>
                  <a:lnTo>
                    <a:pt x="254317" y="161925"/>
                  </a:lnTo>
                  <a:cubicBezTo>
                    <a:pt x="254317" y="183832"/>
                    <a:pt x="236220" y="201930"/>
                    <a:pt x="214313" y="201930"/>
                  </a:cubicBezTo>
                  <a:close/>
                </a:path>
              </a:pathLst>
            </a:custGeom>
            <a:solidFill>
              <a:srgbClr val="ECB600"/>
            </a:solidFill>
            <a:ln w="9525" cap="flat">
              <a:noFill/>
              <a:prstDash val="solid"/>
              <a:miter/>
            </a:ln>
          </p:spPr>
          <p:txBody>
            <a:bodyPr rtlCol="0" anchor="ctr"/>
            <a:lstStyle/>
            <a:p>
              <a:endParaRPr lang="en-GB" dirty="0"/>
            </a:p>
          </p:txBody>
        </p:sp>
        <p:sp>
          <p:nvSpPr>
            <p:cNvPr id="243" name="Freeform: Shape 242">
              <a:extLst>
                <a:ext uri="{FF2B5EF4-FFF2-40B4-BE49-F238E27FC236}">
                  <a16:creationId xmlns:a16="http://schemas.microsoft.com/office/drawing/2014/main" id="{C26B6195-BF84-4B0E-8B15-76BB12E0E745}"/>
                </a:ext>
              </a:extLst>
            </p:cNvPr>
            <p:cNvSpPr/>
            <p:nvPr/>
          </p:nvSpPr>
          <p:spPr>
            <a:xfrm>
              <a:off x="5703251" y="3101181"/>
              <a:ext cx="37147" cy="201929"/>
            </a:xfrm>
            <a:custGeom>
              <a:avLst/>
              <a:gdLst>
                <a:gd name="connsiteX0" fmla="*/ 0 w 37147"/>
                <a:gd name="connsiteY0" fmla="*/ 0 h 201929"/>
                <a:gd name="connsiteX1" fmla="*/ 37148 w 37147"/>
                <a:gd name="connsiteY1" fmla="*/ 0 h 201929"/>
                <a:gd name="connsiteX2" fmla="*/ 37148 w 37147"/>
                <a:gd name="connsiteY2" fmla="*/ 201930 h 201929"/>
                <a:gd name="connsiteX3" fmla="*/ 0 w 37147"/>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37147" h="201929">
                  <a:moveTo>
                    <a:pt x="0" y="0"/>
                  </a:moveTo>
                  <a:lnTo>
                    <a:pt x="37148" y="0"/>
                  </a:lnTo>
                  <a:lnTo>
                    <a:pt x="37148" y="201930"/>
                  </a:lnTo>
                  <a:lnTo>
                    <a:pt x="0" y="201930"/>
                  </a:lnTo>
                  <a:close/>
                </a:path>
              </a:pathLst>
            </a:custGeom>
            <a:solidFill>
              <a:srgbClr val="F6D37B"/>
            </a:solidFill>
            <a:ln w="9525" cap="flat">
              <a:noFill/>
              <a:prstDash val="solid"/>
              <a:miter/>
            </a:ln>
          </p:spPr>
          <p:txBody>
            <a:bodyPr rtlCol="0" anchor="ctr"/>
            <a:lstStyle/>
            <a:p>
              <a:endParaRPr lang="en-GB" dirty="0"/>
            </a:p>
          </p:txBody>
        </p:sp>
        <p:sp>
          <p:nvSpPr>
            <p:cNvPr id="244" name="Freeform: Shape 243">
              <a:extLst>
                <a:ext uri="{FF2B5EF4-FFF2-40B4-BE49-F238E27FC236}">
                  <a16:creationId xmlns:a16="http://schemas.microsoft.com/office/drawing/2014/main" id="{731C460E-E720-4B35-8747-C2ADBED437B5}"/>
                </a:ext>
              </a:extLst>
            </p:cNvPr>
            <p:cNvSpPr/>
            <p:nvPr/>
          </p:nvSpPr>
          <p:spPr>
            <a:xfrm>
              <a:off x="5771831" y="3130709"/>
              <a:ext cx="68580" cy="134302"/>
            </a:xfrm>
            <a:custGeom>
              <a:avLst/>
              <a:gdLst>
                <a:gd name="connsiteX0" fmla="*/ 68580 w 68580"/>
                <a:gd name="connsiteY0" fmla="*/ 34290 h 134302"/>
                <a:gd name="connsiteX1" fmla="*/ 33338 w 68580"/>
                <a:gd name="connsiteY1" fmla="*/ 0 h 134302"/>
                <a:gd name="connsiteX2" fmla="*/ 0 w 68580"/>
                <a:gd name="connsiteY2" fmla="*/ 34290 h 134302"/>
                <a:gd name="connsiteX3" fmla="*/ 19050 w 68580"/>
                <a:gd name="connsiteY3" fmla="*/ 64770 h 134302"/>
                <a:gd name="connsiteX4" fmla="*/ 4763 w 68580"/>
                <a:gd name="connsiteY4" fmla="*/ 123825 h 134302"/>
                <a:gd name="connsiteX5" fmla="*/ 13335 w 68580"/>
                <a:gd name="connsiteY5" fmla="*/ 134302 h 134302"/>
                <a:gd name="connsiteX6" fmla="*/ 56198 w 68580"/>
                <a:gd name="connsiteY6" fmla="*/ 134302 h 134302"/>
                <a:gd name="connsiteX7" fmla="*/ 64770 w 68580"/>
                <a:gd name="connsiteY7" fmla="*/ 123825 h 134302"/>
                <a:gd name="connsiteX8" fmla="*/ 50483 w 68580"/>
                <a:gd name="connsiteY8" fmla="*/ 64770 h 134302"/>
                <a:gd name="connsiteX9" fmla="*/ 68580 w 68580"/>
                <a:gd name="connsiteY9" fmla="*/ 34290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 h="134302">
                  <a:moveTo>
                    <a:pt x="68580" y="34290"/>
                  </a:moveTo>
                  <a:cubicBezTo>
                    <a:pt x="68580" y="15240"/>
                    <a:pt x="52388" y="0"/>
                    <a:pt x="33338" y="0"/>
                  </a:cubicBezTo>
                  <a:cubicBezTo>
                    <a:pt x="15240" y="952"/>
                    <a:pt x="0" y="16192"/>
                    <a:pt x="0" y="34290"/>
                  </a:cubicBezTo>
                  <a:cubicBezTo>
                    <a:pt x="0" y="47625"/>
                    <a:pt x="7620" y="59055"/>
                    <a:pt x="19050" y="64770"/>
                  </a:cubicBezTo>
                  <a:lnTo>
                    <a:pt x="4763" y="123825"/>
                  </a:lnTo>
                  <a:cubicBezTo>
                    <a:pt x="3810" y="129540"/>
                    <a:pt x="7620" y="134302"/>
                    <a:pt x="13335" y="134302"/>
                  </a:cubicBezTo>
                  <a:lnTo>
                    <a:pt x="56198" y="134302"/>
                  </a:lnTo>
                  <a:cubicBezTo>
                    <a:pt x="61913" y="134302"/>
                    <a:pt x="65723" y="128588"/>
                    <a:pt x="64770" y="123825"/>
                  </a:cubicBezTo>
                  <a:lnTo>
                    <a:pt x="50483" y="64770"/>
                  </a:lnTo>
                  <a:cubicBezTo>
                    <a:pt x="60960" y="59055"/>
                    <a:pt x="68580" y="47625"/>
                    <a:pt x="68580" y="34290"/>
                  </a:cubicBezTo>
                  <a:close/>
                </a:path>
              </a:pathLst>
            </a:custGeom>
            <a:solidFill>
              <a:srgbClr val="CB8A25"/>
            </a:solidFill>
            <a:ln w="9525" cap="flat">
              <a:noFill/>
              <a:prstDash val="solid"/>
              <a:miter/>
            </a:ln>
          </p:spPr>
          <p:txBody>
            <a:bodyPr rtlCol="0" anchor="ctr"/>
            <a:lstStyle/>
            <a:p>
              <a:endParaRPr lang="en-GB" dirty="0"/>
            </a:p>
          </p:txBody>
        </p:sp>
      </p:grpSp>
      <p:grpSp>
        <p:nvGrpSpPr>
          <p:cNvPr id="245" name="Graphic 1">
            <a:extLst>
              <a:ext uri="{FF2B5EF4-FFF2-40B4-BE49-F238E27FC236}">
                <a16:creationId xmlns:a16="http://schemas.microsoft.com/office/drawing/2014/main" id="{18581D19-7F31-4923-A585-7AB791B74033}"/>
              </a:ext>
            </a:extLst>
          </p:cNvPr>
          <p:cNvGrpSpPr/>
          <p:nvPr/>
        </p:nvGrpSpPr>
        <p:grpSpPr>
          <a:xfrm>
            <a:off x="6600681" y="4412774"/>
            <a:ext cx="483870" cy="498157"/>
            <a:chOff x="6567169" y="3924141"/>
            <a:chExt cx="483870" cy="498157"/>
          </a:xfrm>
        </p:grpSpPr>
        <p:sp>
          <p:nvSpPr>
            <p:cNvPr id="246" name="Freeform: Shape 245">
              <a:extLst>
                <a:ext uri="{FF2B5EF4-FFF2-40B4-BE49-F238E27FC236}">
                  <a16:creationId xmlns:a16="http://schemas.microsoft.com/office/drawing/2014/main" id="{9336ABFB-4017-45D8-B4FA-67CA0AA0DD2A}"/>
                </a:ext>
              </a:extLst>
            </p:cNvPr>
            <p:cNvSpPr/>
            <p:nvPr/>
          </p:nvSpPr>
          <p:spPr>
            <a:xfrm>
              <a:off x="6630986" y="4116546"/>
              <a:ext cx="355282" cy="286702"/>
            </a:xfrm>
            <a:custGeom>
              <a:avLst/>
              <a:gdLst>
                <a:gd name="connsiteX0" fmla="*/ 0 w 355282"/>
                <a:gd name="connsiteY0" fmla="*/ 0 h 286702"/>
                <a:gd name="connsiteX1" fmla="*/ 355282 w 355282"/>
                <a:gd name="connsiteY1" fmla="*/ 0 h 286702"/>
                <a:gd name="connsiteX2" fmla="*/ 355282 w 355282"/>
                <a:gd name="connsiteY2" fmla="*/ 286703 h 286702"/>
                <a:gd name="connsiteX3" fmla="*/ 0 w 355282"/>
                <a:gd name="connsiteY3" fmla="*/ 286703 h 286702"/>
              </a:gdLst>
              <a:ahLst/>
              <a:cxnLst>
                <a:cxn ang="0">
                  <a:pos x="connsiteX0" y="connsiteY0"/>
                </a:cxn>
                <a:cxn ang="0">
                  <a:pos x="connsiteX1" y="connsiteY1"/>
                </a:cxn>
                <a:cxn ang="0">
                  <a:pos x="connsiteX2" y="connsiteY2"/>
                </a:cxn>
                <a:cxn ang="0">
                  <a:pos x="connsiteX3" y="connsiteY3"/>
                </a:cxn>
              </a:cxnLst>
              <a:rect l="l" t="t" r="r" b="b"/>
              <a:pathLst>
                <a:path w="355282" h="286702">
                  <a:moveTo>
                    <a:pt x="0" y="0"/>
                  </a:moveTo>
                  <a:lnTo>
                    <a:pt x="355282" y="0"/>
                  </a:lnTo>
                  <a:lnTo>
                    <a:pt x="355282" y="286703"/>
                  </a:lnTo>
                  <a:lnTo>
                    <a:pt x="0" y="286703"/>
                  </a:lnTo>
                  <a:close/>
                </a:path>
              </a:pathLst>
            </a:custGeom>
            <a:solidFill>
              <a:srgbClr val="748289"/>
            </a:solidFill>
            <a:ln w="9525" cap="flat">
              <a:noFill/>
              <a:prstDash val="solid"/>
              <a:miter/>
            </a:ln>
          </p:spPr>
          <p:txBody>
            <a:bodyPr rtlCol="0" anchor="ctr"/>
            <a:lstStyle/>
            <a:p>
              <a:endParaRPr lang="en-GB" dirty="0"/>
            </a:p>
          </p:txBody>
        </p:sp>
        <p:grpSp>
          <p:nvGrpSpPr>
            <p:cNvPr id="247" name="Graphic 1">
              <a:extLst>
                <a:ext uri="{FF2B5EF4-FFF2-40B4-BE49-F238E27FC236}">
                  <a16:creationId xmlns:a16="http://schemas.microsoft.com/office/drawing/2014/main" id="{18581D19-7F31-4923-A585-7AB791B74033}"/>
                </a:ext>
              </a:extLst>
            </p:cNvPr>
            <p:cNvGrpSpPr/>
            <p:nvPr/>
          </p:nvGrpSpPr>
          <p:grpSpPr>
            <a:xfrm>
              <a:off x="6622414" y="4108926"/>
              <a:ext cx="373379" cy="268604"/>
              <a:chOff x="6622414" y="4108926"/>
              <a:chExt cx="373379" cy="268604"/>
            </a:xfrm>
            <a:solidFill>
              <a:srgbClr val="F0F0F0"/>
            </a:solidFill>
          </p:grpSpPr>
          <p:grpSp>
            <p:nvGrpSpPr>
              <p:cNvPr id="248" name="Graphic 1">
                <a:extLst>
                  <a:ext uri="{FF2B5EF4-FFF2-40B4-BE49-F238E27FC236}">
                    <a16:creationId xmlns:a16="http://schemas.microsoft.com/office/drawing/2014/main" id="{18581D19-7F31-4923-A585-7AB791B74033}"/>
                  </a:ext>
                </a:extLst>
              </p:cNvPr>
              <p:cNvGrpSpPr/>
              <p:nvPr/>
            </p:nvGrpSpPr>
            <p:grpSpPr>
              <a:xfrm>
                <a:off x="6622414" y="4108926"/>
                <a:ext cx="265747" cy="268604"/>
                <a:chOff x="6622414" y="4108926"/>
                <a:chExt cx="265747" cy="268604"/>
              </a:xfrm>
              <a:solidFill>
                <a:srgbClr val="F0F0F0"/>
              </a:solidFill>
            </p:grpSpPr>
            <p:sp>
              <p:nvSpPr>
                <p:cNvPr id="249" name="Freeform: Shape 248">
                  <a:extLst>
                    <a:ext uri="{FF2B5EF4-FFF2-40B4-BE49-F238E27FC236}">
                      <a16:creationId xmlns:a16="http://schemas.microsoft.com/office/drawing/2014/main" id="{EC75A273-A6D7-43B4-97A0-6BD079ED9FD2}"/>
                    </a:ext>
                  </a:extLst>
                </p:cNvPr>
                <p:cNvSpPr/>
                <p:nvPr/>
              </p:nvSpPr>
              <p:spPr>
                <a:xfrm>
                  <a:off x="6622414" y="4108926"/>
                  <a:ext cx="50482" cy="268604"/>
                </a:xfrm>
                <a:custGeom>
                  <a:avLst/>
                  <a:gdLst>
                    <a:gd name="connsiteX0" fmla="*/ 50482 w 50482"/>
                    <a:gd name="connsiteY0" fmla="*/ 268605 h 268604"/>
                    <a:gd name="connsiteX1" fmla="*/ 0 w 50482"/>
                    <a:gd name="connsiteY1" fmla="*/ 268605 h 268604"/>
                    <a:gd name="connsiteX2" fmla="*/ 4763 w 50482"/>
                    <a:gd name="connsiteY2" fmla="*/ 0 h 268604"/>
                    <a:gd name="connsiteX3" fmla="*/ 45720 w 50482"/>
                    <a:gd name="connsiteY3" fmla="*/ 0 h 268604"/>
                  </a:gdLst>
                  <a:ahLst/>
                  <a:cxnLst>
                    <a:cxn ang="0">
                      <a:pos x="connsiteX0" y="connsiteY0"/>
                    </a:cxn>
                    <a:cxn ang="0">
                      <a:pos x="connsiteX1" y="connsiteY1"/>
                    </a:cxn>
                    <a:cxn ang="0">
                      <a:pos x="connsiteX2" y="connsiteY2"/>
                    </a:cxn>
                    <a:cxn ang="0">
                      <a:pos x="connsiteX3" y="connsiteY3"/>
                    </a:cxn>
                  </a:cxnLst>
                  <a:rect l="l" t="t" r="r" b="b"/>
                  <a:pathLst>
                    <a:path w="50482" h="268604">
                      <a:moveTo>
                        <a:pt x="50482" y="268605"/>
                      </a:moveTo>
                      <a:lnTo>
                        <a:pt x="0" y="268605"/>
                      </a:lnTo>
                      <a:lnTo>
                        <a:pt x="4763" y="0"/>
                      </a:lnTo>
                      <a:lnTo>
                        <a:pt x="45720" y="0"/>
                      </a:lnTo>
                      <a:close/>
                    </a:path>
                  </a:pathLst>
                </a:custGeom>
                <a:solidFill>
                  <a:srgbClr val="F0F0F0"/>
                </a:solidFill>
                <a:ln w="9525" cap="flat">
                  <a:noFill/>
                  <a:prstDash val="solid"/>
                  <a:miter/>
                </a:ln>
              </p:spPr>
              <p:txBody>
                <a:bodyPr rtlCol="0" anchor="ctr"/>
                <a:lstStyle/>
                <a:p>
                  <a:endParaRPr lang="en-GB" dirty="0"/>
                </a:p>
              </p:txBody>
            </p:sp>
            <p:sp>
              <p:nvSpPr>
                <p:cNvPr id="250" name="Freeform: Shape 249">
                  <a:extLst>
                    <a:ext uri="{FF2B5EF4-FFF2-40B4-BE49-F238E27FC236}">
                      <a16:creationId xmlns:a16="http://schemas.microsoft.com/office/drawing/2014/main" id="{D2E8C060-57C2-4E0D-BEBA-E1D8C9FD2FA2}"/>
                    </a:ext>
                  </a:extLst>
                </p:cNvPr>
                <p:cNvSpPr/>
                <p:nvPr/>
              </p:nvSpPr>
              <p:spPr>
                <a:xfrm>
                  <a:off x="6729093" y="4108926"/>
                  <a:ext cx="51435" cy="268604"/>
                </a:xfrm>
                <a:custGeom>
                  <a:avLst/>
                  <a:gdLst>
                    <a:gd name="connsiteX0" fmla="*/ 51435 w 51435"/>
                    <a:gd name="connsiteY0" fmla="*/ 268605 h 268604"/>
                    <a:gd name="connsiteX1" fmla="*/ 0 w 51435"/>
                    <a:gd name="connsiteY1" fmla="*/ 268605 h 268604"/>
                    <a:gd name="connsiteX2" fmla="*/ 5715 w 51435"/>
                    <a:gd name="connsiteY2" fmla="*/ 0 h 268604"/>
                    <a:gd name="connsiteX3" fmla="*/ 45720 w 51435"/>
                    <a:gd name="connsiteY3" fmla="*/ 0 h 268604"/>
                  </a:gdLst>
                  <a:ahLst/>
                  <a:cxnLst>
                    <a:cxn ang="0">
                      <a:pos x="connsiteX0" y="connsiteY0"/>
                    </a:cxn>
                    <a:cxn ang="0">
                      <a:pos x="connsiteX1" y="connsiteY1"/>
                    </a:cxn>
                    <a:cxn ang="0">
                      <a:pos x="connsiteX2" y="connsiteY2"/>
                    </a:cxn>
                    <a:cxn ang="0">
                      <a:pos x="connsiteX3" y="connsiteY3"/>
                    </a:cxn>
                  </a:cxnLst>
                  <a:rect l="l" t="t" r="r" b="b"/>
                  <a:pathLst>
                    <a:path w="51435" h="268604">
                      <a:moveTo>
                        <a:pt x="51435" y="268605"/>
                      </a:moveTo>
                      <a:lnTo>
                        <a:pt x="0" y="268605"/>
                      </a:lnTo>
                      <a:lnTo>
                        <a:pt x="5715" y="0"/>
                      </a:lnTo>
                      <a:lnTo>
                        <a:pt x="45720" y="0"/>
                      </a:lnTo>
                      <a:close/>
                    </a:path>
                  </a:pathLst>
                </a:custGeom>
                <a:solidFill>
                  <a:srgbClr val="F0F0F0"/>
                </a:solidFill>
                <a:ln w="9525" cap="flat">
                  <a:noFill/>
                  <a:prstDash val="solid"/>
                  <a:miter/>
                </a:ln>
              </p:spPr>
              <p:txBody>
                <a:bodyPr rtlCol="0" anchor="ctr"/>
                <a:lstStyle/>
                <a:p>
                  <a:endParaRPr lang="en-GB" dirty="0"/>
                </a:p>
              </p:txBody>
            </p:sp>
            <p:sp>
              <p:nvSpPr>
                <p:cNvPr id="251" name="Freeform: Shape 250">
                  <a:extLst>
                    <a:ext uri="{FF2B5EF4-FFF2-40B4-BE49-F238E27FC236}">
                      <a16:creationId xmlns:a16="http://schemas.microsoft.com/office/drawing/2014/main" id="{6A469427-8FE7-4E52-8BC9-AE5C1975FFC8}"/>
                    </a:ext>
                  </a:extLst>
                </p:cNvPr>
                <p:cNvSpPr/>
                <p:nvPr/>
              </p:nvSpPr>
              <p:spPr>
                <a:xfrm>
                  <a:off x="6836726" y="4108926"/>
                  <a:ext cx="51434" cy="268604"/>
                </a:xfrm>
                <a:custGeom>
                  <a:avLst/>
                  <a:gdLst>
                    <a:gd name="connsiteX0" fmla="*/ 51435 w 51434"/>
                    <a:gd name="connsiteY0" fmla="*/ 268605 h 268604"/>
                    <a:gd name="connsiteX1" fmla="*/ 0 w 51434"/>
                    <a:gd name="connsiteY1" fmla="*/ 268605 h 268604"/>
                    <a:gd name="connsiteX2" fmla="*/ 5715 w 51434"/>
                    <a:gd name="connsiteY2" fmla="*/ 0 h 268604"/>
                    <a:gd name="connsiteX3" fmla="*/ 45720 w 51434"/>
                    <a:gd name="connsiteY3" fmla="*/ 0 h 268604"/>
                  </a:gdLst>
                  <a:ahLst/>
                  <a:cxnLst>
                    <a:cxn ang="0">
                      <a:pos x="connsiteX0" y="connsiteY0"/>
                    </a:cxn>
                    <a:cxn ang="0">
                      <a:pos x="connsiteX1" y="connsiteY1"/>
                    </a:cxn>
                    <a:cxn ang="0">
                      <a:pos x="connsiteX2" y="connsiteY2"/>
                    </a:cxn>
                    <a:cxn ang="0">
                      <a:pos x="connsiteX3" y="connsiteY3"/>
                    </a:cxn>
                  </a:cxnLst>
                  <a:rect l="l" t="t" r="r" b="b"/>
                  <a:pathLst>
                    <a:path w="51434" h="268604">
                      <a:moveTo>
                        <a:pt x="51435" y="268605"/>
                      </a:moveTo>
                      <a:lnTo>
                        <a:pt x="0" y="268605"/>
                      </a:lnTo>
                      <a:lnTo>
                        <a:pt x="5715" y="0"/>
                      </a:lnTo>
                      <a:lnTo>
                        <a:pt x="45720" y="0"/>
                      </a:lnTo>
                      <a:close/>
                    </a:path>
                  </a:pathLst>
                </a:custGeom>
                <a:solidFill>
                  <a:srgbClr val="F0F0F0"/>
                </a:solidFill>
                <a:ln w="9525" cap="flat">
                  <a:noFill/>
                  <a:prstDash val="solid"/>
                  <a:miter/>
                </a:ln>
              </p:spPr>
              <p:txBody>
                <a:bodyPr rtlCol="0" anchor="ctr"/>
                <a:lstStyle/>
                <a:p>
                  <a:endParaRPr lang="en-GB" dirty="0"/>
                </a:p>
              </p:txBody>
            </p:sp>
          </p:grpSp>
          <p:sp>
            <p:nvSpPr>
              <p:cNvPr id="252" name="Freeform: Shape 251">
                <a:extLst>
                  <a:ext uri="{FF2B5EF4-FFF2-40B4-BE49-F238E27FC236}">
                    <a16:creationId xmlns:a16="http://schemas.microsoft.com/office/drawing/2014/main" id="{191F3CCF-C45A-45E1-9BF5-216E551687CC}"/>
                  </a:ext>
                </a:extLst>
              </p:cNvPr>
              <p:cNvSpPr/>
              <p:nvPr/>
            </p:nvSpPr>
            <p:spPr>
              <a:xfrm>
                <a:off x="6944358" y="4108926"/>
                <a:ext cx="51434" cy="268604"/>
              </a:xfrm>
              <a:custGeom>
                <a:avLst/>
                <a:gdLst>
                  <a:gd name="connsiteX0" fmla="*/ 51435 w 51434"/>
                  <a:gd name="connsiteY0" fmla="*/ 268605 h 268604"/>
                  <a:gd name="connsiteX1" fmla="*/ 0 w 51434"/>
                  <a:gd name="connsiteY1" fmla="*/ 268605 h 268604"/>
                  <a:gd name="connsiteX2" fmla="*/ 5715 w 51434"/>
                  <a:gd name="connsiteY2" fmla="*/ 0 h 268604"/>
                  <a:gd name="connsiteX3" fmla="*/ 45720 w 51434"/>
                  <a:gd name="connsiteY3" fmla="*/ 0 h 268604"/>
                </a:gdLst>
                <a:ahLst/>
                <a:cxnLst>
                  <a:cxn ang="0">
                    <a:pos x="connsiteX0" y="connsiteY0"/>
                  </a:cxn>
                  <a:cxn ang="0">
                    <a:pos x="connsiteX1" y="connsiteY1"/>
                  </a:cxn>
                  <a:cxn ang="0">
                    <a:pos x="connsiteX2" y="connsiteY2"/>
                  </a:cxn>
                  <a:cxn ang="0">
                    <a:pos x="connsiteX3" y="connsiteY3"/>
                  </a:cxn>
                </a:cxnLst>
                <a:rect l="l" t="t" r="r" b="b"/>
                <a:pathLst>
                  <a:path w="51434" h="268604">
                    <a:moveTo>
                      <a:pt x="51435" y="268605"/>
                    </a:moveTo>
                    <a:lnTo>
                      <a:pt x="0" y="268605"/>
                    </a:lnTo>
                    <a:lnTo>
                      <a:pt x="5715" y="0"/>
                    </a:lnTo>
                    <a:lnTo>
                      <a:pt x="45720" y="0"/>
                    </a:lnTo>
                    <a:close/>
                  </a:path>
                </a:pathLst>
              </a:custGeom>
              <a:solidFill>
                <a:srgbClr val="F0F0F0"/>
              </a:solidFill>
              <a:ln w="9525" cap="flat">
                <a:noFill/>
                <a:prstDash val="solid"/>
                <a:miter/>
              </a:ln>
            </p:spPr>
            <p:txBody>
              <a:bodyPr rtlCol="0" anchor="ctr"/>
              <a:lstStyle/>
              <a:p>
                <a:endParaRPr lang="en-GB" dirty="0"/>
              </a:p>
            </p:txBody>
          </p:sp>
        </p:grpSp>
        <p:sp>
          <p:nvSpPr>
            <p:cNvPr id="253" name="Freeform: Shape 252">
              <a:extLst>
                <a:ext uri="{FF2B5EF4-FFF2-40B4-BE49-F238E27FC236}">
                  <a16:creationId xmlns:a16="http://schemas.microsoft.com/office/drawing/2014/main" id="{C921BF42-C67C-43FF-BBAA-C595125DAB01}"/>
                </a:ext>
              </a:extLst>
            </p:cNvPr>
            <p:cNvSpPr/>
            <p:nvPr/>
          </p:nvSpPr>
          <p:spPr>
            <a:xfrm>
              <a:off x="6592886" y="4374674"/>
              <a:ext cx="432434" cy="42862"/>
            </a:xfrm>
            <a:custGeom>
              <a:avLst/>
              <a:gdLst>
                <a:gd name="connsiteX0" fmla="*/ 0 w 432434"/>
                <a:gd name="connsiteY0" fmla="*/ 0 h 42862"/>
                <a:gd name="connsiteX1" fmla="*/ 432435 w 432434"/>
                <a:gd name="connsiteY1" fmla="*/ 0 h 42862"/>
                <a:gd name="connsiteX2" fmla="*/ 432435 w 432434"/>
                <a:gd name="connsiteY2" fmla="*/ 42863 h 42862"/>
                <a:gd name="connsiteX3" fmla="*/ 0 w 432434"/>
                <a:gd name="connsiteY3" fmla="*/ 42863 h 42862"/>
              </a:gdLst>
              <a:ahLst/>
              <a:cxnLst>
                <a:cxn ang="0">
                  <a:pos x="connsiteX0" y="connsiteY0"/>
                </a:cxn>
                <a:cxn ang="0">
                  <a:pos x="connsiteX1" y="connsiteY1"/>
                </a:cxn>
                <a:cxn ang="0">
                  <a:pos x="connsiteX2" y="connsiteY2"/>
                </a:cxn>
                <a:cxn ang="0">
                  <a:pos x="connsiteX3" y="connsiteY3"/>
                </a:cxn>
              </a:cxnLst>
              <a:rect l="l" t="t" r="r" b="b"/>
              <a:pathLst>
                <a:path w="432434" h="42862">
                  <a:moveTo>
                    <a:pt x="0" y="0"/>
                  </a:moveTo>
                  <a:lnTo>
                    <a:pt x="432435" y="0"/>
                  </a:lnTo>
                  <a:lnTo>
                    <a:pt x="432435" y="42863"/>
                  </a:lnTo>
                  <a:lnTo>
                    <a:pt x="0" y="42863"/>
                  </a:lnTo>
                  <a:close/>
                </a:path>
              </a:pathLst>
            </a:custGeom>
            <a:solidFill>
              <a:srgbClr val="C3C7CB"/>
            </a:solidFill>
            <a:ln w="9525" cap="flat">
              <a:noFill/>
              <a:prstDash val="solid"/>
              <a:miter/>
            </a:ln>
          </p:spPr>
          <p:txBody>
            <a:bodyPr rtlCol="0" anchor="ctr"/>
            <a:lstStyle/>
            <a:p>
              <a:endParaRPr lang="en-GB" dirty="0"/>
            </a:p>
          </p:txBody>
        </p:sp>
        <p:sp>
          <p:nvSpPr>
            <p:cNvPr id="254" name="Freeform: Shape 253">
              <a:extLst>
                <a:ext uri="{FF2B5EF4-FFF2-40B4-BE49-F238E27FC236}">
                  <a16:creationId xmlns:a16="http://schemas.microsoft.com/office/drawing/2014/main" id="{F53910AF-3AB1-48C3-B3BC-76EE7FDE3D92}"/>
                </a:ext>
              </a:extLst>
            </p:cNvPr>
            <p:cNvSpPr/>
            <p:nvPr/>
          </p:nvSpPr>
          <p:spPr>
            <a:xfrm>
              <a:off x="6567169" y="4388961"/>
              <a:ext cx="483870" cy="33337"/>
            </a:xfrm>
            <a:custGeom>
              <a:avLst/>
              <a:gdLst>
                <a:gd name="connsiteX0" fmla="*/ 0 w 483870"/>
                <a:gd name="connsiteY0" fmla="*/ 0 h 33337"/>
                <a:gd name="connsiteX1" fmla="*/ 483870 w 483870"/>
                <a:gd name="connsiteY1" fmla="*/ 0 h 33337"/>
                <a:gd name="connsiteX2" fmla="*/ 483870 w 483870"/>
                <a:gd name="connsiteY2" fmla="*/ 33338 h 33337"/>
                <a:gd name="connsiteX3" fmla="*/ 0 w 483870"/>
                <a:gd name="connsiteY3" fmla="*/ 33338 h 33337"/>
              </a:gdLst>
              <a:ahLst/>
              <a:cxnLst>
                <a:cxn ang="0">
                  <a:pos x="connsiteX0" y="connsiteY0"/>
                </a:cxn>
                <a:cxn ang="0">
                  <a:pos x="connsiteX1" y="connsiteY1"/>
                </a:cxn>
                <a:cxn ang="0">
                  <a:pos x="connsiteX2" y="connsiteY2"/>
                </a:cxn>
                <a:cxn ang="0">
                  <a:pos x="connsiteX3" y="connsiteY3"/>
                </a:cxn>
              </a:cxnLst>
              <a:rect l="l" t="t" r="r" b="b"/>
              <a:pathLst>
                <a:path w="483870" h="33337">
                  <a:moveTo>
                    <a:pt x="0" y="0"/>
                  </a:moveTo>
                  <a:lnTo>
                    <a:pt x="483870" y="0"/>
                  </a:lnTo>
                  <a:lnTo>
                    <a:pt x="483870" y="33338"/>
                  </a:lnTo>
                  <a:lnTo>
                    <a:pt x="0" y="33338"/>
                  </a:lnTo>
                  <a:close/>
                </a:path>
              </a:pathLst>
            </a:custGeom>
            <a:solidFill>
              <a:srgbClr val="F0F0F0"/>
            </a:solidFill>
            <a:ln w="9525" cap="flat">
              <a:noFill/>
              <a:prstDash val="solid"/>
              <a:miter/>
            </a:ln>
          </p:spPr>
          <p:txBody>
            <a:bodyPr rtlCol="0" anchor="ctr"/>
            <a:lstStyle/>
            <a:p>
              <a:endParaRPr lang="en-GB" dirty="0"/>
            </a:p>
          </p:txBody>
        </p:sp>
        <p:sp>
          <p:nvSpPr>
            <p:cNvPr id="255" name="Freeform: Shape 254">
              <a:extLst>
                <a:ext uri="{FF2B5EF4-FFF2-40B4-BE49-F238E27FC236}">
                  <a16:creationId xmlns:a16="http://schemas.microsoft.com/office/drawing/2014/main" id="{D213FF1A-AA0C-400D-8163-C91C1E8565D2}"/>
                </a:ext>
              </a:extLst>
            </p:cNvPr>
            <p:cNvSpPr/>
            <p:nvPr/>
          </p:nvSpPr>
          <p:spPr>
            <a:xfrm>
              <a:off x="6582408" y="3924141"/>
              <a:ext cx="452437" cy="168592"/>
            </a:xfrm>
            <a:custGeom>
              <a:avLst/>
              <a:gdLst>
                <a:gd name="connsiteX0" fmla="*/ 226695 w 452437"/>
                <a:gd name="connsiteY0" fmla="*/ 0 h 168592"/>
                <a:gd name="connsiteX1" fmla="*/ 0 w 452437"/>
                <a:gd name="connsiteY1" fmla="*/ 168593 h 168592"/>
                <a:gd name="connsiteX2" fmla="*/ 452438 w 452437"/>
                <a:gd name="connsiteY2" fmla="*/ 168593 h 168592"/>
              </a:gdLst>
              <a:ahLst/>
              <a:cxnLst>
                <a:cxn ang="0">
                  <a:pos x="connsiteX0" y="connsiteY0"/>
                </a:cxn>
                <a:cxn ang="0">
                  <a:pos x="connsiteX1" y="connsiteY1"/>
                </a:cxn>
                <a:cxn ang="0">
                  <a:pos x="connsiteX2" y="connsiteY2"/>
                </a:cxn>
              </a:cxnLst>
              <a:rect l="l" t="t" r="r" b="b"/>
              <a:pathLst>
                <a:path w="452437" h="168592">
                  <a:moveTo>
                    <a:pt x="226695" y="0"/>
                  </a:moveTo>
                  <a:lnTo>
                    <a:pt x="0" y="168593"/>
                  </a:lnTo>
                  <a:lnTo>
                    <a:pt x="452438" y="168593"/>
                  </a:lnTo>
                  <a:close/>
                </a:path>
              </a:pathLst>
            </a:custGeom>
            <a:solidFill>
              <a:srgbClr val="C3C7CB"/>
            </a:solidFill>
            <a:ln w="9525" cap="flat">
              <a:noFill/>
              <a:prstDash val="solid"/>
              <a:miter/>
            </a:ln>
          </p:spPr>
          <p:txBody>
            <a:bodyPr rtlCol="0" anchor="ctr"/>
            <a:lstStyle/>
            <a:p>
              <a:endParaRPr lang="en-GB" dirty="0"/>
            </a:p>
          </p:txBody>
        </p:sp>
        <p:sp>
          <p:nvSpPr>
            <p:cNvPr id="256" name="Freeform: Shape 255">
              <a:extLst>
                <a:ext uri="{FF2B5EF4-FFF2-40B4-BE49-F238E27FC236}">
                  <a16:creationId xmlns:a16="http://schemas.microsoft.com/office/drawing/2014/main" id="{B536CC18-34A1-4BC7-A6D1-55E5D0BF0CD8}"/>
                </a:ext>
              </a:extLst>
            </p:cNvPr>
            <p:cNvSpPr/>
            <p:nvPr/>
          </p:nvSpPr>
          <p:spPr>
            <a:xfrm>
              <a:off x="6582408" y="3924141"/>
              <a:ext cx="452437" cy="168592"/>
            </a:xfrm>
            <a:custGeom>
              <a:avLst/>
              <a:gdLst>
                <a:gd name="connsiteX0" fmla="*/ 226695 w 452437"/>
                <a:gd name="connsiteY0" fmla="*/ 21908 h 168592"/>
                <a:gd name="connsiteX1" fmla="*/ 423863 w 452437"/>
                <a:gd name="connsiteY1" fmla="*/ 168593 h 168592"/>
                <a:gd name="connsiteX2" fmla="*/ 452438 w 452437"/>
                <a:gd name="connsiteY2" fmla="*/ 168593 h 168592"/>
                <a:gd name="connsiteX3" fmla="*/ 226695 w 452437"/>
                <a:gd name="connsiteY3" fmla="*/ 0 h 168592"/>
                <a:gd name="connsiteX4" fmla="*/ 0 w 452437"/>
                <a:gd name="connsiteY4" fmla="*/ 168593 h 168592"/>
                <a:gd name="connsiteX5" fmla="*/ 28575 w 452437"/>
                <a:gd name="connsiteY5"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437" h="168592">
                  <a:moveTo>
                    <a:pt x="226695" y="21908"/>
                  </a:moveTo>
                  <a:lnTo>
                    <a:pt x="423863" y="168593"/>
                  </a:lnTo>
                  <a:lnTo>
                    <a:pt x="452438" y="168593"/>
                  </a:lnTo>
                  <a:lnTo>
                    <a:pt x="226695" y="0"/>
                  </a:lnTo>
                  <a:lnTo>
                    <a:pt x="0" y="168593"/>
                  </a:lnTo>
                  <a:lnTo>
                    <a:pt x="28575" y="168593"/>
                  </a:lnTo>
                  <a:close/>
                </a:path>
              </a:pathLst>
            </a:custGeom>
            <a:solidFill>
              <a:srgbClr val="F0F0F0"/>
            </a:solidFill>
            <a:ln w="9525" cap="flat">
              <a:noFill/>
              <a:prstDash val="solid"/>
              <a:miter/>
            </a:ln>
          </p:spPr>
          <p:txBody>
            <a:bodyPr rtlCol="0" anchor="ctr"/>
            <a:lstStyle/>
            <a:p>
              <a:endParaRPr lang="en-GB" dirty="0"/>
            </a:p>
          </p:txBody>
        </p:sp>
        <p:sp>
          <p:nvSpPr>
            <p:cNvPr id="257" name="Freeform: Shape 256">
              <a:extLst>
                <a:ext uri="{FF2B5EF4-FFF2-40B4-BE49-F238E27FC236}">
                  <a16:creationId xmlns:a16="http://schemas.microsoft.com/office/drawing/2014/main" id="{34D556C6-8C92-4F47-9583-676DE676DF73}"/>
                </a:ext>
              </a:extLst>
            </p:cNvPr>
            <p:cNvSpPr/>
            <p:nvPr/>
          </p:nvSpPr>
          <p:spPr>
            <a:xfrm>
              <a:off x="6776719" y="3998436"/>
              <a:ext cx="62865" cy="62865"/>
            </a:xfrm>
            <a:custGeom>
              <a:avLst/>
              <a:gdLst>
                <a:gd name="connsiteX0" fmla="*/ 62865 w 62865"/>
                <a:gd name="connsiteY0" fmla="*/ 31433 h 62865"/>
                <a:gd name="connsiteX1" fmla="*/ 31433 w 62865"/>
                <a:gd name="connsiteY1" fmla="*/ 62865 h 62865"/>
                <a:gd name="connsiteX2" fmla="*/ 0 w 62865"/>
                <a:gd name="connsiteY2" fmla="*/ 31433 h 62865"/>
                <a:gd name="connsiteX3" fmla="*/ 31433 w 62865"/>
                <a:gd name="connsiteY3" fmla="*/ 0 h 62865"/>
                <a:gd name="connsiteX4" fmla="*/ 62865 w 62865"/>
                <a:gd name="connsiteY4" fmla="*/ 31433 h 6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 h="62865">
                  <a:moveTo>
                    <a:pt x="62865" y="31433"/>
                  </a:moveTo>
                  <a:cubicBezTo>
                    <a:pt x="62865" y="48792"/>
                    <a:pt x="48792" y="62865"/>
                    <a:pt x="31433" y="62865"/>
                  </a:cubicBezTo>
                  <a:cubicBezTo>
                    <a:pt x="14073" y="62865"/>
                    <a:pt x="0" y="48792"/>
                    <a:pt x="0" y="31433"/>
                  </a:cubicBezTo>
                  <a:cubicBezTo>
                    <a:pt x="0" y="14073"/>
                    <a:pt x="14073" y="0"/>
                    <a:pt x="31433" y="0"/>
                  </a:cubicBezTo>
                  <a:cubicBezTo>
                    <a:pt x="48792" y="0"/>
                    <a:pt x="62865" y="14073"/>
                    <a:pt x="62865" y="31433"/>
                  </a:cubicBezTo>
                  <a:close/>
                </a:path>
              </a:pathLst>
            </a:custGeom>
            <a:solidFill>
              <a:srgbClr val="F0F0F0"/>
            </a:solidFill>
            <a:ln w="9525" cap="flat">
              <a:noFill/>
              <a:prstDash val="solid"/>
              <a:miter/>
            </a:ln>
          </p:spPr>
          <p:txBody>
            <a:bodyPr rtlCol="0" anchor="ctr"/>
            <a:lstStyle/>
            <a:p>
              <a:endParaRPr lang="en-GB" dirty="0"/>
            </a:p>
          </p:txBody>
        </p:sp>
        <p:sp>
          <p:nvSpPr>
            <p:cNvPr id="258" name="Freeform: Shape 257">
              <a:extLst>
                <a:ext uri="{FF2B5EF4-FFF2-40B4-BE49-F238E27FC236}">
                  <a16:creationId xmlns:a16="http://schemas.microsoft.com/office/drawing/2014/main" id="{F6C175AD-B0BA-4CFC-B2A8-F6B8F8CA0A44}"/>
                </a:ext>
              </a:extLst>
            </p:cNvPr>
            <p:cNvSpPr/>
            <p:nvPr/>
          </p:nvSpPr>
          <p:spPr>
            <a:xfrm>
              <a:off x="6792911" y="4014629"/>
              <a:ext cx="30480" cy="30479"/>
            </a:xfrm>
            <a:custGeom>
              <a:avLst/>
              <a:gdLst>
                <a:gd name="connsiteX0" fmla="*/ 30480 w 30480"/>
                <a:gd name="connsiteY0" fmla="*/ 15240 h 30479"/>
                <a:gd name="connsiteX1" fmla="*/ 15240 w 30480"/>
                <a:gd name="connsiteY1" fmla="*/ 30480 h 30479"/>
                <a:gd name="connsiteX2" fmla="*/ 0 w 30480"/>
                <a:gd name="connsiteY2" fmla="*/ 15240 h 30479"/>
                <a:gd name="connsiteX3" fmla="*/ 15240 w 30480"/>
                <a:gd name="connsiteY3" fmla="*/ 0 h 30479"/>
                <a:gd name="connsiteX4" fmla="*/ 30480 w 30480"/>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3"/>
                    <a:pt x="30480" y="15240"/>
                  </a:cubicBezTo>
                  <a:close/>
                </a:path>
              </a:pathLst>
            </a:custGeom>
            <a:solidFill>
              <a:srgbClr val="C3C7CB"/>
            </a:solidFill>
            <a:ln w="9525" cap="flat">
              <a:noFill/>
              <a:prstDash val="solid"/>
              <a:miter/>
            </a:ln>
          </p:spPr>
          <p:txBody>
            <a:bodyPr rtlCol="0" anchor="ctr"/>
            <a:lstStyle/>
            <a:p>
              <a:endParaRPr lang="en-GB" dirty="0"/>
            </a:p>
          </p:txBody>
        </p:sp>
        <p:grpSp>
          <p:nvGrpSpPr>
            <p:cNvPr id="259" name="Graphic 1">
              <a:extLst>
                <a:ext uri="{FF2B5EF4-FFF2-40B4-BE49-F238E27FC236}">
                  <a16:creationId xmlns:a16="http://schemas.microsoft.com/office/drawing/2014/main" id="{18581D19-7F31-4923-A585-7AB791B74033}"/>
                </a:ext>
              </a:extLst>
            </p:cNvPr>
            <p:cNvGrpSpPr/>
            <p:nvPr/>
          </p:nvGrpSpPr>
          <p:grpSpPr>
            <a:xfrm>
              <a:off x="6626224" y="4108926"/>
              <a:ext cx="364807" cy="42862"/>
              <a:chOff x="6626224" y="4108926"/>
              <a:chExt cx="364807" cy="42862"/>
            </a:xfrm>
            <a:solidFill>
              <a:srgbClr val="C3C7CB"/>
            </a:solidFill>
          </p:grpSpPr>
          <p:grpSp>
            <p:nvGrpSpPr>
              <p:cNvPr id="260" name="Graphic 1">
                <a:extLst>
                  <a:ext uri="{FF2B5EF4-FFF2-40B4-BE49-F238E27FC236}">
                    <a16:creationId xmlns:a16="http://schemas.microsoft.com/office/drawing/2014/main" id="{18581D19-7F31-4923-A585-7AB791B74033}"/>
                  </a:ext>
                </a:extLst>
              </p:cNvPr>
              <p:cNvGrpSpPr/>
              <p:nvPr/>
            </p:nvGrpSpPr>
            <p:grpSpPr>
              <a:xfrm>
                <a:off x="6626224" y="4108926"/>
                <a:ext cx="257175" cy="42862"/>
                <a:chOff x="6626224" y="4108926"/>
                <a:chExt cx="257175" cy="42862"/>
              </a:xfrm>
              <a:solidFill>
                <a:srgbClr val="C3C7CB"/>
              </a:solidFill>
            </p:grpSpPr>
            <p:sp>
              <p:nvSpPr>
                <p:cNvPr id="261" name="Freeform: Shape 260">
                  <a:extLst>
                    <a:ext uri="{FF2B5EF4-FFF2-40B4-BE49-F238E27FC236}">
                      <a16:creationId xmlns:a16="http://schemas.microsoft.com/office/drawing/2014/main" id="{7734A893-8BA3-4B16-889A-5FB3C6ACFFCA}"/>
                    </a:ext>
                  </a:extLst>
                </p:cNvPr>
                <p:cNvSpPr/>
                <p:nvPr/>
              </p:nvSpPr>
              <p:spPr>
                <a:xfrm>
                  <a:off x="6626224" y="4108926"/>
                  <a:ext cx="41909" cy="42862"/>
                </a:xfrm>
                <a:custGeom>
                  <a:avLst/>
                  <a:gdLst>
                    <a:gd name="connsiteX0" fmla="*/ 953 w 41909"/>
                    <a:gd name="connsiteY0" fmla="*/ 0 h 42862"/>
                    <a:gd name="connsiteX1" fmla="*/ 0 w 41909"/>
                    <a:gd name="connsiteY1" fmla="*/ 42863 h 42862"/>
                    <a:gd name="connsiteX2" fmla="*/ 41910 w 41909"/>
                    <a:gd name="connsiteY2" fmla="*/ 42863 h 42862"/>
                    <a:gd name="connsiteX3" fmla="*/ 41910 w 41909"/>
                    <a:gd name="connsiteY3" fmla="*/ 0 h 42862"/>
                  </a:gdLst>
                  <a:ahLst/>
                  <a:cxnLst>
                    <a:cxn ang="0">
                      <a:pos x="connsiteX0" y="connsiteY0"/>
                    </a:cxn>
                    <a:cxn ang="0">
                      <a:pos x="connsiteX1" y="connsiteY1"/>
                    </a:cxn>
                    <a:cxn ang="0">
                      <a:pos x="connsiteX2" y="connsiteY2"/>
                    </a:cxn>
                    <a:cxn ang="0">
                      <a:pos x="connsiteX3" y="connsiteY3"/>
                    </a:cxn>
                  </a:cxnLst>
                  <a:rect l="l" t="t" r="r" b="b"/>
                  <a:pathLst>
                    <a:path w="41909" h="42862">
                      <a:moveTo>
                        <a:pt x="953" y="0"/>
                      </a:moveTo>
                      <a:lnTo>
                        <a:pt x="0" y="42863"/>
                      </a:lnTo>
                      <a:lnTo>
                        <a:pt x="41910" y="42863"/>
                      </a:lnTo>
                      <a:lnTo>
                        <a:pt x="41910" y="0"/>
                      </a:lnTo>
                      <a:close/>
                    </a:path>
                  </a:pathLst>
                </a:custGeom>
                <a:solidFill>
                  <a:srgbClr val="C3C7CB"/>
                </a:solidFill>
                <a:ln w="9525" cap="flat">
                  <a:noFill/>
                  <a:prstDash val="solid"/>
                  <a:miter/>
                </a:ln>
              </p:spPr>
              <p:txBody>
                <a:bodyPr rtlCol="0" anchor="ctr"/>
                <a:lstStyle/>
                <a:p>
                  <a:endParaRPr lang="en-GB" dirty="0"/>
                </a:p>
              </p:txBody>
            </p:sp>
            <p:sp>
              <p:nvSpPr>
                <p:cNvPr id="262" name="Freeform: Shape 261">
                  <a:extLst>
                    <a:ext uri="{FF2B5EF4-FFF2-40B4-BE49-F238E27FC236}">
                      <a16:creationId xmlns:a16="http://schemas.microsoft.com/office/drawing/2014/main" id="{22D777D6-47D2-4099-80FF-E816AC79CAB3}"/>
                    </a:ext>
                  </a:extLst>
                </p:cNvPr>
                <p:cNvSpPr/>
                <p:nvPr/>
              </p:nvSpPr>
              <p:spPr>
                <a:xfrm>
                  <a:off x="6733856" y="4108926"/>
                  <a:ext cx="41910" cy="42862"/>
                </a:xfrm>
                <a:custGeom>
                  <a:avLst/>
                  <a:gdLst>
                    <a:gd name="connsiteX0" fmla="*/ 953 w 41910"/>
                    <a:gd name="connsiteY0" fmla="*/ 0 h 42862"/>
                    <a:gd name="connsiteX1" fmla="*/ 0 w 41910"/>
                    <a:gd name="connsiteY1" fmla="*/ 42863 h 42862"/>
                    <a:gd name="connsiteX2" fmla="*/ 41910 w 41910"/>
                    <a:gd name="connsiteY2" fmla="*/ 42863 h 42862"/>
                    <a:gd name="connsiteX3" fmla="*/ 40958 w 41910"/>
                    <a:gd name="connsiteY3" fmla="*/ 0 h 42862"/>
                  </a:gdLst>
                  <a:ahLst/>
                  <a:cxnLst>
                    <a:cxn ang="0">
                      <a:pos x="connsiteX0" y="connsiteY0"/>
                    </a:cxn>
                    <a:cxn ang="0">
                      <a:pos x="connsiteX1" y="connsiteY1"/>
                    </a:cxn>
                    <a:cxn ang="0">
                      <a:pos x="connsiteX2" y="connsiteY2"/>
                    </a:cxn>
                    <a:cxn ang="0">
                      <a:pos x="connsiteX3" y="connsiteY3"/>
                    </a:cxn>
                  </a:cxnLst>
                  <a:rect l="l" t="t" r="r" b="b"/>
                  <a:pathLst>
                    <a:path w="41910" h="42862">
                      <a:moveTo>
                        <a:pt x="953" y="0"/>
                      </a:moveTo>
                      <a:lnTo>
                        <a:pt x="0" y="42863"/>
                      </a:lnTo>
                      <a:lnTo>
                        <a:pt x="41910" y="42863"/>
                      </a:lnTo>
                      <a:lnTo>
                        <a:pt x="40958" y="0"/>
                      </a:lnTo>
                      <a:close/>
                    </a:path>
                  </a:pathLst>
                </a:custGeom>
                <a:solidFill>
                  <a:srgbClr val="C3C7CB"/>
                </a:solidFill>
                <a:ln w="9525" cap="flat">
                  <a:noFill/>
                  <a:prstDash val="solid"/>
                  <a:miter/>
                </a:ln>
              </p:spPr>
              <p:txBody>
                <a:bodyPr rtlCol="0" anchor="ctr"/>
                <a:lstStyle/>
                <a:p>
                  <a:endParaRPr lang="en-GB" dirty="0"/>
                </a:p>
              </p:txBody>
            </p:sp>
            <p:sp>
              <p:nvSpPr>
                <p:cNvPr id="263" name="Freeform: Shape 262">
                  <a:extLst>
                    <a:ext uri="{FF2B5EF4-FFF2-40B4-BE49-F238E27FC236}">
                      <a16:creationId xmlns:a16="http://schemas.microsoft.com/office/drawing/2014/main" id="{6CD93205-A90E-441F-A004-4C613C251884}"/>
                    </a:ext>
                  </a:extLst>
                </p:cNvPr>
                <p:cNvSpPr/>
                <p:nvPr/>
              </p:nvSpPr>
              <p:spPr>
                <a:xfrm>
                  <a:off x="6841489" y="4108926"/>
                  <a:ext cx="41909" cy="42862"/>
                </a:xfrm>
                <a:custGeom>
                  <a:avLst/>
                  <a:gdLst>
                    <a:gd name="connsiteX0" fmla="*/ 953 w 41909"/>
                    <a:gd name="connsiteY0" fmla="*/ 0 h 42862"/>
                    <a:gd name="connsiteX1" fmla="*/ 0 w 41909"/>
                    <a:gd name="connsiteY1" fmla="*/ 42863 h 42862"/>
                    <a:gd name="connsiteX2" fmla="*/ 41910 w 41909"/>
                    <a:gd name="connsiteY2" fmla="*/ 42863 h 42862"/>
                    <a:gd name="connsiteX3" fmla="*/ 40957 w 41909"/>
                    <a:gd name="connsiteY3" fmla="*/ 0 h 42862"/>
                  </a:gdLst>
                  <a:ahLst/>
                  <a:cxnLst>
                    <a:cxn ang="0">
                      <a:pos x="connsiteX0" y="connsiteY0"/>
                    </a:cxn>
                    <a:cxn ang="0">
                      <a:pos x="connsiteX1" y="connsiteY1"/>
                    </a:cxn>
                    <a:cxn ang="0">
                      <a:pos x="connsiteX2" y="connsiteY2"/>
                    </a:cxn>
                    <a:cxn ang="0">
                      <a:pos x="connsiteX3" y="connsiteY3"/>
                    </a:cxn>
                  </a:cxnLst>
                  <a:rect l="l" t="t" r="r" b="b"/>
                  <a:pathLst>
                    <a:path w="41909" h="42862">
                      <a:moveTo>
                        <a:pt x="953" y="0"/>
                      </a:moveTo>
                      <a:lnTo>
                        <a:pt x="0" y="42863"/>
                      </a:lnTo>
                      <a:lnTo>
                        <a:pt x="41910" y="42863"/>
                      </a:lnTo>
                      <a:lnTo>
                        <a:pt x="40957" y="0"/>
                      </a:lnTo>
                      <a:close/>
                    </a:path>
                  </a:pathLst>
                </a:custGeom>
                <a:solidFill>
                  <a:srgbClr val="C3C7CB"/>
                </a:solidFill>
                <a:ln w="9525" cap="flat">
                  <a:noFill/>
                  <a:prstDash val="solid"/>
                  <a:miter/>
                </a:ln>
              </p:spPr>
              <p:txBody>
                <a:bodyPr rtlCol="0" anchor="ctr"/>
                <a:lstStyle/>
                <a:p>
                  <a:endParaRPr lang="en-GB" dirty="0"/>
                </a:p>
              </p:txBody>
            </p:sp>
          </p:grpSp>
          <p:sp>
            <p:nvSpPr>
              <p:cNvPr id="264" name="Freeform: Shape 263">
                <a:extLst>
                  <a:ext uri="{FF2B5EF4-FFF2-40B4-BE49-F238E27FC236}">
                    <a16:creationId xmlns:a16="http://schemas.microsoft.com/office/drawing/2014/main" id="{DCA21CEB-7338-4301-90C9-20593F9E38F6}"/>
                  </a:ext>
                </a:extLst>
              </p:cNvPr>
              <p:cNvSpPr/>
              <p:nvPr/>
            </p:nvSpPr>
            <p:spPr>
              <a:xfrm>
                <a:off x="6949121" y="4108926"/>
                <a:ext cx="41909" cy="42862"/>
              </a:xfrm>
              <a:custGeom>
                <a:avLst/>
                <a:gdLst>
                  <a:gd name="connsiteX0" fmla="*/ 953 w 41909"/>
                  <a:gd name="connsiteY0" fmla="*/ 0 h 42862"/>
                  <a:gd name="connsiteX1" fmla="*/ 0 w 41909"/>
                  <a:gd name="connsiteY1" fmla="*/ 42863 h 42862"/>
                  <a:gd name="connsiteX2" fmla="*/ 41910 w 41909"/>
                  <a:gd name="connsiteY2" fmla="*/ 42863 h 42862"/>
                  <a:gd name="connsiteX3" fmla="*/ 40958 w 41909"/>
                  <a:gd name="connsiteY3" fmla="*/ 0 h 42862"/>
                </a:gdLst>
                <a:ahLst/>
                <a:cxnLst>
                  <a:cxn ang="0">
                    <a:pos x="connsiteX0" y="connsiteY0"/>
                  </a:cxn>
                  <a:cxn ang="0">
                    <a:pos x="connsiteX1" y="connsiteY1"/>
                  </a:cxn>
                  <a:cxn ang="0">
                    <a:pos x="connsiteX2" y="connsiteY2"/>
                  </a:cxn>
                  <a:cxn ang="0">
                    <a:pos x="connsiteX3" y="connsiteY3"/>
                  </a:cxn>
                </a:cxnLst>
                <a:rect l="l" t="t" r="r" b="b"/>
                <a:pathLst>
                  <a:path w="41909" h="42862">
                    <a:moveTo>
                      <a:pt x="953" y="0"/>
                    </a:moveTo>
                    <a:lnTo>
                      <a:pt x="0" y="42863"/>
                    </a:lnTo>
                    <a:lnTo>
                      <a:pt x="41910" y="42863"/>
                    </a:lnTo>
                    <a:lnTo>
                      <a:pt x="40958" y="0"/>
                    </a:lnTo>
                    <a:close/>
                  </a:path>
                </a:pathLst>
              </a:custGeom>
              <a:solidFill>
                <a:srgbClr val="C3C7CB"/>
              </a:solidFill>
              <a:ln w="9525" cap="flat">
                <a:noFill/>
                <a:prstDash val="solid"/>
                <a:miter/>
              </a:ln>
            </p:spPr>
            <p:txBody>
              <a:bodyPr rtlCol="0" anchor="ctr"/>
              <a:lstStyle/>
              <a:p>
                <a:endParaRPr lang="en-GB" dirty="0"/>
              </a:p>
            </p:txBody>
          </p:sp>
        </p:grpSp>
        <p:sp>
          <p:nvSpPr>
            <p:cNvPr id="265" name="Freeform: Shape 264">
              <a:extLst>
                <a:ext uri="{FF2B5EF4-FFF2-40B4-BE49-F238E27FC236}">
                  <a16:creationId xmlns:a16="http://schemas.microsoft.com/office/drawing/2014/main" id="{33453982-E5EC-4B83-B0C7-7699D2144C06}"/>
                </a:ext>
              </a:extLst>
            </p:cNvPr>
            <p:cNvSpPr/>
            <p:nvPr/>
          </p:nvSpPr>
          <p:spPr>
            <a:xfrm>
              <a:off x="6582409" y="4098449"/>
              <a:ext cx="453390" cy="33337"/>
            </a:xfrm>
            <a:custGeom>
              <a:avLst/>
              <a:gdLst>
                <a:gd name="connsiteX0" fmla="*/ 0 w 453390"/>
                <a:gd name="connsiteY0" fmla="*/ 0 h 33337"/>
                <a:gd name="connsiteX1" fmla="*/ 453390 w 453390"/>
                <a:gd name="connsiteY1" fmla="*/ 0 h 33337"/>
                <a:gd name="connsiteX2" fmla="*/ 453390 w 453390"/>
                <a:gd name="connsiteY2" fmla="*/ 33337 h 33337"/>
                <a:gd name="connsiteX3" fmla="*/ 0 w 453390"/>
                <a:gd name="connsiteY3" fmla="*/ 33337 h 33337"/>
              </a:gdLst>
              <a:ahLst/>
              <a:cxnLst>
                <a:cxn ang="0">
                  <a:pos x="connsiteX0" y="connsiteY0"/>
                </a:cxn>
                <a:cxn ang="0">
                  <a:pos x="connsiteX1" y="connsiteY1"/>
                </a:cxn>
                <a:cxn ang="0">
                  <a:pos x="connsiteX2" y="connsiteY2"/>
                </a:cxn>
                <a:cxn ang="0">
                  <a:pos x="connsiteX3" y="connsiteY3"/>
                </a:cxn>
              </a:cxnLst>
              <a:rect l="l" t="t" r="r" b="b"/>
              <a:pathLst>
                <a:path w="453390" h="33337">
                  <a:moveTo>
                    <a:pt x="0" y="0"/>
                  </a:moveTo>
                  <a:lnTo>
                    <a:pt x="453390" y="0"/>
                  </a:lnTo>
                  <a:lnTo>
                    <a:pt x="453390" y="33337"/>
                  </a:lnTo>
                  <a:lnTo>
                    <a:pt x="0" y="33337"/>
                  </a:lnTo>
                  <a:close/>
                </a:path>
              </a:pathLst>
            </a:custGeom>
            <a:solidFill>
              <a:srgbClr val="C3C7CB"/>
            </a:solidFill>
            <a:ln w="9525" cap="flat">
              <a:noFill/>
              <a:prstDash val="solid"/>
              <a:miter/>
            </a:ln>
          </p:spPr>
          <p:txBody>
            <a:bodyPr rtlCol="0" anchor="ctr"/>
            <a:lstStyle/>
            <a:p>
              <a:endParaRPr lang="en-GB" dirty="0"/>
            </a:p>
          </p:txBody>
        </p:sp>
        <p:sp>
          <p:nvSpPr>
            <p:cNvPr id="266" name="Freeform: Shape 265">
              <a:extLst>
                <a:ext uri="{FF2B5EF4-FFF2-40B4-BE49-F238E27FC236}">
                  <a16:creationId xmlns:a16="http://schemas.microsoft.com/office/drawing/2014/main" id="{CB400EC3-834E-4D4D-9ACD-4FA06D2890F1}"/>
                </a:ext>
              </a:extLst>
            </p:cNvPr>
            <p:cNvSpPr/>
            <p:nvPr/>
          </p:nvSpPr>
          <p:spPr>
            <a:xfrm>
              <a:off x="6567169" y="4092734"/>
              <a:ext cx="483870" cy="23812"/>
            </a:xfrm>
            <a:custGeom>
              <a:avLst/>
              <a:gdLst>
                <a:gd name="connsiteX0" fmla="*/ 0 w 483870"/>
                <a:gd name="connsiteY0" fmla="*/ 0 h 23812"/>
                <a:gd name="connsiteX1" fmla="*/ 483870 w 483870"/>
                <a:gd name="connsiteY1" fmla="*/ 0 h 23812"/>
                <a:gd name="connsiteX2" fmla="*/ 483870 w 483870"/>
                <a:gd name="connsiteY2" fmla="*/ 23813 h 23812"/>
                <a:gd name="connsiteX3" fmla="*/ 0 w 483870"/>
                <a:gd name="connsiteY3" fmla="*/ 23813 h 23812"/>
              </a:gdLst>
              <a:ahLst/>
              <a:cxnLst>
                <a:cxn ang="0">
                  <a:pos x="connsiteX0" y="connsiteY0"/>
                </a:cxn>
                <a:cxn ang="0">
                  <a:pos x="connsiteX1" y="connsiteY1"/>
                </a:cxn>
                <a:cxn ang="0">
                  <a:pos x="connsiteX2" y="connsiteY2"/>
                </a:cxn>
                <a:cxn ang="0">
                  <a:pos x="connsiteX3" y="connsiteY3"/>
                </a:cxn>
              </a:cxnLst>
              <a:rect l="l" t="t" r="r" b="b"/>
              <a:pathLst>
                <a:path w="483870" h="23812">
                  <a:moveTo>
                    <a:pt x="0" y="0"/>
                  </a:moveTo>
                  <a:lnTo>
                    <a:pt x="483870" y="0"/>
                  </a:lnTo>
                  <a:lnTo>
                    <a:pt x="483870" y="23813"/>
                  </a:lnTo>
                  <a:lnTo>
                    <a:pt x="0" y="23813"/>
                  </a:lnTo>
                  <a:close/>
                </a:path>
              </a:pathLst>
            </a:custGeom>
            <a:solidFill>
              <a:srgbClr val="F0F0F0"/>
            </a:solidFill>
            <a:ln w="9525" cap="flat">
              <a:noFill/>
              <a:prstDash val="solid"/>
              <a:miter/>
            </a:ln>
          </p:spPr>
          <p:txBody>
            <a:bodyPr rtlCol="0" anchor="ctr"/>
            <a:lstStyle/>
            <a:p>
              <a:endParaRPr lang="en-GB" dirty="0"/>
            </a:p>
          </p:txBody>
        </p:sp>
      </p:grpSp>
      <p:grpSp>
        <p:nvGrpSpPr>
          <p:cNvPr id="267" name="Graphic 1">
            <a:extLst>
              <a:ext uri="{FF2B5EF4-FFF2-40B4-BE49-F238E27FC236}">
                <a16:creationId xmlns:a16="http://schemas.microsoft.com/office/drawing/2014/main" id="{18581D19-7F31-4923-A585-7AB791B74033}"/>
              </a:ext>
            </a:extLst>
          </p:cNvPr>
          <p:cNvGrpSpPr/>
          <p:nvPr/>
        </p:nvGrpSpPr>
        <p:grpSpPr>
          <a:xfrm>
            <a:off x="6166341" y="3442177"/>
            <a:ext cx="541019" cy="339090"/>
            <a:chOff x="6132829" y="2953544"/>
            <a:chExt cx="541019" cy="339090"/>
          </a:xfrm>
        </p:grpSpPr>
        <p:grpSp>
          <p:nvGrpSpPr>
            <p:cNvPr id="268" name="Graphic 1">
              <a:extLst>
                <a:ext uri="{FF2B5EF4-FFF2-40B4-BE49-F238E27FC236}">
                  <a16:creationId xmlns:a16="http://schemas.microsoft.com/office/drawing/2014/main" id="{18581D19-7F31-4923-A585-7AB791B74033}"/>
                </a:ext>
              </a:extLst>
            </p:cNvPr>
            <p:cNvGrpSpPr/>
            <p:nvPr/>
          </p:nvGrpSpPr>
          <p:grpSpPr>
            <a:xfrm>
              <a:off x="6132829" y="2953544"/>
              <a:ext cx="541019" cy="339090"/>
              <a:chOff x="6132829" y="2953544"/>
              <a:chExt cx="541019" cy="339090"/>
            </a:xfrm>
          </p:grpSpPr>
          <p:sp>
            <p:nvSpPr>
              <p:cNvPr id="269" name="Freeform: Shape 268">
                <a:extLst>
                  <a:ext uri="{FF2B5EF4-FFF2-40B4-BE49-F238E27FC236}">
                    <a16:creationId xmlns:a16="http://schemas.microsoft.com/office/drawing/2014/main" id="{A85C10E5-6102-4B28-882E-A1DF4B5CA1FF}"/>
                  </a:ext>
                </a:extLst>
              </p:cNvPr>
              <p:cNvSpPr/>
              <p:nvPr/>
            </p:nvSpPr>
            <p:spPr>
              <a:xfrm>
                <a:off x="6163308" y="2954496"/>
                <a:ext cx="481012" cy="328612"/>
              </a:xfrm>
              <a:custGeom>
                <a:avLst/>
                <a:gdLst>
                  <a:gd name="connsiteX0" fmla="*/ 481013 w 481012"/>
                  <a:gd name="connsiteY0" fmla="*/ 320040 h 328612"/>
                  <a:gd name="connsiteX1" fmla="*/ 472440 w 481012"/>
                  <a:gd name="connsiteY1" fmla="*/ 328613 h 328612"/>
                  <a:gd name="connsiteX2" fmla="*/ 8572 w 481012"/>
                  <a:gd name="connsiteY2" fmla="*/ 328613 h 328612"/>
                  <a:gd name="connsiteX3" fmla="*/ 0 w 481012"/>
                  <a:gd name="connsiteY3" fmla="*/ 320040 h 328612"/>
                  <a:gd name="connsiteX4" fmla="*/ 0 w 481012"/>
                  <a:gd name="connsiteY4" fmla="*/ 8573 h 328612"/>
                  <a:gd name="connsiteX5" fmla="*/ 8572 w 481012"/>
                  <a:gd name="connsiteY5" fmla="*/ 0 h 328612"/>
                  <a:gd name="connsiteX6" fmla="*/ 472440 w 481012"/>
                  <a:gd name="connsiteY6" fmla="*/ 0 h 328612"/>
                  <a:gd name="connsiteX7" fmla="*/ 481013 w 481012"/>
                  <a:gd name="connsiteY7" fmla="*/ 8573 h 328612"/>
                  <a:gd name="connsiteX8" fmla="*/ 481013 w 481012"/>
                  <a:gd name="connsiteY8" fmla="*/ 320040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012" h="328612">
                    <a:moveTo>
                      <a:pt x="481013" y="320040"/>
                    </a:moveTo>
                    <a:cubicBezTo>
                      <a:pt x="481013" y="324803"/>
                      <a:pt x="477203" y="328613"/>
                      <a:pt x="472440" y="328613"/>
                    </a:cubicBezTo>
                    <a:lnTo>
                      <a:pt x="8572" y="328613"/>
                    </a:lnTo>
                    <a:cubicBezTo>
                      <a:pt x="3810" y="328613"/>
                      <a:pt x="0" y="324803"/>
                      <a:pt x="0" y="320040"/>
                    </a:cubicBezTo>
                    <a:lnTo>
                      <a:pt x="0" y="8573"/>
                    </a:lnTo>
                    <a:cubicBezTo>
                      <a:pt x="0" y="3810"/>
                      <a:pt x="3810" y="0"/>
                      <a:pt x="8572" y="0"/>
                    </a:cubicBezTo>
                    <a:lnTo>
                      <a:pt x="472440" y="0"/>
                    </a:lnTo>
                    <a:cubicBezTo>
                      <a:pt x="477203" y="0"/>
                      <a:pt x="481013" y="3810"/>
                      <a:pt x="481013" y="8573"/>
                    </a:cubicBezTo>
                    <a:lnTo>
                      <a:pt x="481013" y="320040"/>
                    </a:lnTo>
                    <a:close/>
                  </a:path>
                </a:pathLst>
              </a:custGeom>
              <a:solidFill>
                <a:srgbClr val="2B4149"/>
              </a:solidFill>
              <a:ln w="9525" cap="flat">
                <a:noFill/>
                <a:prstDash val="solid"/>
                <a:miter/>
              </a:ln>
            </p:spPr>
            <p:txBody>
              <a:bodyPr rtlCol="0" anchor="ctr"/>
              <a:lstStyle/>
              <a:p>
                <a:endParaRPr lang="en-GB" dirty="0"/>
              </a:p>
            </p:txBody>
          </p:sp>
          <p:sp>
            <p:nvSpPr>
              <p:cNvPr id="270" name="Freeform: Shape 269">
                <a:extLst>
                  <a:ext uri="{FF2B5EF4-FFF2-40B4-BE49-F238E27FC236}">
                    <a16:creationId xmlns:a16="http://schemas.microsoft.com/office/drawing/2014/main" id="{AE870D0C-4D63-4B10-AB0D-051F9CAD8326}"/>
                  </a:ext>
                </a:extLst>
              </p:cNvPr>
              <p:cNvSpPr/>
              <p:nvPr/>
            </p:nvSpPr>
            <p:spPr>
              <a:xfrm>
                <a:off x="6403339" y="2953544"/>
                <a:ext cx="240175" cy="329565"/>
              </a:xfrm>
              <a:custGeom>
                <a:avLst/>
                <a:gdLst>
                  <a:gd name="connsiteX0" fmla="*/ 231457 w 240175"/>
                  <a:gd name="connsiteY0" fmla="*/ 0 h 329565"/>
                  <a:gd name="connsiteX1" fmla="*/ 0 w 240175"/>
                  <a:gd name="connsiteY1" fmla="*/ 0 h 329565"/>
                  <a:gd name="connsiteX2" fmla="*/ 0 w 240175"/>
                  <a:gd name="connsiteY2" fmla="*/ 329565 h 329565"/>
                  <a:gd name="connsiteX3" fmla="*/ 231457 w 240175"/>
                  <a:gd name="connsiteY3" fmla="*/ 329565 h 329565"/>
                  <a:gd name="connsiteX4" fmla="*/ 240030 w 240175"/>
                  <a:gd name="connsiteY4" fmla="*/ 320992 h 329565"/>
                  <a:gd name="connsiteX5" fmla="*/ 240030 w 240175"/>
                  <a:gd name="connsiteY5" fmla="*/ 9525 h 329565"/>
                  <a:gd name="connsiteX6" fmla="*/ 231457 w 240175"/>
                  <a:gd name="connsiteY6" fmla="*/ 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75" h="329565">
                    <a:moveTo>
                      <a:pt x="231457" y="0"/>
                    </a:moveTo>
                    <a:lnTo>
                      <a:pt x="0" y="0"/>
                    </a:lnTo>
                    <a:lnTo>
                      <a:pt x="0" y="329565"/>
                    </a:lnTo>
                    <a:lnTo>
                      <a:pt x="231457" y="329565"/>
                    </a:lnTo>
                    <a:cubicBezTo>
                      <a:pt x="236220" y="329565"/>
                      <a:pt x="240030" y="325755"/>
                      <a:pt x="240030" y="320992"/>
                    </a:cubicBezTo>
                    <a:lnTo>
                      <a:pt x="240030" y="9525"/>
                    </a:lnTo>
                    <a:cubicBezTo>
                      <a:pt x="240982" y="4763"/>
                      <a:pt x="237172" y="0"/>
                      <a:pt x="231457" y="0"/>
                    </a:cubicBezTo>
                    <a:close/>
                  </a:path>
                </a:pathLst>
              </a:custGeom>
              <a:solidFill>
                <a:srgbClr val="192228"/>
              </a:solidFill>
              <a:ln w="9525" cap="flat">
                <a:noFill/>
                <a:prstDash val="solid"/>
                <a:miter/>
              </a:ln>
            </p:spPr>
            <p:txBody>
              <a:bodyPr rtlCol="0" anchor="ctr"/>
              <a:lstStyle/>
              <a:p>
                <a:endParaRPr lang="en-GB" dirty="0"/>
              </a:p>
            </p:txBody>
          </p:sp>
          <p:sp>
            <p:nvSpPr>
              <p:cNvPr id="271" name="Freeform: Shape 270">
                <a:extLst>
                  <a:ext uri="{FF2B5EF4-FFF2-40B4-BE49-F238E27FC236}">
                    <a16:creationId xmlns:a16="http://schemas.microsoft.com/office/drawing/2014/main" id="{E468C10E-E5F7-47DB-B340-DAFF8331B2B8}"/>
                  </a:ext>
                </a:extLst>
              </p:cNvPr>
              <p:cNvSpPr/>
              <p:nvPr/>
            </p:nvSpPr>
            <p:spPr>
              <a:xfrm>
                <a:off x="6132829" y="3258344"/>
                <a:ext cx="541019" cy="34290"/>
              </a:xfrm>
              <a:custGeom>
                <a:avLst/>
                <a:gdLst>
                  <a:gd name="connsiteX0" fmla="*/ 534352 w 541019"/>
                  <a:gd name="connsiteY0" fmla="*/ 34290 h 34290"/>
                  <a:gd name="connsiteX1" fmla="*/ 6667 w 541019"/>
                  <a:gd name="connsiteY1" fmla="*/ 34290 h 34290"/>
                  <a:gd name="connsiteX2" fmla="*/ 0 w 541019"/>
                  <a:gd name="connsiteY2" fmla="*/ 27622 h 34290"/>
                  <a:gd name="connsiteX3" fmla="*/ 0 w 541019"/>
                  <a:gd name="connsiteY3" fmla="*/ 6667 h 34290"/>
                  <a:gd name="connsiteX4" fmla="*/ 6667 w 541019"/>
                  <a:gd name="connsiteY4" fmla="*/ 0 h 34290"/>
                  <a:gd name="connsiteX5" fmla="*/ 534352 w 541019"/>
                  <a:gd name="connsiteY5" fmla="*/ 0 h 34290"/>
                  <a:gd name="connsiteX6" fmla="*/ 541020 w 541019"/>
                  <a:gd name="connsiteY6" fmla="*/ 6667 h 34290"/>
                  <a:gd name="connsiteX7" fmla="*/ 541020 w 541019"/>
                  <a:gd name="connsiteY7" fmla="*/ 27622 h 34290"/>
                  <a:gd name="connsiteX8" fmla="*/ 534352 w 541019"/>
                  <a:gd name="connsiteY8" fmla="*/ 3429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019" h="34290">
                    <a:moveTo>
                      <a:pt x="534352" y="34290"/>
                    </a:moveTo>
                    <a:lnTo>
                      <a:pt x="6667" y="34290"/>
                    </a:lnTo>
                    <a:cubicBezTo>
                      <a:pt x="2857" y="34290"/>
                      <a:pt x="0" y="31433"/>
                      <a:pt x="0" y="27622"/>
                    </a:cubicBezTo>
                    <a:lnTo>
                      <a:pt x="0" y="6667"/>
                    </a:lnTo>
                    <a:cubicBezTo>
                      <a:pt x="0" y="2858"/>
                      <a:pt x="2857" y="0"/>
                      <a:pt x="6667" y="0"/>
                    </a:cubicBezTo>
                    <a:lnTo>
                      <a:pt x="534352" y="0"/>
                    </a:lnTo>
                    <a:cubicBezTo>
                      <a:pt x="538163" y="0"/>
                      <a:pt x="541020" y="2858"/>
                      <a:pt x="541020" y="6667"/>
                    </a:cubicBezTo>
                    <a:lnTo>
                      <a:pt x="541020" y="27622"/>
                    </a:lnTo>
                    <a:cubicBezTo>
                      <a:pt x="541020" y="31433"/>
                      <a:pt x="538163" y="34290"/>
                      <a:pt x="534352" y="34290"/>
                    </a:cubicBezTo>
                    <a:close/>
                  </a:path>
                </a:pathLst>
              </a:custGeom>
              <a:solidFill>
                <a:srgbClr val="E5E6E8"/>
              </a:solidFill>
              <a:ln w="9525" cap="flat">
                <a:noFill/>
                <a:prstDash val="solid"/>
                <a:miter/>
              </a:ln>
            </p:spPr>
            <p:txBody>
              <a:bodyPr rtlCol="0" anchor="ctr"/>
              <a:lstStyle/>
              <a:p>
                <a:endParaRPr lang="en-GB" dirty="0"/>
              </a:p>
            </p:txBody>
          </p:sp>
          <p:sp>
            <p:nvSpPr>
              <p:cNvPr id="272" name="Freeform: Shape 271">
                <a:extLst>
                  <a:ext uri="{FF2B5EF4-FFF2-40B4-BE49-F238E27FC236}">
                    <a16:creationId xmlns:a16="http://schemas.microsoft.com/office/drawing/2014/main" id="{33AC7ED9-6F55-4E94-A8FE-964C583AB6BE}"/>
                  </a:ext>
                </a:extLst>
              </p:cNvPr>
              <p:cNvSpPr/>
              <p:nvPr/>
            </p:nvSpPr>
            <p:spPr>
              <a:xfrm>
                <a:off x="6403339" y="3258344"/>
                <a:ext cx="270509" cy="34290"/>
              </a:xfrm>
              <a:custGeom>
                <a:avLst/>
                <a:gdLst>
                  <a:gd name="connsiteX0" fmla="*/ 263842 w 270509"/>
                  <a:gd name="connsiteY0" fmla="*/ 0 h 34290"/>
                  <a:gd name="connsiteX1" fmla="*/ 0 w 270509"/>
                  <a:gd name="connsiteY1" fmla="*/ 0 h 34290"/>
                  <a:gd name="connsiteX2" fmla="*/ 0 w 270509"/>
                  <a:gd name="connsiteY2" fmla="*/ 34290 h 34290"/>
                  <a:gd name="connsiteX3" fmla="*/ 263842 w 270509"/>
                  <a:gd name="connsiteY3" fmla="*/ 34290 h 34290"/>
                  <a:gd name="connsiteX4" fmla="*/ 270510 w 270509"/>
                  <a:gd name="connsiteY4" fmla="*/ 27622 h 34290"/>
                  <a:gd name="connsiteX5" fmla="*/ 270510 w 270509"/>
                  <a:gd name="connsiteY5" fmla="*/ 6667 h 34290"/>
                  <a:gd name="connsiteX6" fmla="*/ 263842 w 270509"/>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09" h="34290">
                    <a:moveTo>
                      <a:pt x="263842" y="0"/>
                    </a:moveTo>
                    <a:lnTo>
                      <a:pt x="0" y="0"/>
                    </a:lnTo>
                    <a:lnTo>
                      <a:pt x="0" y="34290"/>
                    </a:lnTo>
                    <a:lnTo>
                      <a:pt x="263842" y="34290"/>
                    </a:lnTo>
                    <a:cubicBezTo>
                      <a:pt x="267653" y="34290"/>
                      <a:pt x="270510" y="31433"/>
                      <a:pt x="270510" y="27622"/>
                    </a:cubicBezTo>
                    <a:lnTo>
                      <a:pt x="270510" y="6667"/>
                    </a:lnTo>
                    <a:cubicBezTo>
                      <a:pt x="270510" y="2858"/>
                      <a:pt x="267653" y="0"/>
                      <a:pt x="263842" y="0"/>
                    </a:cubicBezTo>
                    <a:close/>
                  </a:path>
                </a:pathLst>
              </a:custGeom>
              <a:solidFill>
                <a:srgbClr val="CDCDD1"/>
              </a:solidFill>
              <a:ln w="9525" cap="flat">
                <a:noFill/>
                <a:prstDash val="solid"/>
                <a:miter/>
              </a:ln>
            </p:spPr>
            <p:txBody>
              <a:bodyPr rtlCol="0" anchor="ctr"/>
              <a:lstStyle/>
              <a:p>
                <a:endParaRPr lang="en-GB" dirty="0"/>
              </a:p>
            </p:txBody>
          </p:sp>
          <p:sp>
            <p:nvSpPr>
              <p:cNvPr id="273" name="Freeform: Shape 272">
                <a:extLst>
                  <a:ext uri="{FF2B5EF4-FFF2-40B4-BE49-F238E27FC236}">
                    <a16:creationId xmlns:a16="http://schemas.microsoft.com/office/drawing/2014/main" id="{FF15F463-A349-4F3D-AB0B-AD3FA7C6679E}"/>
                  </a:ext>
                </a:extLst>
              </p:cNvPr>
              <p:cNvSpPr/>
              <p:nvPr/>
            </p:nvSpPr>
            <p:spPr>
              <a:xfrm>
                <a:off x="6349999" y="3258344"/>
                <a:ext cx="105727" cy="17145"/>
              </a:xfrm>
              <a:custGeom>
                <a:avLst/>
                <a:gdLst>
                  <a:gd name="connsiteX0" fmla="*/ 94297 w 105727"/>
                  <a:gd name="connsiteY0" fmla="*/ 17145 h 17145"/>
                  <a:gd name="connsiteX1" fmla="*/ 11430 w 105727"/>
                  <a:gd name="connsiteY1" fmla="*/ 17145 h 17145"/>
                  <a:gd name="connsiteX2" fmla="*/ 0 w 105727"/>
                  <a:gd name="connsiteY2" fmla="*/ 5715 h 17145"/>
                  <a:gd name="connsiteX3" fmla="*/ 0 w 105727"/>
                  <a:gd name="connsiteY3" fmla="*/ 0 h 17145"/>
                  <a:gd name="connsiteX4" fmla="*/ 105728 w 105727"/>
                  <a:gd name="connsiteY4" fmla="*/ 0 h 17145"/>
                  <a:gd name="connsiteX5" fmla="*/ 105728 w 105727"/>
                  <a:gd name="connsiteY5" fmla="*/ 5715 h 17145"/>
                  <a:gd name="connsiteX6" fmla="*/ 94297 w 105727"/>
                  <a:gd name="connsiteY6" fmla="*/ 17145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27" h="17145">
                    <a:moveTo>
                      <a:pt x="94297" y="17145"/>
                    </a:moveTo>
                    <a:lnTo>
                      <a:pt x="11430" y="17145"/>
                    </a:lnTo>
                    <a:cubicBezTo>
                      <a:pt x="4763" y="17145"/>
                      <a:pt x="0" y="12383"/>
                      <a:pt x="0" y="5715"/>
                    </a:cubicBezTo>
                    <a:lnTo>
                      <a:pt x="0" y="0"/>
                    </a:lnTo>
                    <a:lnTo>
                      <a:pt x="105728" y="0"/>
                    </a:lnTo>
                    <a:lnTo>
                      <a:pt x="105728" y="5715"/>
                    </a:lnTo>
                    <a:cubicBezTo>
                      <a:pt x="105728" y="12383"/>
                      <a:pt x="100965" y="17145"/>
                      <a:pt x="94297" y="17145"/>
                    </a:cubicBezTo>
                    <a:close/>
                  </a:path>
                </a:pathLst>
              </a:custGeom>
              <a:solidFill>
                <a:srgbClr val="898E94"/>
              </a:solidFill>
              <a:ln w="9525" cap="flat">
                <a:noFill/>
                <a:prstDash val="solid"/>
                <a:miter/>
              </a:ln>
            </p:spPr>
            <p:txBody>
              <a:bodyPr rtlCol="0" anchor="ctr"/>
              <a:lstStyle/>
              <a:p>
                <a:endParaRPr lang="en-GB" dirty="0"/>
              </a:p>
            </p:txBody>
          </p:sp>
          <p:sp>
            <p:nvSpPr>
              <p:cNvPr id="274" name="Freeform: Shape 273">
                <a:extLst>
                  <a:ext uri="{FF2B5EF4-FFF2-40B4-BE49-F238E27FC236}">
                    <a16:creationId xmlns:a16="http://schemas.microsoft.com/office/drawing/2014/main" id="{E57757E1-A4ED-4C78-99FD-5A15D7D5CA96}"/>
                  </a:ext>
                </a:extLst>
              </p:cNvPr>
              <p:cNvSpPr/>
              <p:nvPr/>
            </p:nvSpPr>
            <p:spPr>
              <a:xfrm>
                <a:off x="6402386" y="3258344"/>
                <a:ext cx="53340" cy="17145"/>
              </a:xfrm>
              <a:custGeom>
                <a:avLst/>
                <a:gdLst>
                  <a:gd name="connsiteX0" fmla="*/ 46672 w 53340"/>
                  <a:gd name="connsiteY0" fmla="*/ 17145 h 17145"/>
                  <a:gd name="connsiteX1" fmla="*/ 53340 w 53340"/>
                  <a:gd name="connsiteY1" fmla="*/ 10478 h 17145"/>
                  <a:gd name="connsiteX2" fmla="*/ 53340 w 53340"/>
                  <a:gd name="connsiteY2" fmla="*/ 0 h 17145"/>
                  <a:gd name="connsiteX3" fmla="*/ 0 w 53340"/>
                  <a:gd name="connsiteY3" fmla="*/ 0 h 17145"/>
                  <a:gd name="connsiteX4" fmla="*/ 0 w 53340"/>
                  <a:gd name="connsiteY4" fmla="*/ 17145 h 17145"/>
                  <a:gd name="connsiteX5" fmla="*/ 46672 w 53340"/>
                  <a:gd name="connsiteY5" fmla="*/ 17145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 h="17145">
                    <a:moveTo>
                      <a:pt x="46672" y="17145"/>
                    </a:moveTo>
                    <a:cubicBezTo>
                      <a:pt x="50482" y="17145"/>
                      <a:pt x="53340" y="14288"/>
                      <a:pt x="53340" y="10478"/>
                    </a:cubicBezTo>
                    <a:lnTo>
                      <a:pt x="53340" y="0"/>
                    </a:lnTo>
                    <a:lnTo>
                      <a:pt x="0" y="0"/>
                    </a:lnTo>
                    <a:lnTo>
                      <a:pt x="0" y="17145"/>
                    </a:lnTo>
                    <a:lnTo>
                      <a:pt x="46672" y="17145"/>
                    </a:lnTo>
                    <a:close/>
                  </a:path>
                </a:pathLst>
              </a:custGeom>
              <a:solidFill>
                <a:srgbClr val="757B82"/>
              </a:solidFill>
              <a:ln w="9525" cap="flat">
                <a:noFill/>
                <a:prstDash val="solid"/>
                <a:miter/>
              </a:ln>
            </p:spPr>
            <p:txBody>
              <a:bodyPr rtlCol="0" anchor="ctr"/>
              <a:lstStyle/>
              <a:p>
                <a:endParaRPr lang="en-GB" dirty="0"/>
              </a:p>
            </p:txBody>
          </p:sp>
          <p:sp>
            <p:nvSpPr>
              <p:cNvPr id="275" name="Freeform: Shape 274">
                <a:extLst>
                  <a:ext uri="{FF2B5EF4-FFF2-40B4-BE49-F238E27FC236}">
                    <a16:creationId xmlns:a16="http://schemas.microsoft.com/office/drawing/2014/main" id="{358B640B-B83A-454B-A1F8-3EB72E3CC85D}"/>
                  </a:ext>
                </a:extLst>
              </p:cNvPr>
              <p:cNvSpPr/>
              <p:nvPr/>
            </p:nvSpPr>
            <p:spPr>
              <a:xfrm>
                <a:off x="6180454" y="2972594"/>
                <a:ext cx="444817" cy="266700"/>
              </a:xfrm>
              <a:custGeom>
                <a:avLst/>
                <a:gdLst>
                  <a:gd name="connsiteX0" fmla="*/ 0 w 444817"/>
                  <a:gd name="connsiteY0" fmla="*/ 0 h 266700"/>
                  <a:gd name="connsiteX1" fmla="*/ 444818 w 444817"/>
                  <a:gd name="connsiteY1" fmla="*/ 0 h 266700"/>
                  <a:gd name="connsiteX2" fmla="*/ 444818 w 444817"/>
                  <a:gd name="connsiteY2" fmla="*/ 266700 h 266700"/>
                  <a:gd name="connsiteX3" fmla="*/ 0 w 444817"/>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444817" h="266700">
                    <a:moveTo>
                      <a:pt x="0" y="0"/>
                    </a:moveTo>
                    <a:lnTo>
                      <a:pt x="444818" y="0"/>
                    </a:lnTo>
                    <a:lnTo>
                      <a:pt x="444818" y="266700"/>
                    </a:lnTo>
                    <a:lnTo>
                      <a:pt x="0" y="266700"/>
                    </a:lnTo>
                    <a:close/>
                  </a:path>
                </a:pathLst>
              </a:custGeom>
              <a:solidFill>
                <a:srgbClr val="40B3BC"/>
              </a:solidFill>
              <a:ln w="9525" cap="flat">
                <a:noFill/>
                <a:prstDash val="solid"/>
                <a:miter/>
              </a:ln>
            </p:spPr>
            <p:txBody>
              <a:bodyPr rtlCol="0" anchor="ctr"/>
              <a:lstStyle/>
              <a:p>
                <a:endParaRPr lang="en-GB" dirty="0"/>
              </a:p>
            </p:txBody>
          </p:sp>
          <p:sp>
            <p:nvSpPr>
              <p:cNvPr id="276" name="Freeform: Shape 275">
                <a:extLst>
                  <a:ext uri="{FF2B5EF4-FFF2-40B4-BE49-F238E27FC236}">
                    <a16:creationId xmlns:a16="http://schemas.microsoft.com/office/drawing/2014/main" id="{0D73DDB1-8022-444C-8A00-91AE50CC3B79}"/>
                  </a:ext>
                </a:extLst>
              </p:cNvPr>
              <p:cNvSpPr/>
              <p:nvPr/>
            </p:nvSpPr>
            <p:spPr>
              <a:xfrm>
                <a:off x="6403339" y="2972594"/>
                <a:ext cx="221932" cy="266700"/>
              </a:xfrm>
              <a:custGeom>
                <a:avLst/>
                <a:gdLst>
                  <a:gd name="connsiteX0" fmla="*/ 0 w 221932"/>
                  <a:gd name="connsiteY0" fmla="*/ 0 h 266700"/>
                  <a:gd name="connsiteX1" fmla="*/ 221932 w 221932"/>
                  <a:gd name="connsiteY1" fmla="*/ 0 h 266700"/>
                  <a:gd name="connsiteX2" fmla="*/ 221932 w 221932"/>
                  <a:gd name="connsiteY2" fmla="*/ 266700 h 266700"/>
                  <a:gd name="connsiteX3" fmla="*/ 0 w 221932"/>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221932" h="266700">
                    <a:moveTo>
                      <a:pt x="0" y="0"/>
                    </a:moveTo>
                    <a:lnTo>
                      <a:pt x="221932" y="0"/>
                    </a:lnTo>
                    <a:lnTo>
                      <a:pt x="221932" y="266700"/>
                    </a:lnTo>
                    <a:lnTo>
                      <a:pt x="0" y="266700"/>
                    </a:lnTo>
                    <a:close/>
                  </a:path>
                </a:pathLst>
              </a:custGeom>
              <a:solidFill>
                <a:srgbClr val="23939D"/>
              </a:solidFill>
              <a:ln w="9525" cap="flat">
                <a:noFill/>
                <a:prstDash val="solid"/>
                <a:miter/>
              </a:ln>
            </p:spPr>
            <p:txBody>
              <a:bodyPr rtlCol="0" anchor="ctr"/>
              <a:lstStyle/>
              <a:p>
                <a:endParaRPr lang="en-GB" dirty="0"/>
              </a:p>
            </p:txBody>
          </p:sp>
        </p:grpSp>
        <p:grpSp>
          <p:nvGrpSpPr>
            <p:cNvPr id="277" name="Graphic 1">
              <a:extLst>
                <a:ext uri="{FF2B5EF4-FFF2-40B4-BE49-F238E27FC236}">
                  <a16:creationId xmlns:a16="http://schemas.microsoft.com/office/drawing/2014/main" id="{18581D19-7F31-4923-A585-7AB791B74033}"/>
                </a:ext>
              </a:extLst>
            </p:cNvPr>
            <p:cNvGrpSpPr/>
            <p:nvPr/>
          </p:nvGrpSpPr>
          <p:grpSpPr>
            <a:xfrm>
              <a:off x="6209029" y="3045936"/>
              <a:ext cx="388619" cy="156210"/>
              <a:chOff x="6209029" y="3045936"/>
              <a:chExt cx="388619" cy="156210"/>
            </a:xfrm>
          </p:grpSpPr>
          <p:grpSp>
            <p:nvGrpSpPr>
              <p:cNvPr id="278" name="Graphic 1">
                <a:extLst>
                  <a:ext uri="{FF2B5EF4-FFF2-40B4-BE49-F238E27FC236}">
                    <a16:creationId xmlns:a16="http://schemas.microsoft.com/office/drawing/2014/main" id="{18581D19-7F31-4923-A585-7AB791B74033}"/>
                  </a:ext>
                </a:extLst>
              </p:cNvPr>
              <p:cNvGrpSpPr/>
              <p:nvPr/>
            </p:nvGrpSpPr>
            <p:grpSpPr>
              <a:xfrm>
                <a:off x="6209029" y="3045936"/>
                <a:ext cx="388619" cy="106679"/>
                <a:chOff x="6209029" y="3045936"/>
                <a:chExt cx="388619" cy="106679"/>
              </a:xfrm>
            </p:grpSpPr>
            <p:sp>
              <p:nvSpPr>
                <p:cNvPr id="279" name="Freeform: Shape 278">
                  <a:extLst>
                    <a:ext uri="{FF2B5EF4-FFF2-40B4-BE49-F238E27FC236}">
                      <a16:creationId xmlns:a16="http://schemas.microsoft.com/office/drawing/2014/main" id="{6B1BA3FD-2542-4C89-B00D-164D1F8C4256}"/>
                    </a:ext>
                  </a:extLst>
                </p:cNvPr>
                <p:cNvSpPr/>
                <p:nvPr/>
              </p:nvSpPr>
              <p:spPr>
                <a:xfrm>
                  <a:off x="6209029" y="3045936"/>
                  <a:ext cx="388619" cy="106679"/>
                </a:xfrm>
                <a:custGeom>
                  <a:avLst/>
                  <a:gdLst>
                    <a:gd name="connsiteX0" fmla="*/ 359092 w 388619"/>
                    <a:gd name="connsiteY0" fmla="*/ 106680 h 106679"/>
                    <a:gd name="connsiteX1" fmla="*/ 29527 w 388619"/>
                    <a:gd name="connsiteY1" fmla="*/ 106680 h 106679"/>
                    <a:gd name="connsiteX2" fmla="*/ 0 w 388619"/>
                    <a:gd name="connsiteY2" fmla="*/ 77153 h 106679"/>
                    <a:gd name="connsiteX3" fmla="*/ 0 w 388619"/>
                    <a:gd name="connsiteY3" fmla="*/ 29528 h 106679"/>
                    <a:gd name="connsiteX4" fmla="*/ 29527 w 388619"/>
                    <a:gd name="connsiteY4" fmla="*/ 0 h 106679"/>
                    <a:gd name="connsiteX5" fmla="*/ 359092 w 388619"/>
                    <a:gd name="connsiteY5" fmla="*/ 0 h 106679"/>
                    <a:gd name="connsiteX6" fmla="*/ 388620 w 388619"/>
                    <a:gd name="connsiteY6" fmla="*/ 29528 h 106679"/>
                    <a:gd name="connsiteX7" fmla="*/ 388620 w 388619"/>
                    <a:gd name="connsiteY7" fmla="*/ 77153 h 106679"/>
                    <a:gd name="connsiteX8" fmla="*/ 359092 w 388619"/>
                    <a:gd name="connsiteY8" fmla="*/ 106680 h 10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19" h="106679">
                      <a:moveTo>
                        <a:pt x="359092" y="106680"/>
                      </a:moveTo>
                      <a:lnTo>
                        <a:pt x="29527" y="106680"/>
                      </a:lnTo>
                      <a:cubicBezTo>
                        <a:pt x="13335" y="106680"/>
                        <a:pt x="0" y="93345"/>
                        <a:pt x="0" y="77153"/>
                      </a:cubicBezTo>
                      <a:lnTo>
                        <a:pt x="0" y="29528"/>
                      </a:lnTo>
                      <a:cubicBezTo>
                        <a:pt x="0" y="13335"/>
                        <a:pt x="13335" y="0"/>
                        <a:pt x="29527" y="0"/>
                      </a:cubicBezTo>
                      <a:lnTo>
                        <a:pt x="359092" y="0"/>
                      </a:lnTo>
                      <a:cubicBezTo>
                        <a:pt x="375285" y="0"/>
                        <a:pt x="388620" y="13335"/>
                        <a:pt x="388620" y="29528"/>
                      </a:cubicBezTo>
                      <a:lnTo>
                        <a:pt x="388620" y="77153"/>
                      </a:lnTo>
                      <a:cubicBezTo>
                        <a:pt x="388620" y="94298"/>
                        <a:pt x="375285" y="106680"/>
                        <a:pt x="359092" y="106680"/>
                      </a:cubicBezTo>
                      <a:close/>
                    </a:path>
                  </a:pathLst>
                </a:custGeom>
                <a:solidFill>
                  <a:srgbClr val="FFFFFF"/>
                </a:solidFill>
                <a:ln w="9525" cap="flat">
                  <a:noFill/>
                  <a:prstDash val="solid"/>
                  <a:miter/>
                </a:ln>
              </p:spPr>
              <p:txBody>
                <a:bodyPr rtlCol="0" anchor="ctr"/>
                <a:lstStyle/>
                <a:p>
                  <a:endParaRPr lang="en-GB" dirty="0"/>
                </a:p>
              </p:txBody>
            </p:sp>
            <p:sp>
              <p:nvSpPr>
                <p:cNvPr id="280" name="Freeform: Shape 279">
                  <a:extLst>
                    <a:ext uri="{FF2B5EF4-FFF2-40B4-BE49-F238E27FC236}">
                      <a16:creationId xmlns:a16="http://schemas.microsoft.com/office/drawing/2014/main" id="{750C6ADE-D2AD-459E-BE5E-9256F0992D07}"/>
                    </a:ext>
                  </a:extLst>
                </p:cNvPr>
                <p:cNvSpPr/>
                <p:nvPr/>
              </p:nvSpPr>
              <p:spPr>
                <a:xfrm>
                  <a:off x="6403339" y="3046889"/>
                  <a:ext cx="194309" cy="105727"/>
                </a:xfrm>
                <a:custGeom>
                  <a:avLst/>
                  <a:gdLst>
                    <a:gd name="connsiteX0" fmla="*/ 177165 w 194309"/>
                    <a:gd name="connsiteY0" fmla="*/ 0 h 105727"/>
                    <a:gd name="connsiteX1" fmla="*/ 0 w 194309"/>
                    <a:gd name="connsiteY1" fmla="*/ 0 h 105727"/>
                    <a:gd name="connsiteX2" fmla="*/ 0 w 194309"/>
                    <a:gd name="connsiteY2" fmla="*/ 105727 h 105727"/>
                    <a:gd name="connsiteX3" fmla="*/ 177165 w 194309"/>
                    <a:gd name="connsiteY3" fmla="*/ 105727 h 105727"/>
                    <a:gd name="connsiteX4" fmla="*/ 194310 w 194309"/>
                    <a:gd name="connsiteY4" fmla="*/ 88583 h 105727"/>
                    <a:gd name="connsiteX5" fmla="*/ 194310 w 194309"/>
                    <a:gd name="connsiteY5" fmla="*/ 16192 h 105727"/>
                    <a:gd name="connsiteX6" fmla="*/ 177165 w 194309"/>
                    <a:gd name="connsiteY6" fmla="*/ 0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09" h="105727">
                      <a:moveTo>
                        <a:pt x="177165" y="0"/>
                      </a:moveTo>
                      <a:lnTo>
                        <a:pt x="0" y="0"/>
                      </a:lnTo>
                      <a:lnTo>
                        <a:pt x="0" y="105727"/>
                      </a:lnTo>
                      <a:lnTo>
                        <a:pt x="177165" y="105727"/>
                      </a:lnTo>
                      <a:cubicBezTo>
                        <a:pt x="186690" y="105727"/>
                        <a:pt x="194310" y="98108"/>
                        <a:pt x="194310" y="88583"/>
                      </a:cubicBezTo>
                      <a:lnTo>
                        <a:pt x="194310" y="16192"/>
                      </a:lnTo>
                      <a:cubicBezTo>
                        <a:pt x="194310" y="7620"/>
                        <a:pt x="186690" y="0"/>
                        <a:pt x="177165" y="0"/>
                      </a:cubicBezTo>
                      <a:close/>
                    </a:path>
                  </a:pathLst>
                </a:custGeom>
                <a:solidFill>
                  <a:srgbClr val="E2F0F3"/>
                </a:solidFill>
                <a:ln w="9525" cap="flat">
                  <a:noFill/>
                  <a:prstDash val="solid"/>
                  <a:miter/>
                </a:ln>
              </p:spPr>
              <p:txBody>
                <a:bodyPr rtlCol="0" anchor="ctr"/>
                <a:lstStyle/>
                <a:p>
                  <a:endParaRPr lang="en-GB" dirty="0"/>
                </a:p>
              </p:txBody>
            </p:sp>
          </p:grpSp>
          <p:sp>
            <p:nvSpPr>
              <p:cNvPr id="281" name="Freeform: Shape 280">
                <a:extLst>
                  <a:ext uri="{FF2B5EF4-FFF2-40B4-BE49-F238E27FC236}">
                    <a16:creationId xmlns:a16="http://schemas.microsoft.com/office/drawing/2014/main" id="{E9658741-1D09-4D06-8D3D-A1FD21704BFD}"/>
                  </a:ext>
                </a:extLst>
              </p:cNvPr>
              <p:cNvSpPr/>
              <p:nvPr/>
            </p:nvSpPr>
            <p:spPr>
              <a:xfrm>
                <a:off x="6510018" y="3133566"/>
                <a:ext cx="68580" cy="68580"/>
              </a:xfrm>
              <a:custGeom>
                <a:avLst/>
                <a:gdLst>
                  <a:gd name="connsiteX0" fmla="*/ 55245 w 68580"/>
                  <a:gd name="connsiteY0" fmla="*/ 18098 h 68580"/>
                  <a:gd name="connsiteX1" fmla="*/ 0 w 68580"/>
                  <a:gd name="connsiteY1" fmla="*/ 0 h 68580"/>
                  <a:gd name="connsiteX2" fmla="*/ 18098 w 68580"/>
                  <a:gd name="connsiteY2" fmla="*/ 55245 h 68580"/>
                  <a:gd name="connsiteX3" fmla="*/ 28575 w 68580"/>
                  <a:gd name="connsiteY3" fmla="*/ 44768 h 68580"/>
                  <a:gd name="connsiteX4" fmla="*/ 52388 w 68580"/>
                  <a:gd name="connsiteY4" fmla="*/ 68580 h 68580"/>
                  <a:gd name="connsiteX5" fmla="*/ 68580 w 68580"/>
                  <a:gd name="connsiteY5" fmla="*/ 52388 h 68580"/>
                  <a:gd name="connsiteX6" fmla="*/ 44768 w 68580"/>
                  <a:gd name="connsiteY6" fmla="*/ 28575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 h="68580">
                    <a:moveTo>
                      <a:pt x="55245" y="18098"/>
                    </a:moveTo>
                    <a:lnTo>
                      <a:pt x="0" y="0"/>
                    </a:lnTo>
                    <a:lnTo>
                      <a:pt x="18098" y="55245"/>
                    </a:lnTo>
                    <a:lnTo>
                      <a:pt x="28575" y="44768"/>
                    </a:lnTo>
                    <a:lnTo>
                      <a:pt x="52388" y="68580"/>
                    </a:lnTo>
                    <a:lnTo>
                      <a:pt x="68580" y="52388"/>
                    </a:lnTo>
                    <a:lnTo>
                      <a:pt x="44768" y="28575"/>
                    </a:lnTo>
                    <a:close/>
                  </a:path>
                </a:pathLst>
              </a:custGeom>
              <a:solidFill>
                <a:srgbClr val="192228"/>
              </a:solidFill>
              <a:ln w="9525" cap="flat">
                <a:noFill/>
                <a:prstDash val="solid"/>
                <a:miter/>
              </a:ln>
            </p:spPr>
            <p:txBody>
              <a:bodyPr rtlCol="0" anchor="ctr"/>
              <a:lstStyle/>
              <a:p>
                <a:endParaRPr lang="en-GB" dirty="0"/>
              </a:p>
            </p:txBody>
          </p:sp>
        </p:grpSp>
        <p:grpSp>
          <p:nvGrpSpPr>
            <p:cNvPr id="282" name="Graphic 1">
              <a:extLst>
                <a:ext uri="{FF2B5EF4-FFF2-40B4-BE49-F238E27FC236}">
                  <a16:creationId xmlns:a16="http://schemas.microsoft.com/office/drawing/2014/main" id="{18581D19-7F31-4923-A585-7AB791B74033}"/>
                </a:ext>
              </a:extLst>
            </p:cNvPr>
            <p:cNvGrpSpPr/>
            <p:nvPr/>
          </p:nvGrpSpPr>
          <p:grpSpPr>
            <a:xfrm>
              <a:off x="6224268" y="3075464"/>
              <a:ext cx="356235" cy="49529"/>
              <a:chOff x="6224268" y="3075464"/>
              <a:chExt cx="356235" cy="49529"/>
            </a:xfrm>
          </p:grpSpPr>
          <p:sp>
            <p:nvSpPr>
              <p:cNvPr id="283" name="Freeform: Shape 282">
                <a:extLst>
                  <a:ext uri="{FF2B5EF4-FFF2-40B4-BE49-F238E27FC236}">
                    <a16:creationId xmlns:a16="http://schemas.microsoft.com/office/drawing/2014/main" id="{8B192F4C-09F7-44DB-8D7A-662AEB698964}"/>
                  </a:ext>
                </a:extLst>
              </p:cNvPr>
              <p:cNvSpPr/>
              <p:nvPr/>
            </p:nvSpPr>
            <p:spPr>
              <a:xfrm>
                <a:off x="6224268" y="3075464"/>
                <a:ext cx="52387" cy="49529"/>
              </a:xfrm>
              <a:custGeom>
                <a:avLst/>
                <a:gdLst>
                  <a:gd name="connsiteX0" fmla="*/ 17145 w 52387"/>
                  <a:gd name="connsiteY0" fmla="*/ 49530 h 49529"/>
                  <a:gd name="connsiteX1" fmla="*/ 6668 w 52387"/>
                  <a:gd name="connsiteY1" fmla="*/ 41910 h 49529"/>
                  <a:gd name="connsiteX2" fmla="*/ 16193 w 52387"/>
                  <a:gd name="connsiteY2" fmla="*/ 28575 h 49529"/>
                  <a:gd name="connsiteX3" fmla="*/ 0 w 52387"/>
                  <a:gd name="connsiteY3" fmla="*/ 23813 h 49529"/>
                  <a:gd name="connsiteX4" fmla="*/ 3810 w 52387"/>
                  <a:gd name="connsiteY4" fmla="*/ 12383 h 49529"/>
                  <a:gd name="connsiteX5" fmla="*/ 20003 w 52387"/>
                  <a:gd name="connsiteY5" fmla="*/ 17145 h 49529"/>
                  <a:gd name="connsiteX6" fmla="*/ 20003 w 52387"/>
                  <a:gd name="connsiteY6" fmla="*/ 0 h 49529"/>
                  <a:gd name="connsiteX7" fmla="*/ 32385 w 52387"/>
                  <a:gd name="connsiteY7" fmla="*/ 0 h 49529"/>
                  <a:gd name="connsiteX8" fmla="*/ 32385 w 52387"/>
                  <a:gd name="connsiteY8" fmla="*/ 17145 h 49529"/>
                  <a:gd name="connsiteX9" fmla="*/ 48578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5243 w 52387"/>
                  <a:gd name="connsiteY13" fmla="*/ 49530 h 49529"/>
                  <a:gd name="connsiteX14" fmla="*/ 25718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8" y="41910"/>
                    </a:lnTo>
                    <a:lnTo>
                      <a:pt x="16193" y="28575"/>
                    </a:lnTo>
                    <a:lnTo>
                      <a:pt x="0" y="23813"/>
                    </a:lnTo>
                    <a:lnTo>
                      <a:pt x="3810" y="12383"/>
                    </a:lnTo>
                    <a:lnTo>
                      <a:pt x="20003" y="17145"/>
                    </a:lnTo>
                    <a:lnTo>
                      <a:pt x="20003" y="0"/>
                    </a:lnTo>
                    <a:lnTo>
                      <a:pt x="32385" y="0"/>
                    </a:lnTo>
                    <a:lnTo>
                      <a:pt x="32385" y="17145"/>
                    </a:lnTo>
                    <a:lnTo>
                      <a:pt x="48578" y="12383"/>
                    </a:lnTo>
                    <a:lnTo>
                      <a:pt x="52388" y="23813"/>
                    </a:lnTo>
                    <a:lnTo>
                      <a:pt x="36195" y="28575"/>
                    </a:lnTo>
                    <a:lnTo>
                      <a:pt x="45720" y="41910"/>
                    </a:lnTo>
                    <a:lnTo>
                      <a:pt x="35243" y="49530"/>
                    </a:lnTo>
                    <a:lnTo>
                      <a:pt x="25718" y="36195"/>
                    </a:lnTo>
                    <a:lnTo>
                      <a:pt x="17145" y="49530"/>
                    </a:lnTo>
                    <a:close/>
                  </a:path>
                </a:pathLst>
              </a:custGeom>
              <a:solidFill>
                <a:srgbClr val="2B4149"/>
              </a:solidFill>
              <a:ln w="9525" cap="flat">
                <a:noFill/>
                <a:prstDash val="solid"/>
                <a:miter/>
              </a:ln>
            </p:spPr>
            <p:txBody>
              <a:bodyPr rtlCol="0" anchor="ctr"/>
              <a:lstStyle/>
              <a:p>
                <a:endParaRPr lang="en-GB" dirty="0"/>
              </a:p>
            </p:txBody>
          </p:sp>
          <p:sp>
            <p:nvSpPr>
              <p:cNvPr id="284" name="Freeform: Shape 283">
                <a:extLst>
                  <a:ext uri="{FF2B5EF4-FFF2-40B4-BE49-F238E27FC236}">
                    <a16:creationId xmlns:a16="http://schemas.microsoft.com/office/drawing/2014/main" id="{1DFE3DF6-BCA8-4E8C-85C2-1FEC18CF4347}"/>
                  </a:ext>
                </a:extLst>
              </p:cNvPr>
              <p:cNvSpPr/>
              <p:nvPr/>
            </p:nvSpPr>
            <p:spPr>
              <a:xfrm>
                <a:off x="6285229" y="3075464"/>
                <a:ext cx="52387" cy="49529"/>
              </a:xfrm>
              <a:custGeom>
                <a:avLst/>
                <a:gdLst>
                  <a:gd name="connsiteX0" fmla="*/ 17145 w 52387"/>
                  <a:gd name="connsiteY0" fmla="*/ 49530 h 49529"/>
                  <a:gd name="connsiteX1" fmla="*/ 6667 w 52387"/>
                  <a:gd name="connsiteY1" fmla="*/ 41910 h 49529"/>
                  <a:gd name="connsiteX2" fmla="*/ 16192 w 52387"/>
                  <a:gd name="connsiteY2" fmla="*/ 28575 h 49529"/>
                  <a:gd name="connsiteX3" fmla="*/ 0 w 52387"/>
                  <a:gd name="connsiteY3" fmla="*/ 23813 h 49529"/>
                  <a:gd name="connsiteX4" fmla="*/ 3810 w 52387"/>
                  <a:gd name="connsiteY4" fmla="*/ 12383 h 49529"/>
                  <a:gd name="connsiteX5" fmla="*/ 20002 w 52387"/>
                  <a:gd name="connsiteY5" fmla="*/ 17145 h 49529"/>
                  <a:gd name="connsiteX6" fmla="*/ 20002 w 52387"/>
                  <a:gd name="connsiteY6" fmla="*/ 0 h 49529"/>
                  <a:gd name="connsiteX7" fmla="*/ 32385 w 52387"/>
                  <a:gd name="connsiteY7" fmla="*/ 0 h 49529"/>
                  <a:gd name="connsiteX8" fmla="*/ 32385 w 52387"/>
                  <a:gd name="connsiteY8" fmla="*/ 17145 h 49529"/>
                  <a:gd name="connsiteX9" fmla="*/ 48577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6195 w 52387"/>
                  <a:gd name="connsiteY13" fmla="*/ 49530 h 49529"/>
                  <a:gd name="connsiteX14" fmla="*/ 26670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7" y="41910"/>
                    </a:lnTo>
                    <a:lnTo>
                      <a:pt x="16192" y="28575"/>
                    </a:lnTo>
                    <a:lnTo>
                      <a:pt x="0" y="23813"/>
                    </a:lnTo>
                    <a:lnTo>
                      <a:pt x="3810" y="12383"/>
                    </a:lnTo>
                    <a:lnTo>
                      <a:pt x="20002" y="17145"/>
                    </a:lnTo>
                    <a:lnTo>
                      <a:pt x="20002" y="0"/>
                    </a:lnTo>
                    <a:lnTo>
                      <a:pt x="32385" y="0"/>
                    </a:lnTo>
                    <a:lnTo>
                      <a:pt x="32385" y="17145"/>
                    </a:lnTo>
                    <a:lnTo>
                      <a:pt x="48577" y="12383"/>
                    </a:lnTo>
                    <a:lnTo>
                      <a:pt x="52388" y="23813"/>
                    </a:lnTo>
                    <a:lnTo>
                      <a:pt x="36195" y="28575"/>
                    </a:lnTo>
                    <a:lnTo>
                      <a:pt x="45720" y="41910"/>
                    </a:lnTo>
                    <a:lnTo>
                      <a:pt x="36195" y="49530"/>
                    </a:lnTo>
                    <a:lnTo>
                      <a:pt x="26670" y="36195"/>
                    </a:lnTo>
                    <a:lnTo>
                      <a:pt x="17145" y="49530"/>
                    </a:lnTo>
                    <a:close/>
                  </a:path>
                </a:pathLst>
              </a:custGeom>
              <a:solidFill>
                <a:srgbClr val="2B4149"/>
              </a:solidFill>
              <a:ln w="9525" cap="flat">
                <a:noFill/>
                <a:prstDash val="solid"/>
                <a:miter/>
              </a:ln>
            </p:spPr>
            <p:txBody>
              <a:bodyPr rtlCol="0" anchor="ctr"/>
              <a:lstStyle/>
              <a:p>
                <a:endParaRPr lang="en-GB" dirty="0"/>
              </a:p>
            </p:txBody>
          </p:sp>
          <p:sp>
            <p:nvSpPr>
              <p:cNvPr id="285" name="Freeform: Shape 284">
                <a:extLst>
                  <a:ext uri="{FF2B5EF4-FFF2-40B4-BE49-F238E27FC236}">
                    <a16:creationId xmlns:a16="http://schemas.microsoft.com/office/drawing/2014/main" id="{9A8F06B9-B990-407E-86EE-F3EDB12F4DC6}"/>
                  </a:ext>
                </a:extLst>
              </p:cNvPr>
              <p:cNvSpPr/>
              <p:nvPr/>
            </p:nvSpPr>
            <p:spPr>
              <a:xfrm>
                <a:off x="6346189" y="3075464"/>
                <a:ext cx="52387" cy="49529"/>
              </a:xfrm>
              <a:custGeom>
                <a:avLst/>
                <a:gdLst>
                  <a:gd name="connsiteX0" fmla="*/ 17145 w 52387"/>
                  <a:gd name="connsiteY0" fmla="*/ 49530 h 49529"/>
                  <a:gd name="connsiteX1" fmla="*/ 6667 w 52387"/>
                  <a:gd name="connsiteY1" fmla="*/ 41910 h 49529"/>
                  <a:gd name="connsiteX2" fmla="*/ 16192 w 52387"/>
                  <a:gd name="connsiteY2" fmla="*/ 28575 h 49529"/>
                  <a:gd name="connsiteX3" fmla="*/ 0 w 52387"/>
                  <a:gd name="connsiteY3" fmla="*/ 23813 h 49529"/>
                  <a:gd name="connsiteX4" fmla="*/ 3810 w 52387"/>
                  <a:gd name="connsiteY4" fmla="*/ 12383 h 49529"/>
                  <a:gd name="connsiteX5" fmla="*/ 20003 w 52387"/>
                  <a:gd name="connsiteY5" fmla="*/ 17145 h 49529"/>
                  <a:gd name="connsiteX6" fmla="*/ 20003 w 52387"/>
                  <a:gd name="connsiteY6" fmla="*/ 0 h 49529"/>
                  <a:gd name="connsiteX7" fmla="*/ 32385 w 52387"/>
                  <a:gd name="connsiteY7" fmla="*/ 0 h 49529"/>
                  <a:gd name="connsiteX8" fmla="*/ 32385 w 52387"/>
                  <a:gd name="connsiteY8" fmla="*/ 17145 h 49529"/>
                  <a:gd name="connsiteX9" fmla="*/ 48578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5242 w 52387"/>
                  <a:gd name="connsiteY13" fmla="*/ 49530 h 49529"/>
                  <a:gd name="connsiteX14" fmla="*/ 25717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7" y="41910"/>
                    </a:lnTo>
                    <a:lnTo>
                      <a:pt x="16192" y="28575"/>
                    </a:lnTo>
                    <a:lnTo>
                      <a:pt x="0" y="23813"/>
                    </a:lnTo>
                    <a:lnTo>
                      <a:pt x="3810" y="12383"/>
                    </a:lnTo>
                    <a:lnTo>
                      <a:pt x="20003" y="17145"/>
                    </a:lnTo>
                    <a:lnTo>
                      <a:pt x="20003" y="0"/>
                    </a:lnTo>
                    <a:lnTo>
                      <a:pt x="32385" y="0"/>
                    </a:lnTo>
                    <a:lnTo>
                      <a:pt x="32385" y="17145"/>
                    </a:lnTo>
                    <a:lnTo>
                      <a:pt x="48578" y="12383"/>
                    </a:lnTo>
                    <a:lnTo>
                      <a:pt x="52388" y="23813"/>
                    </a:lnTo>
                    <a:lnTo>
                      <a:pt x="36195" y="28575"/>
                    </a:lnTo>
                    <a:lnTo>
                      <a:pt x="45720" y="41910"/>
                    </a:lnTo>
                    <a:lnTo>
                      <a:pt x="35242" y="49530"/>
                    </a:lnTo>
                    <a:lnTo>
                      <a:pt x="25717" y="36195"/>
                    </a:lnTo>
                    <a:lnTo>
                      <a:pt x="17145" y="49530"/>
                    </a:lnTo>
                    <a:close/>
                  </a:path>
                </a:pathLst>
              </a:custGeom>
              <a:solidFill>
                <a:srgbClr val="2B4149"/>
              </a:solidFill>
              <a:ln w="9525" cap="flat">
                <a:noFill/>
                <a:prstDash val="solid"/>
                <a:miter/>
              </a:ln>
            </p:spPr>
            <p:txBody>
              <a:bodyPr rtlCol="0" anchor="ctr"/>
              <a:lstStyle/>
              <a:p>
                <a:endParaRPr lang="en-GB" dirty="0"/>
              </a:p>
            </p:txBody>
          </p:sp>
          <p:sp>
            <p:nvSpPr>
              <p:cNvPr id="286" name="Freeform: Shape 285">
                <a:extLst>
                  <a:ext uri="{FF2B5EF4-FFF2-40B4-BE49-F238E27FC236}">
                    <a16:creationId xmlns:a16="http://schemas.microsoft.com/office/drawing/2014/main" id="{0DD9E443-1732-4BA0-84E4-C07DF60EF10E}"/>
                  </a:ext>
                </a:extLst>
              </p:cNvPr>
              <p:cNvSpPr/>
              <p:nvPr/>
            </p:nvSpPr>
            <p:spPr>
              <a:xfrm>
                <a:off x="6407149" y="3075464"/>
                <a:ext cx="52387" cy="49529"/>
              </a:xfrm>
              <a:custGeom>
                <a:avLst/>
                <a:gdLst>
                  <a:gd name="connsiteX0" fmla="*/ 17145 w 52387"/>
                  <a:gd name="connsiteY0" fmla="*/ 49530 h 49529"/>
                  <a:gd name="connsiteX1" fmla="*/ 6668 w 52387"/>
                  <a:gd name="connsiteY1" fmla="*/ 41910 h 49529"/>
                  <a:gd name="connsiteX2" fmla="*/ 16193 w 52387"/>
                  <a:gd name="connsiteY2" fmla="*/ 28575 h 49529"/>
                  <a:gd name="connsiteX3" fmla="*/ 0 w 52387"/>
                  <a:gd name="connsiteY3" fmla="*/ 23813 h 49529"/>
                  <a:gd name="connsiteX4" fmla="*/ 3810 w 52387"/>
                  <a:gd name="connsiteY4" fmla="*/ 12383 h 49529"/>
                  <a:gd name="connsiteX5" fmla="*/ 20003 w 52387"/>
                  <a:gd name="connsiteY5" fmla="*/ 17145 h 49529"/>
                  <a:gd name="connsiteX6" fmla="*/ 20003 w 52387"/>
                  <a:gd name="connsiteY6" fmla="*/ 0 h 49529"/>
                  <a:gd name="connsiteX7" fmla="*/ 32385 w 52387"/>
                  <a:gd name="connsiteY7" fmla="*/ 0 h 49529"/>
                  <a:gd name="connsiteX8" fmla="*/ 32385 w 52387"/>
                  <a:gd name="connsiteY8" fmla="*/ 17145 h 49529"/>
                  <a:gd name="connsiteX9" fmla="*/ 48578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5243 w 52387"/>
                  <a:gd name="connsiteY13" fmla="*/ 49530 h 49529"/>
                  <a:gd name="connsiteX14" fmla="*/ 25718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8" y="41910"/>
                    </a:lnTo>
                    <a:lnTo>
                      <a:pt x="16193" y="28575"/>
                    </a:lnTo>
                    <a:lnTo>
                      <a:pt x="0" y="23813"/>
                    </a:lnTo>
                    <a:lnTo>
                      <a:pt x="3810" y="12383"/>
                    </a:lnTo>
                    <a:lnTo>
                      <a:pt x="20003" y="17145"/>
                    </a:lnTo>
                    <a:lnTo>
                      <a:pt x="20003" y="0"/>
                    </a:lnTo>
                    <a:lnTo>
                      <a:pt x="32385" y="0"/>
                    </a:lnTo>
                    <a:lnTo>
                      <a:pt x="32385" y="17145"/>
                    </a:lnTo>
                    <a:lnTo>
                      <a:pt x="48578" y="12383"/>
                    </a:lnTo>
                    <a:lnTo>
                      <a:pt x="52388" y="23813"/>
                    </a:lnTo>
                    <a:lnTo>
                      <a:pt x="36195" y="28575"/>
                    </a:lnTo>
                    <a:lnTo>
                      <a:pt x="45720" y="41910"/>
                    </a:lnTo>
                    <a:lnTo>
                      <a:pt x="35243" y="49530"/>
                    </a:lnTo>
                    <a:lnTo>
                      <a:pt x="25718" y="36195"/>
                    </a:lnTo>
                    <a:lnTo>
                      <a:pt x="17145" y="49530"/>
                    </a:lnTo>
                    <a:close/>
                  </a:path>
                </a:pathLst>
              </a:custGeom>
              <a:solidFill>
                <a:srgbClr val="192228"/>
              </a:solidFill>
              <a:ln w="9525" cap="flat">
                <a:noFill/>
                <a:prstDash val="solid"/>
                <a:miter/>
              </a:ln>
            </p:spPr>
            <p:txBody>
              <a:bodyPr rtlCol="0" anchor="ctr"/>
              <a:lstStyle/>
              <a:p>
                <a:endParaRPr lang="en-GB" dirty="0"/>
              </a:p>
            </p:txBody>
          </p:sp>
          <p:sp>
            <p:nvSpPr>
              <p:cNvPr id="287" name="Freeform: Shape 286">
                <a:extLst>
                  <a:ext uri="{FF2B5EF4-FFF2-40B4-BE49-F238E27FC236}">
                    <a16:creationId xmlns:a16="http://schemas.microsoft.com/office/drawing/2014/main" id="{85263C03-7133-4900-A7C1-7296B771DCFD}"/>
                  </a:ext>
                </a:extLst>
              </p:cNvPr>
              <p:cNvSpPr/>
              <p:nvPr/>
            </p:nvSpPr>
            <p:spPr>
              <a:xfrm>
                <a:off x="6468108" y="3075464"/>
                <a:ext cx="52387" cy="49529"/>
              </a:xfrm>
              <a:custGeom>
                <a:avLst/>
                <a:gdLst>
                  <a:gd name="connsiteX0" fmla="*/ 17145 w 52387"/>
                  <a:gd name="connsiteY0" fmla="*/ 49530 h 49529"/>
                  <a:gd name="connsiteX1" fmla="*/ 6668 w 52387"/>
                  <a:gd name="connsiteY1" fmla="*/ 41910 h 49529"/>
                  <a:gd name="connsiteX2" fmla="*/ 16193 w 52387"/>
                  <a:gd name="connsiteY2" fmla="*/ 28575 h 49529"/>
                  <a:gd name="connsiteX3" fmla="*/ 0 w 52387"/>
                  <a:gd name="connsiteY3" fmla="*/ 23813 h 49529"/>
                  <a:gd name="connsiteX4" fmla="*/ 3810 w 52387"/>
                  <a:gd name="connsiteY4" fmla="*/ 12383 h 49529"/>
                  <a:gd name="connsiteX5" fmla="*/ 20003 w 52387"/>
                  <a:gd name="connsiteY5" fmla="*/ 17145 h 49529"/>
                  <a:gd name="connsiteX6" fmla="*/ 20003 w 52387"/>
                  <a:gd name="connsiteY6" fmla="*/ 0 h 49529"/>
                  <a:gd name="connsiteX7" fmla="*/ 32385 w 52387"/>
                  <a:gd name="connsiteY7" fmla="*/ 0 h 49529"/>
                  <a:gd name="connsiteX8" fmla="*/ 32385 w 52387"/>
                  <a:gd name="connsiteY8" fmla="*/ 17145 h 49529"/>
                  <a:gd name="connsiteX9" fmla="*/ 48578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5243 w 52387"/>
                  <a:gd name="connsiteY13" fmla="*/ 49530 h 49529"/>
                  <a:gd name="connsiteX14" fmla="*/ 25718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8" y="41910"/>
                    </a:lnTo>
                    <a:lnTo>
                      <a:pt x="16193" y="28575"/>
                    </a:lnTo>
                    <a:lnTo>
                      <a:pt x="0" y="23813"/>
                    </a:lnTo>
                    <a:lnTo>
                      <a:pt x="3810" y="12383"/>
                    </a:lnTo>
                    <a:lnTo>
                      <a:pt x="20003" y="17145"/>
                    </a:lnTo>
                    <a:lnTo>
                      <a:pt x="20003" y="0"/>
                    </a:lnTo>
                    <a:lnTo>
                      <a:pt x="32385" y="0"/>
                    </a:lnTo>
                    <a:lnTo>
                      <a:pt x="32385" y="17145"/>
                    </a:lnTo>
                    <a:lnTo>
                      <a:pt x="48578" y="12383"/>
                    </a:lnTo>
                    <a:lnTo>
                      <a:pt x="52388" y="23813"/>
                    </a:lnTo>
                    <a:lnTo>
                      <a:pt x="36195" y="28575"/>
                    </a:lnTo>
                    <a:lnTo>
                      <a:pt x="45720" y="41910"/>
                    </a:lnTo>
                    <a:lnTo>
                      <a:pt x="35243" y="49530"/>
                    </a:lnTo>
                    <a:lnTo>
                      <a:pt x="25718" y="36195"/>
                    </a:lnTo>
                    <a:lnTo>
                      <a:pt x="17145" y="49530"/>
                    </a:lnTo>
                    <a:close/>
                  </a:path>
                </a:pathLst>
              </a:custGeom>
              <a:solidFill>
                <a:srgbClr val="192228"/>
              </a:solidFill>
              <a:ln w="9525" cap="flat">
                <a:noFill/>
                <a:prstDash val="solid"/>
                <a:miter/>
              </a:ln>
            </p:spPr>
            <p:txBody>
              <a:bodyPr rtlCol="0" anchor="ctr"/>
              <a:lstStyle/>
              <a:p>
                <a:endParaRPr lang="en-GB" dirty="0"/>
              </a:p>
            </p:txBody>
          </p:sp>
          <p:sp>
            <p:nvSpPr>
              <p:cNvPr id="288" name="Freeform: Shape 287">
                <a:extLst>
                  <a:ext uri="{FF2B5EF4-FFF2-40B4-BE49-F238E27FC236}">
                    <a16:creationId xmlns:a16="http://schemas.microsoft.com/office/drawing/2014/main" id="{458A017C-D602-4006-B3C9-B36BAEAC52E7}"/>
                  </a:ext>
                </a:extLst>
              </p:cNvPr>
              <p:cNvSpPr/>
              <p:nvPr/>
            </p:nvSpPr>
            <p:spPr>
              <a:xfrm>
                <a:off x="6528116" y="3075464"/>
                <a:ext cx="52387" cy="49529"/>
              </a:xfrm>
              <a:custGeom>
                <a:avLst/>
                <a:gdLst>
                  <a:gd name="connsiteX0" fmla="*/ 17145 w 52387"/>
                  <a:gd name="connsiteY0" fmla="*/ 49530 h 49529"/>
                  <a:gd name="connsiteX1" fmla="*/ 6667 w 52387"/>
                  <a:gd name="connsiteY1" fmla="*/ 41910 h 49529"/>
                  <a:gd name="connsiteX2" fmla="*/ 16192 w 52387"/>
                  <a:gd name="connsiteY2" fmla="*/ 28575 h 49529"/>
                  <a:gd name="connsiteX3" fmla="*/ 0 w 52387"/>
                  <a:gd name="connsiteY3" fmla="*/ 23813 h 49529"/>
                  <a:gd name="connsiteX4" fmla="*/ 3810 w 52387"/>
                  <a:gd name="connsiteY4" fmla="*/ 12383 h 49529"/>
                  <a:gd name="connsiteX5" fmla="*/ 20002 w 52387"/>
                  <a:gd name="connsiteY5" fmla="*/ 17145 h 49529"/>
                  <a:gd name="connsiteX6" fmla="*/ 20002 w 52387"/>
                  <a:gd name="connsiteY6" fmla="*/ 0 h 49529"/>
                  <a:gd name="connsiteX7" fmla="*/ 32385 w 52387"/>
                  <a:gd name="connsiteY7" fmla="*/ 0 h 49529"/>
                  <a:gd name="connsiteX8" fmla="*/ 32385 w 52387"/>
                  <a:gd name="connsiteY8" fmla="*/ 17145 h 49529"/>
                  <a:gd name="connsiteX9" fmla="*/ 48577 w 52387"/>
                  <a:gd name="connsiteY9" fmla="*/ 12383 h 49529"/>
                  <a:gd name="connsiteX10" fmla="*/ 52388 w 52387"/>
                  <a:gd name="connsiteY10" fmla="*/ 23813 h 49529"/>
                  <a:gd name="connsiteX11" fmla="*/ 36195 w 52387"/>
                  <a:gd name="connsiteY11" fmla="*/ 28575 h 49529"/>
                  <a:gd name="connsiteX12" fmla="*/ 45720 w 52387"/>
                  <a:gd name="connsiteY12" fmla="*/ 41910 h 49529"/>
                  <a:gd name="connsiteX13" fmla="*/ 35242 w 52387"/>
                  <a:gd name="connsiteY13" fmla="*/ 49530 h 49529"/>
                  <a:gd name="connsiteX14" fmla="*/ 25717 w 52387"/>
                  <a:gd name="connsiteY14" fmla="*/ 36195 h 49529"/>
                  <a:gd name="connsiteX15" fmla="*/ 17145 w 52387"/>
                  <a:gd name="connsiteY15" fmla="*/ 49530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49529">
                    <a:moveTo>
                      <a:pt x="17145" y="49530"/>
                    </a:moveTo>
                    <a:lnTo>
                      <a:pt x="6667" y="41910"/>
                    </a:lnTo>
                    <a:lnTo>
                      <a:pt x="16192" y="28575"/>
                    </a:lnTo>
                    <a:lnTo>
                      <a:pt x="0" y="23813"/>
                    </a:lnTo>
                    <a:lnTo>
                      <a:pt x="3810" y="12383"/>
                    </a:lnTo>
                    <a:lnTo>
                      <a:pt x="20002" y="17145"/>
                    </a:lnTo>
                    <a:lnTo>
                      <a:pt x="20002" y="0"/>
                    </a:lnTo>
                    <a:lnTo>
                      <a:pt x="32385" y="0"/>
                    </a:lnTo>
                    <a:lnTo>
                      <a:pt x="32385" y="17145"/>
                    </a:lnTo>
                    <a:lnTo>
                      <a:pt x="48577" y="12383"/>
                    </a:lnTo>
                    <a:lnTo>
                      <a:pt x="52388" y="23813"/>
                    </a:lnTo>
                    <a:lnTo>
                      <a:pt x="36195" y="28575"/>
                    </a:lnTo>
                    <a:lnTo>
                      <a:pt x="45720" y="41910"/>
                    </a:lnTo>
                    <a:lnTo>
                      <a:pt x="35242" y="49530"/>
                    </a:lnTo>
                    <a:lnTo>
                      <a:pt x="25717" y="36195"/>
                    </a:lnTo>
                    <a:lnTo>
                      <a:pt x="17145" y="49530"/>
                    </a:lnTo>
                    <a:close/>
                  </a:path>
                </a:pathLst>
              </a:custGeom>
              <a:solidFill>
                <a:srgbClr val="192228"/>
              </a:solidFill>
              <a:ln w="9525" cap="flat">
                <a:noFill/>
                <a:prstDash val="solid"/>
                <a:miter/>
              </a:ln>
            </p:spPr>
            <p:txBody>
              <a:bodyPr rtlCol="0" anchor="ctr"/>
              <a:lstStyle/>
              <a:p>
                <a:endParaRPr lang="en-GB" dirty="0"/>
              </a:p>
            </p:txBody>
          </p:sp>
        </p:grpSp>
      </p:grpSp>
      <p:grpSp>
        <p:nvGrpSpPr>
          <p:cNvPr id="481" name="Group 480">
            <a:extLst>
              <a:ext uri="{FF2B5EF4-FFF2-40B4-BE49-F238E27FC236}">
                <a16:creationId xmlns:a16="http://schemas.microsoft.com/office/drawing/2014/main" id="{150F7426-D245-4DCD-A568-5905F4981EBB}"/>
              </a:ext>
            </a:extLst>
          </p:cNvPr>
          <p:cNvGrpSpPr/>
          <p:nvPr/>
        </p:nvGrpSpPr>
        <p:grpSpPr>
          <a:xfrm>
            <a:off x="6895955" y="3509804"/>
            <a:ext cx="441961" cy="264794"/>
            <a:chOff x="6895955" y="3509804"/>
            <a:chExt cx="441961" cy="264794"/>
          </a:xfrm>
        </p:grpSpPr>
        <p:sp>
          <p:nvSpPr>
            <p:cNvPr id="290" name="Freeform: Shape 289">
              <a:extLst>
                <a:ext uri="{FF2B5EF4-FFF2-40B4-BE49-F238E27FC236}">
                  <a16:creationId xmlns:a16="http://schemas.microsoft.com/office/drawing/2014/main" id="{FCF1C3D1-92BD-40A1-B3FD-3D2543868862}"/>
                </a:ext>
              </a:extLst>
            </p:cNvPr>
            <p:cNvSpPr/>
            <p:nvPr/>
          </p:nvSpPr>
          <p:spPr>
            <a:xfrm>
              <a:off x="6895955" y="3510756"/>
              <a:ext cx="441007" cy="263842"/>
            </a:xfrm>
            <a:custGeom>
              <a:avLst/>
              <a:gdLst>
                <a:gd name="connsiteX0" fmla="*/ 27623 w 441007"/>
                <a:gd name="connsiteY0" fmla="*/ 263842 h 263842"/>
                <a:gd name="connsiteX1" fmla="*/ 413385 w 441007"/>
                <a:gd name="connsiteY1" fmla="*/ 263842 h 263842"/>
                <a:gd name="connsiteX2" fmla="*/ 441007 w 441007"/>
                <a:gd name="connsiteY2" fmla="*/ 236220 h 263842"/>
                <a:gd name="connsiteX3" fmla="*/ 441007 w 441007"/>
                <a:gd name="connsiteY3" fmla="*/ 27623 h 263842"/>
                <a:gd name="connsiteX4" fmla="*/ 413385 w 441007"/>
                <a:gd name="connsiteY4" fmla="*/ 0 h 263842"/>
                <a:gd name="connsiteX5" fmla="*/ 27623 w 441007"/>
                <a:gd name="connsiteY5" fmla="*/ 0 h 263842"/>
                <a:gd name="connsiteX6" fmla="*/ 0 w 441007"/>
                <a:gd name="connsiteY6" fmla="*/ 27623 h 263842"/>
                <a:gd name="connsiteX7" fmla="*/ 0 w 441007"/>
                <a:gd name="connsiteY7" fmla="*/ 236220 h 263842"/>
                <a:gd name="connsiteX8" fmla="*/ 27623 w 441007"/>
                <a:gd name="connsiteY8" fmla="*/ 263842 h 26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7" h="263842">
                  <a:moveTo>
                    <a:pt x="27623" y="263842"/>
                  </a:moveTo>
                  <a:lnTo>
                    <a:pt x="413385" y="263842"/>
                  </a:lnTo>
                  <a:cubicBezTo>
                    <a:pt x="428625" y="263842"/>
                    <a:pt x="441007" y="251460"/>
                    <a:pt x="441007" y="236220"/>
                  </a:cubicBezTo>
                  <a:lnTo>
                    <a:pt x="441007" y="27623"/>
                  </a:lnTo>
                  <a:cubicBezTo>
                    <a:pt x="441007" y="12383"/>
                    <a:pt x="428625" y="0"/>
                    <a:pt x="413385" y="0"/>
                  </a:cubicBezTo>
                  <a:lnTo>
                    <a:pt x="27623" y="0"/>
                  </a:lnTo>
                  <a:cubicBezTo>
                    <a:pt x="12383" y="0"/>
                    <a:pt x="0" y="12383"/>
                    <a:pt x="0" y="27623"/>
                  </a:cubicBezTo>
                  <a:lnTo>
                    <a:pt x="0" y="236220"/>
                  </a:lnTo>
                  <a:cubicBezTo>
                    <a:pt x="0" y="251460"/>
                    <a:pt x="12383" y="263842"/>
                    <a:pt x="27623" y="263842"/>
                  </a:cubicBezTo>
                  <a:close/>
                </a:path>
              </a:pathLst>
            </a:custGeom>
            <a:solidFill>
              <a:srgbClr val="A5BD33"/>
            </a:solidFill>
            <a:ln w="9525" cap="flat">
              <a:noFill/>
              <a:prstDash val="solid"/>
              <a:miter/>
            </a:ln>
          </p:spPr>
          <p:txBody>
            <a:bodyPr rtlCol="0" anchor="ctr"/>
            <a:lstStyle/>
            <a:p>
              <a:endParaRPr lang="en-GB" dirty="0"/>
            </a:p>
          </p:txBody>
        </p:sp>
        <p:sp>
          <p:nvSpPr>
            <p:cNvPr id="291" name="Freeform: Shape 290">
              <a:extLst>
                <a:ext uri="{FF2B5EF4-FFF2-40B4-BE49-F238E27FC236}">
                  <a16:creationId xmlns:a16="http://schemas.microsoft.com/office/drawing/2014/main" id="{DDEB5AAB-5E40-4C9B-A0CE-1A2F88288503}"/>
                </a:ext>
              </a:extLst>
            </p:cNvPr>
            <p:cNvSpPr/>
            <p:nvPr/>
          </p:nvSpPr>
          <p:spPr>
            <a:xfrm>
              <a:off x="6895955" y="3509804"/>
              <a:ext cx="220980" cy="264794"/>
            </a:xfrm>
            <a:custGeom>
              <a:avLst/>
              <a:gdLst>
                <a:gd name="connsiteX0" fmla="*/ 0 w 220980"/>
                <a:gd name="connsiteY0" fmla="*/ 237173 h 264794"/>
                <a:gd name="connsiteX1" fmla="*/ 27623 w 220980"/>
                <a:gd name="connsiteY1" fmla="*/ 264795 h 264794"/>
                <a:gd name="connsiteX2" fmla="*/ 220980 w 220980"/>
                <a:gd name="connsiteY2" fmla="*/ 264795 h 264794"/>
                <a:gd name="connsiteX3" fmla="*/ 220980 w 220980"/>
                <a:gd name="connsiteY3" fmla="*/ 0 h 264794"/>
                <a:gd name="connsiteX4" fmla="*/ 27623 w 220980"/>
                <a:gd name="connsiteY4" fmla="*/ 0 h 264794"/>
                <a:gd name="connsiteX5" fmla="*/ 0 w 220980"/>
                <a:gd name="connsiteY5" fmla="*/ 27623 h 264794"/>
                <a:gd name="connsiteX6" fmla="*/ 0 w 220980"/>
                <a:gd name="connsiteY6" fmla="*/ 237173 h 2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 h="264794">
                  <a:moveTo>
                    <a:pt x="0" y="237173"/>
                  </a:moveTo>
                  <a:cubicBezTo>
                    <a:pt x="0" y="252413"/>
                    <a:pt x="12383" y="264795"/>
                    <a:pt x="27623" y="264795"/>
                  </a:cubicBezTo>
                  <a:lnTo>
                    <a:pt x="220980" y="264795"/>
                  </a:lnTo>
                  <a:lnTo>
                    <a:pt x="220980" y="0"/>
                  </a:lnTo>
                  <a:lnTo>
                    <a:pt x="27623" y="0"/>
                  </a:lnTo>
                  <a:cubicBezTo>
                    <a:pt x="12383" y="0"/>
                    <a:pt x="0" y="12383"/>
                    <a:pt x="0" y="27623"/>
                  </a:cubicBezTo>
                  <a:lnTo>
                    <a:pt x="0" y="237173"/>
                  </a:lnTo>
                  <a:close/>
                </a:path>
              </a:pathLst>
            </a:custGeom>
            <a:solidFill>
              <a:srgbClr val="A5BD33"/>
            </a:solidFill>
            <a:ln w="9525" cap="flat">
              <a:noFill/>
              <a:prstDash val="solid"/>
              <a:miter/>
            </a:ln>
          </p:spPr>
          <p:txBody>
            <a:bodyPr rtlCol="0" anchor="ctr"/>
            <a:lstStyle/>
            <a:p>
              <a:endParaRPr lang="en-GB" dirty="0"/>
            </a:p>
          </p:txBody>
        </p:sp>
        <p:sp>
          <p:nvSpPr>
            <p:cNvPr id="292" name="Freeform: Shape 291">
              <a:extLst>
                <a:ext uri="{FF2B5EF4-FFF2-40B4-BE49-F238E27FC236}">
                  <a16:creationId xmlns:a16="http://schemas.microsoft.com/office/drawing/2014/main" id="{8B55B59A-4B22-44FD-B8A1-EC2E858A3EA1}"/>
                </a:ext>
              </a:extLst>
            </p:cNvPr>
            <p:cNvSpPr/>
            <p:nvPr/>
          </p:nvSpPr>
          <p:spPr>
            <a:xfrm>
              <a:off x="6895956" y="3549809"/>
              <a:ext cx="441960" cy="45719"/>
            </a:xfrm>
            <a:custGeom>
              <a:avLst/>
              <a:gdLst>
                <a:gd name="connsiteX0" fmla="*/ 0 w 441960"/>
                <a:gd name="connsiteY0" fmla="*/ 0 h 45719"/>
                <a:gd name="connsiteX1" fmla="*/ 441960 w 441960"/>
                <a:gd name="connsiteY1" fmla="*/ 0 h 45719"/>
                <a:gd name="connsiteX2" fmla="*/ 441960 w 441960"/>
                <a:gd name="connsiteY2" fmla="*/ 45720 h 45719"/>
                <a:gd name="connsiteX3" fmla="*/ 0 w 441960"/>
                <a:gd name="connsiteY3" fmla="*/ 45720 h 45719"/>
              </a:gdLst>
              <a:ahLst/>
              <a:cxnLst>
                <a:cxn ang="0">
                  <a:pos x="connsiteX0" y="connsiteY0"/>
                </a:cxn>
                <a:cxn ang="0">
                  <a:pos x="connsiteX1" y="connsiteY1"/>
                </a:cxn>
                <a:cxn ang="0">
                  <a:pos x="connsiteX2" y="connsiteY2"/>
                </a:cxn>
                <a:cxn ang="0">
                  <a:pos x="connsiteX3" y="connsiteY3"/>
                </a:cxn>
              </a:cxnLst>
              <a:rect l="l" t="t" r="r" b="b"/>
              <a:pathLst>
                <a:path w="441960" h="45719">
                  <a:moveTo>
                    <a:pt x="0" y="0"/>
                  </a:moveTo>
                  <a:lnTo>
                    <a:pt x="441960" y="0"/>
                  </a:lnTo>
                  <a:lnTo>
                    <a:pt x="441960" y="45720"/>
                  </a:lnTo>
                  <a:lnTo>
                    <a:pt x="0" y="45720"/>
                  </a:lnTo>
                  <a:close/>
                </a:path>
              </a:pathLst>
            </a:custGeom>
            <a:solidFill>
              <a:srgbClr val="192228"/>
            </a:solidFill>
            <a:ln w="9525" cap="flat">
              <a:noFill/>
              <a:prstDash val="solid"/>
              <a:miter/>
            </a:ln>
          </p:spPr>
          <p:txBody>
            <a:bodyPr rtlCol="0" anchor="ctr"/>
            <a:lstStyle/>
            <a:p>
              <a:endParaRPr lang="en-GB" dirty="0"/>
            </a:p>
          </p:txBody>
        </p:sp>
        <p:sp>
          <p:nvSpPr>
            <p:cNvPr id="293" name="Freeform: Shape 292">
              <a:extLst>
                <a:ext uri="{FF2B5EF4-FFF2-40B4-BE49-F238E27FC236}">
                  <a16:creationId xmlns:a16="http://schemas.microsoft.com/office/drawing/2014/main" id="{37A88B95-F9EF-477E-8CC8-DDE287AC7189}"/>
                </a:ext>
              </a:extLst>
            </p:cNvPr>
            <p:cNvSpPr/>
            <p:nvPr/>
          </p:nvSpPr>
          <p:spPr>
            <a:xfrm>
              <a:off x="7116936" y="3549809"/>
              <a:ext cx="220980" cy="45719"/>
            </a:xfrm>
            <a:custGeom>
              <a:avLst/>
              <a:gdLst>
                <a:gd name="connsiteX0" fmla="*/ 0 w 220980"/>
                <a:gd name="connsiteY0" fmla="*/ 0 h 45719"/>
                <a:gd name="connsiteX1" fmla="*/ 220980 w 220980"/>
                <a:gd name="connsiteY1" fmla="*/ 0 h 45719"/>
                <a:gd name="connsiteX2" fmla="*/ 220980 w 220980"/>
                <a:gd name="connsiteY2" fmla="*/ 45720 h 45719"/>
                <a:gd name="connsiteX3" fmla="*/ 0 w 220980"/>
                <a:gd name="connsiteY3" fmla="*/ 45720 h 45719"/>
              </a:gdLst>
              <a:ahLst/>
              <a:cxnLst>
                <a:cxn ang="0">
                  <a:pos x="connsiteX0" y="connsiteY0"/>
                </a:cxn>
                <a:cxn ang="0">
                  <a:pos x="connsiteX1" y="connsiteY1"/>
                </a:cxn>
                <a:cxn ang="0">
                  <a:pos x="connsiteX2" y="connsiteY2"/>
                </a:cxn>
                <a:cxn ang="0">
                  <a:pos x="connsiteX3" y="connsiteY3"/>
                </a:cxn>
              </a:cxnLst>
              <a:rect l="l" t="t" r="r" b="b"/>
              <a:pathLst>
                <a:path w="220980" h="45719">
                  <a:moveTo>
                    <a:pt x="0" y="0"/>
                  </a:moveTo>
                  <a:lnTo>
                    <a:pt x="220980" y="0"/>
                  </a:lnTo>
                  <a:lnTo>
                    <a:pt x="220980" y="45720"/>
                  </a:lnTo>
                  <a:lnTo>
                    <a:pt x="0" y="45720"/>
                  </a:lnTo>
                  <a:close/>
                </a:path>
              </a:pathLst>
            </a:custGeom>
            <a:solidFill>
              <a:srgbClr val="2B4149"/>
            </a:solidFill>
            <a:ln w="9525" cap="flat">
              <a:noFill/>
              <a:prstDash val="solid"/>
              <a:miter/>
            </a:ln>
          </p:spPr>
          <p:txBody>
            <a:bodyPr rtlCol="0" anchor="ctr"/>
            <a:lstStyle/>
            <a:p>
              <a:endParaRPr lang="en-GB" dirty="0"/>
            </a:p>
          </p:txBody>
        </p:sp>
        <p:sp>
          <p:nvSpPr>
            <p:cNvPr id="294" name="Freeform: Shape 293">
              <a:extLst>
                <a:ext uri="{FF2B5EF4-FFF2-40B4-BE49-F238E27FC236}">
                  <a16:creationId xmlns:a16="http://schemas.microsoft.com/office/drawing/2014/main" id="{C1D81986-EC24-4884-8006-4EAF3E6CBA4F}"/>
                </a:ext>
              </a:extLst>
            </p:cNvPr>
            <p:cNvSpPr/>
            <p:nvPr/>
          </p:nvSpPr>
          <p:spPr>
            <a:xfrm>
              <a:off x="7063596" y="3646012"/>
              <a:ext cx="242887" cy="49529"/>
            </a:xfrm>
            <a:custGeom>
              <a:avLst/>
              <a:gdLst>
                <a:gd name="connsiteX0" fmla="*/ 0 w 242887"/>
                <a:gd name="connsiteY0" fmla="*/ 0 h 49529"/>
                <a:gd name="connsiteX1" fmla="*/ 242888 w 242887"/>
                <a:gd name="connsiteY1" fmla="*/ 0 h 49529"/>
                <a:gd name="connsiteX2" fmla="*/ 242888 w 242887"/>
                <a:gd name="connsiteY2" fmla="*/ 49530 h 49529"/>
                <a:gd name="connsiteX3" fmla="*/ 0 w 242887"/>
                <a:gd name="connsiteY3" fmla="*/ 49530 h 49529"/>
              </a:gdLst>
              <a:ahLst/>
              <a:cxnLst>
                <a:cxn ang="0">
                  <a:pos x="connsiteX0" y="connsiteY0"/>
                </a:cxn>
                <a:cxn ang="0">
                  <a:pos x="connsiteX1" y="connsiteY1"/>
                </a:cxn>
                <a:cxn ang="0">
                  <a:pos x="connsiteX2" y="connsiteY2"/>
                </a:cxn>
                <a:cxn ang="0">
                  <a:pos x="connsiteX3" y="connsiteY3"/>
                </a:cxn>
              </a:cxnLst>
              <a:rect l="l" t="t" r="r" b="b"/>
              <a:pathLst>
                <a:path w="242887" h="49529">
                  <a:moveTo>
                    <a:pt x="0" y="0"/>
                  </a:moveTo>
                  <a:lnTo>
                    <a:pt x="242888" y="0"/>
                  </a:lnTo>
                  <a:lnTo>
                    <a:pt x="242888" y="49530"/>
                  </a:lnTo>
                  <a:lnTo>
                    <a:pt x="0" y="49530"/>
                  </a:lnTo>
                  <a:close/>
                </a:path>
              </a:pathLst>
            </a:custGeom>
            <a:solidFill>
              <a:srgbClr val="FFFFFF"/>
            </a:solidFill>
            <a:ln w="9525" cap="flat">
              <a:noFill/>
              <a:prstDash val="solid"/>
              <a:miter/>
            </a:ln>
          </p:spPr>
          <p:txBody>
            <a:bodyPr rtlCol="0" anchor="ctr"/>
            <a:lstStyle/>
            <a:p>
              <a:endParaRPr lang="en-GB" dirty="0"/>
            </a:p>
          </p:txBody>
        </p:sp>
        <p:sp>
          <p:nvSpPr>
            <p:cNvPr id="295" name="Freeform: Shape 294">
              <a:extLst>
                <a:ext uri="{FF2B5EF4-FFF2-40B4-BE49-F238E27FC236}">
                  <a16:creationId xmlns:a16="http://schemas.microsoft.com/office/drawing/2014/main" id="{235151CB-BE74-4D7E-9C2C-1F0DB441F5BD}"/>
                </a:ext>
              </a:extLst>
            </p:cNvPr>
            <p:cNvSpPr/>
            <p:nvPr/>
          </p:nvSpPr>
          <p:spPr>
            <a:xfrm>
              <a:off x="7063596" y="3646012"/>
              <a:ext cx="53340" cy="49529"/>
            </a:xfrm>
            <a:custGeom>
              <a:avLst/>
              <a:gdLst>
                <a:gd name="connsiteX0" fmla="*/ 0 w 53340"/>
                <a:gd name="connsiteY0" fmla="*/ 0 h 49529"/>
                <a:gd name="connsiteX1" fmla="*/ 53340 w 53340"/>
                <a:gd name="connsiteY1" fmla="*/ 0 h 49529"/>
                <a:gd name="connsiteX2" fmla="*/ 53340 w 53340"/>
                <a:gd name="connsiteY2" fmla="*/ 49530 h 49529"/>
                <a:gd name="connsiteX3" fmla="*/ 0 w 53340"/>
                <a:gd name="connsiteY3" fmla="*/ 49530 h 49529"/>
              </a:gdLst>
              <a:ahLst/>
              <a:cxnLst>
                <a:cxn ang="0">
                  <a:pos x="connsiteX0" y="connsiteY0"/>
                </a:cxn>
                <a:cxn ang="0">
                  <a:pos x="connsiteX1" y="connsiteY1"/>
                </a:cxn>
                <a:cxn ang="0">
                  <a:pos x="connsiteX2" y="connsiteY2"/>
                </a:cxn>
                <a:cxn ang="0">
                  <a:pos x="connsiteX3" y="connsiteY3"/>
                </a:cxn>
              </a:cxnLst>
              <a:rect l="l" t="t" r="r" b="b"/>
              <a:pathLst>
                <a:path w="53340" h="49529">
                  <a:moveTo>
                    <a:pt x="0" y="0"/>
                  </a:moveTo>
                  <a:lnTo>
                    <a:pt x="53340" y="0"/>
                  </a:lnTo>
                  <a:lnTo>
                    <a:pt x="53340" y="49530"/>
                  </a:lnTo>
                  <a:lnTo>
                    <a:pt x="0" y="49530"/>
                  </a:lnTo>
                  <a:close/>
                </a:path>
              </a:pathLst>
            </a:custGeom>
            <a:solidFill>
              <a:srgbClr val="E2F0F3"/>
            </a:solidFill>
            <a:ln w="9525" cap="flat">
              <a:noFill/>
              <a:prstDash val="solid"/>
              <a:miter/>
            </a:ln>
          </p:spPr>
          <p:txBody>
            <a:bodyPr rtlCol="0" anchor="ctr"/>
            <a:lstStyle/>
            <a:p>
              <a:endParaRPr lang="en-GB" dirty="0"/>
            </a:p>
          </p:txBody>
        </p:sp>
        <p:sp>
          <p:nvSpPr>
            <p:cNvPr id="296" name="Freeform: Shape 295">
              <a:extLst>
                <a:ext uri="{FF2B5EF4-FFF2-40B4-BE49-F238E27FC236}">
                  <a16:creationId xmlns:a16="http://schemas.microsoft.com/office/drawing/2014/main" id="{B885A8A7-5DD8-4DD2-B7B6-8A96B4FA6E36}"/>
                </a:ext>
              </a:extLst>
            </p:cNvPr>
            <p:cNvSpPr/>
            <p:nvPr/>
          </p:nvSpPr>
          <p:spPr>
            <a:xfrm>
              <a:off x="6908338" y="3615531"/>
              <a:ext cx="135254" cy="135254"/>
            </a:xfrm>
            <a:custGeom>
              <a:avLst/>
              <a:gdLst>
                <a:gd name="connsiteX0" fmla="*/ 67628 w 135254"/>
                <a:gd name="connsiteY0" fmla="*/ 135255 h 135254"/>
                <a:gd name="connsiteX1" fmla="*/ 135255 w 135254"/>
                <a:gd name="connsiteY1" fmla="*/ 67628 h 135254"/>
                <a:gd name="connsiteX2" fmla="*/ 67628 w 135254"/>
                <a:gd name="connsiteY2" fmla="*/ 0 h 135254"/>
                <a:gd name="connsiteX3" fmla="*/ 0 w 135254"/>
                <a:gd name="connsiteY3" fmla="*/ 67628 h 135254"/>
                <a:gd name="connsiteX4" fmla="*/ 67628 w 135254"/>
                <a:gd name="connsiteY4" fmla="*/ 135255 h 135254"/>
                <a:gd name="connsiteX5" fmla="*/ 88582 w 135254"/>
                <a:gd name="connsiteY5" fmla="*/ 125730 h 135254"/>
                <a:gd name="connsiteX6" fmla="*/ 101917 w 135254"/>
                <a:gd name="connsiteY6" fmla="*/ 102870 h 135254"/>
                <a:gd name="connsiteX7" fmla="*/ 118110 w 135254"/>
                <a:gd name="connsiteY7" fmla="*/ 102870 h 135254"/>
                <a:gd name="connsiteX8" fmla="*/ 88582 w 135254"/>
                <a:gd name="connsiteY8" fmla="*/ 125730 h 135254"/>
                <a:gd name="connsiteX9" fmla="*/ 121920 w 135254"/>
                <a:gd name="connsiteY9" fmla="*/ 97155 h 135254"/>
                <a:gd name="connsiteX10" fmla="*/ 103822 w 135254"/>
                <a:gd name="connsiteY10" fmla="*/ 97155 h 135254"/>
                <a:gd name="connsiteX11" fmla="*/ 107632 w 135254"/>
                <a:gd name="connsiteY11" fmla="*/ 70485 h 135254"/>
                <a:gd name="connsiteX12" fmla="*/ 128588 w 135254"/>
                <a:gd name="connsiteY12" fmla="*/ 70485 h 135254"/>
                <a:gd name="connsiteX13" fmla="*/ 121920 w 135254"/>
                <a:gd name="connsiteY13" fmla="*/ 97155 h 135254"/>
                <a:gd name="connsiteX14" fmla="*/ 129540 w 135254"/>
                <a:gd name="connsiteY14" fmla="*/ 64770 h 135254"/>
                <a:gd name="connsiteX15" fmla="*/ 108585 w 135254"/>
                <a:gd name="connsiteY15" fmla="*/ 64770 h 135254"/>
                <a:gd name="connsiteX16" fmla="*/ 104775 w 135254"/>
                <a:gd name="connsiteY16" fmla="*/ 38100 h 135254"/>
                <a:gd name="connsiteX17" fmla="*/ 121920 w 135254"/>
                <a:gd name="connsiteY17" fmla="*/ 38100 h 135254"/>
                <a:gd name="connsiteX18" fmla="*/ 129540 w 135254"/>
                <a:gd name="connsiteY18" fmla="*/ 64770 h 135254"/>
                <a:gd name="connsiteX19" fmla="*/ 118110 w 135254"/>
                <a:gd name="connsiteY19" fmla="*/ 32385 h 135254"/>
                <a:gd name="connsiteX20" fmla="*/ 101917 w 135254"/>
                <a:gd name="connsiteY20" fmla="*/ 32385 h 135254"/>
                <a:gd name="connsiteX21" fmla="*/ 88582 w 135254"/>
                <a:gd name="connsiteY21" fmla="*/ 9525 h 135254"/>
                <a:gd name="connsiteX22" fmla="*/ 118110 w 135254"/>
                <a:gd name="connsiteY22" fmla="*/ 32385 h 135254"/>
                <a:gd name="connsiteX23" fmla="*/ 70485 w 135254"/>
                <a:gd name="connsiteY23" fmla="*/ 6667 h 135254"/>
                <a:gd name="connsiteX24" fmla="*/ 96203 w 135254"/>
                <a:gd name="connsiteY24" fmla="*/ 32385 h 135254"/>
                <a:gd name="connsiteX25" fmla="*/ 70485 w 135254"/>
                <a:gd name="connsiteY25" fmla="*/ 32385 h 135254"/>
                <a:gd name="connsiteX26" fmla="*/ 70485 w 135254"/>
                <a:gd name="connsiteY26" fmla="*/ 6667 h 135254"/>
                <a:gd name="connsiteX27" fmla="*/ 70485 w 135254"/>
                <a:gd name="connsiteY27" fmla="*/ 38100 h 135254"/>
                <a:gd name="connsiteX28" fmla="*/ 98107 w 135254"/>
                <a:gd name="connsiteY28" fmla="*/ 38100 h 135254"/>
                <a:gd name="connsiteX29" fmla="*/ 101917 w 135254"/>
                <a:gd name="connsiteY29" fmla="*/ 64770 h 135254"/>
                <a:gd name="connsiteX30" fmla="*/ 69532 w 135254"/>
                <a:gd name="connsiteY30" fmla="*/ 64770 h 135254"/>
                <a:gd name="connsiteX31" fmla="*/ 69532 w 135254"/>
                <a:gd name="connsiteY31" fmla="*/ 38100 h 135254"/>
                <a:gd name="connsiteX32" fmla="*/ 70485 w 135254"/>
                <a:gd name="connsiteY32" fmla="*/ 70485 h 135254"/>
                <a:gd name="connsiteX33" fmla="*/ 102870 w 135254"/>
                <a:gd name="connsiteY33" fmla="*/ 70485 h 135254"/>
                <a:gd name="connsiteX34" fmla="*/ 99060 w 135254"/>
                <a:gd name="connsiteY34" fmla="*/ 97155 h 135254"/>
                <a:gd name="connsiteX35" fmla="*/ 71438 w 135254"/>
                <a:gd name="connsiteY35" fmla="*/ 97155 h 135254"/>
                <a:gd name="connsiteX36" fmla="*/ 71438 w 135254"/>
                <a:gd name="connsiteY36" fmla="*/ 70485 h 135254"/>
                <a:gd name="connsiteX37" fmla="*/ 70485 w 135254"/>
                <a:gd name="connsiteY37" fmla="*/ 103823 h 135254"/>
                <a:gd name="connsiteX38" fmla="*/ 96203 w 135254"/>
                <a:gd name="connsiteY38" fmla="*/ 103823 h 135254"/>
                <a:gd name="connsiteX39" fmla="*/ 70485 w 135254"/>
                <a:gd name="connsiteY39" fmla="*/ 129540 h 135254"/>
                <a:gd name="connsiteX40" fmla="*/ 70485 w 135254"/>
                <a:gd name="connsiteY40" fmla="*/ 103823 h 135254"/>
                <a:gd name="connsiteX41" fmla="*/ 64770 w 135254"/>
                <a:gd name="connsiteY41" fmla="*/ 129540 h 135254"/>
                <a:gd name="connsiteX42" fmla="*/ 39053 w 135254"/>
                <a:gd name="connsiteY42" fmla="*/ 103823 h 135254"/>
                <a:gd name="connsiteX43" fmla="*/ 64770 w 135254"/>
                <a:gd name="connsiteY43" fmla="*/ 103823 h 135254"/>
                <a:gd name="connsiteX44" fmla="*/ 64770 w 135254"/>
                <a:gd name="connsiteY44" fmla="*/ 129540 h 135254"/>
                <a:gd name="connsiteX45" fmla="*/ 64770 w 135254"/>
                <a:gd name="connsiteY45" fmla="*/ 97155 h 135254"/>
                <a:gd name="connsiteX46" fmla="*/ 37147 w 135254"/>
                <a:gd name="connsiteY46" fmla="*/ 97155 h 135254"/>
                <a:gd name="connsiteX47" fmla="*/ 33338 w 135254"/>
                <a:gd name="connsiteY47" fmla="*/ 70485 h 135254"/>
                <a:gd name="connsiteX48" fmla="*/ 65722 w 135254"/>
                <a:gd name="connsiteY48" fmla="*/ 70485 h 135254"/>
                <a:gd name="connsiteX49" fmla="*/ 65722 w 135254"/>
                <a:gd name="connsiteY49" fmla="*/ 97155 h 135254"/>
                <a:gd name="connsiteX50" fmla="*/ 64770 w 135254"/>
                <a:gd name="connsiteY50" fmla="*/ 64770 h 135254"/>
                <a:gd name="connsiteX51" fmla="*/ 32385 w 135254"/>
                <a:gd name="connsiteY51" fmla="*/ 64770 h 135254"/>
                <a:gd name="connsiteX52" fmla="*/ 36195 w 135254"/>
                <a:gd name="connsiteY52" fmla="*/ 38100 h 135254"/>
                <a:gd name="connsiteX53" fmla="*/ 63817 w 135254"/>
                <a:gd name="connsiteY53" fmla="*/ 38100 h 135254"/>
                <a:gd name="connsiteX54" fmla="*/ 63817 w 135254"/>
                <a:gd name="connsiteY54" fmla="*/ 64770 h 135254"/>
                <a:gd name="connsiteX55" fmla="*/ 64770 w 135254"/>
                <a:gd name="connsiteY55" fmla="*/ 6667 h 135254"/>
                <a:gd name="connsiteX56" fmla="*/ 64770 w 135254"/>
                <a:gd name="connsiteY56" fmla="*/ 32385 h 135254"/>
                <a:gd name="connsiteX57" fmla="*/ 39053 w 135254"/>
                <a:gd name="connsiteY57" fmla="*/ 32385 h 135254"/>
                <a:gd name="connsiteX58" fmla="*/ 64770 w 135254"/>
                <a:gd name="connsiteY58" fmla="*/ 6667 h 135254"/>
                <a:gd name="connsiteX59" fmla="*/ 46672 w 135254"/>
                <a:gd name="connsiteY59" fmla="*/ 9525 h 135254"/>
                <a:gd name="connsiteX60" fmla="*/ 33338 w 135254"/>
                <a:gd name="connsiteY60" fmla="*/ 32385 h 135254"/>
                <a:gd name="connsiteX61" fmla="*/ 17145 w 135254"/>
                <a:gd name="connsiteY61" fmla="*/ 32385 h 135254"/>
                <a:gd name="connsiteX62" fmla="*/ 46672 w 135254"/>
                <a:gd name="connsiteY62" fmla="*/ 9525 h 135254"/>
                <a:gd name="connsiteX63" fmla="*/ 13335 w 135254"/>
                <a:gd name="connsiteY63" fmla="*/ 38100 h 135254"/>
                <a:gd name="connsiteX64" fmla="*/ 30480 w 135254"/>
                <a:gd name="connsiteY64" fmla="*/ 38100 h 135254"/>
                <a:gd name="connsiteX65" fmla="*/ 26670 w 135254"/>
                <a:gd name="connsiteY65" fmla="*/ 64770 h 135254"/>
                <a:gd name="connsiteX66" fmla="*/ 5715 w 135254"/>
                <a:gd name="connsiteY66" fmla="*/ 64770 h 135254"/>
                <a:gd name="connsiteX67" fmla="*/ 13335 w 135254"/>
                <a:gd name="connsiteY67" fmla="*/ 38100 h 135254"/>
                <a:gd name="connsiteX68" fmla="*/ 5715 w 135254"/>
                <a:gd name="connsiteY68" fmla="*/ 70485 h 135254"/>
                <a:gd name="connsiteX69" fmla="*/ 26670 w 135254"/>
                <a:gd name="connsiteY69" fmla="*/ 70485 h 135254"/>
                <a:gd name="connsiteX70" fmla="*/ 30480 w 135254"/>
                <a:gd name="connsiteY70" fmla="*/ 97155 h 135254"/>
                <a:gd name="connsiteX71" fmla="*/ 13335 w 135254"/>
                <a:gd name="connsiteY71" fmla="*/ 97155 h 135254"/>
                <a:gd name="connsiteX72" fmla="*/ 5715 w 135254"/>
                <a:gd name="connsiteY72" fmla="*/ 70485 h 135254"/>
                <a:gd name="connsiteX73" fmla="*/ 32385 w 135254"/>
                <a:gd name="connsiteY73" fmla="*/ 103823 h 135254"/>
                <a:gd name="connsiteX74" fmla="*/ 45720 w 135254"/>
                <a:gd name="connsiteY74" fmla="*/ 126683 h 135254"/>
                <a:gd name="connsiteX75" fmla="*/ 16192 w 135254"/>
                <a:gd name="connsiteY75" fmla="*/ 103823 h 135254"/>
                <a:gd name="connsiteX76" fmla="*/ 32385 w 135254"/>
                <a:gd name="connsiteY76" fmla="*/ 103823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35254" h="135254">
                  <a:moveTo>
                    <a:pt x="67628" y="135255"/>
                  </a:moveTo>
                  <a:cubicBezTo>
                    <a:pt x="104775" y="135255"/>
                    <a:pt x="135255" y="104775"/>
                    <a:pt x="135255" y="67628"/>
                  </a:cubicBezTo>
                  <a:cubicBezTo>
                    <a:pt x="135255" y="30480"/>
                    <a:pt x="104775" y="0"/>
                    <a:pt x="67628" y="0"/>
                  </a:cubicBezTo>
                  <a:cubicBezTo>
                    <a:pt x="30480" y="0"/>
                    <a:pt x="0" y="30480"/>
                    <a:pt x="0" y="67628"/>
                  </a:cubicBezTo>
                  <a:cubicBezTo>
                    <a:pt x="0" y="105728"/>
                    <a:pt x="30480" y="135255"/>
                    <a:pt x="67628" y="135255"/>
                  </a:cubicBezTo>
                  <a:close/>
                  <a:moveTo>
                    <a:pt x="88582" y="125730"/>
                  </a:moveTo>
                  <a:cubicBezTo>
                    <a:pt x="94297" y="120015"/>
                    <a:pt x="99060" y="112395"/>
                    <a:pt x="101917" y="102870"/>
                  </a:cubicBezTo>
                  <a:lnTo>
                    <a:pt x="118110" y="102870"/>
                  </a:lnTo>
                  <a:cubicBezTo>
                    <a:pt x="110490" y="114300"/>
                    <a:pt x="100013" y="121920"/>
                    <a:pt x="88582" y="125730"/>
                  </a:cubicBezTo>
                  <a:close/>
                  <a:moveTo>
                    <a:pt x="121920" y="97155"/>
                  </a:moveTo>
                  <a:lnTo>
                    <a:pt x="103822" y="97155"/>
                  </a:lnTo>
                  <a:cubicBezTo>
                    <a:pt x="106680" y="88583"/>
                    <a:pt x="107632" y="80010"/>
                    <a:pt x="107632" y="70485"/>
                  </a:cubicBezTo>
                  <a:lnTo>
                    <a:pt x="128588" y="70485"/>
                  </a:lnTo>
                  <a:cubicBezTo>
                    <a:pt x="128588" y="80010"/>
                    <a:pt x="126682" y="89535"/>
                    <a:pt x="121920" y="97155"/>
                  </a:cubicBezTo>
                  <a:close/>
                  <a:moveTo>
                    <a:pt x="129540" y="64770"/>
                  </a:moveTo>
                  <a:lnTo>
                    <a:pt x="108585" y="64770"/>
                  </a:lnTo>
                  <a:cubicBezTo>
                    <a:pt x="108585" y="55245"/>
                    <a:pt x="106680" y="46673"/>
                    <a:pt x="104775" y="38100"/>
                  </a:cubicBezTo>
                  <a:lnTo>
                    <a:pt x="121920" y="38100"/>
                  </a:lnTo>
                  <a:cubicBezTo>
                    <a:pt x="126682" y="46673"/>
                    <a:pt x="128588" y="55245"/>
                    <a:pt x="129540" y="64770"/>
                  </a:cubicBezTo>
                  <a:close/>
                  <a:moveTo>
                    <a:pt x="118110" y="32385"/>
                  </a:moveTo>
                  <a:lnTo>
                    <a:pt x="101917" y="32385"/>
                  </a:lnTo>
                  <a:cubicBezTo>
                    <a:pt x="98107" y="22860"/>
                    <a:pt x="93345" y="15240"/>
                    <a:pt x="88582" y="9525"/>
                  </a:cubicBezTo>
                  <a:cubicBezTo>
                    <a:pt x="100013" y="14288"/>
                    <a:pt x="110490" y="21908"/>
                    <a:pt x="118110" y="32385"/>
                  </a:cubicBezTo>
                  <a:close/>
                  <a:moveTo>
                    <a:pt x="70485" y="6667"/>
                  </a:moveTo>
                  <a:cubicBezTo>
                    <a:pt x="80963" y="8573"/>
                    <a:pt x="90488" y="18098"/>
                    <a:pt x="96203" y="32385"/>
                  </a:cubicBezTo>
                  <a:lnTo>
                    <a:pt x="70485" y="32385"/>
                  </a:lnTo>
                  <a:lnTo>
                    <a:pt x="70485" y="6667"/>
                  </a:lnTo>
                  <a:close/>
                  <a:moveTo>
                    <a:pt x="70485" y="38100"/>
                  </a:moveTo>
                  <a:lnTo>
                    <a:pt x="98107" y="38100"/>
                  </a:lnTo>
                  <a:cubicBezTo>
                    <a:pt x="100965" y="46673"/>
                    <a:pt x="101917" y="55245"/>
                    <a:pt x="101917" y="64770"/>
                  </a:cubicBezTo>
                  <a:lnTo>
                    <a:pt x="69532" y="64770"/>
                  </a:lnTo>
                  <a:lnTo>
                    <a:pt x="69532" y="38100"/>
                  </a:lnTo>
                  <a:close/>
                  <a:moveTo>
                    <a:pt x="70485" y="70485"/>
                  </a:moveTo>
                  <a:lnTo>
                    <a:pt x="102870" y="70485"/>
                  </a:lnTo>
                  <a:cubicBezTo>
                    <a:pt x="102870" y="80010"/>
                    <a:pt x="100965" y="88583"/>
                    <a:pt x="99060" y="97155"/>
                  </a:cubicBezTo>
                  <a:lnTo>
                    <a:pt x="71438" y="97155"/>
                  </a:lnTo>
                  <a:lnTo>
                    <a:pt x="71438" y="70485"/>
                  </a:lnTo>
                  <a:close/>
                  <a:moveTo>
                    <a:pt x="70485" y="103823"/>
                  </a:moveTo>
                  <a:lnTo>
                    <a:pt x="96203" y="103823"/>
                  </a:lnTo>
                  <a:cubicBezTo>
                    <a:pt x="90488" y="119063"/>
                    <a:pt x="80963" y="128588"/>
                    <a:pt x="70485" y="129540"/>
                  </a:cubicBezTo>
                  <a:lnTo>
                    <a:pt x="70485" y="103823"/>
                  </a:lnTo>
                  <a:close/>
                  <a:moveTo>
                    <a:pt x="64770" y="129540"/>
                  </a:moveTo>
                  <a:cubicBezTo>
                    <a:pt x="54292" y="127635"/>
                    <a:pt x="44767" y="118110"/>
                    <a:pt x="39053" y="103823"/>
                  </a:cubicBezTo>
                  <a:lnTo>
                    <a:pt x="64770" y="103823"/>
                  </a:lnTo>
                  <a:lnTo>
                    <a:pt x="64770" y="129540"/>
                  </a:lnTo>
                  <a:close/>
                  <a:moveTo>
                    <a:pt x="64770" y="97155"/>
                  </a:moveTo>
                  <a:lnTo>
                    <a:pt x="37147" y="97155"/>
                  </a:lnTo>
                  <a:cubicBezTo>
                    <a:pt x="34290" y="88583"/>
                    <a:pt x="33338" y="80010"/>
                    <a:pt x="33338" y="70485"/>
                  </a:cubicBezTo>
                  <a:lnTo>
                    <a:pt x="65722" y="70485"/>
                  </a:lnTo>
                  <a:lnTo>
                    <a:pt x="65722" y="97155"/>
                  </a:lnTo>
                  <a:close/>
                  <a:moveTo>
                    <a:pt x="64770" y="64770"/>
                  </a:moveTo>
                  <a:lnTo>
                    <a:pt x="32385" y="64770"/>
                  </a:lnTo>
                  <a:cubicBezTo>
                    <a:pt x="32385" y="55245"/>
                    <a:pt x="34290" y="46673"/>
                    <a:pt x="36195" y="38100"/>
                  </a:cubicBezTo>
                  <a:lnTo>
                    <a:pt x="63817" y="38100"/>
                  </a:lnTo>
                  <a:lnTo>
                    <a:pt x="63817" y="64770"/>
                  </a:lnTo>
                  <a:close/>
                  <a:moveTo>
                    <a:pt x="64770" y="6667"/>
                  </a:moveTo>
                  <a:lnTo>
                    <a:pt x="64770" y="32385"/>
                  </a:lnTo>
                  <a:lnTo>
                    <a:pt x="39053" y="32385"/>
                  </a:lnTo>
                  <a:cubicBezTo>
                    <a:pt x="44767" y="17145"/>
                    <a:pt x="54292" y="7620"/>
                    <a:pt x="64770" y="6667"/>
                  </a:cubicBezTo>
                  <a:close/>
                  <a:moveTo>
                    <a:pt x="46672" y="9525"/>
                  </a:moveTo>
                  <a:cubicBezTo>
                    <a:pt x="40957" y="15240"/>
                    <a:pt x="36195" y="22860"/>
                    <a:pt x="33338" y="32385"/>
                  </a:cubicBezTo>
                  <a:lnTo>
                    <a:pt x="17145" y="32385"/>
                  </a:lnTo>
                  <a:cubicBezTo>
                    <a:pt x="23813" y="21908"/>
                    <a:pt x="34290" y="14288"/>
                    <a:pt x="46672" y="9525"/>
                  </a:cubicBezTo>
                  <a:close/>
                  <a:moveTo>
                    <a:pt x="13335" y="38100"/>
                  </a:moveTo>
                  <a:lnTo>
                    <a:pt x="30480" y="38100"/>
                  </a:lnTo>
                  <a:cubicBezTo>
                    <a:pt x="27622" y="46673"/>
                    <a:pt x="26670" y="55245"/>
                    <a:pt x="26670" y="64770"/>
                  </a:cubicBezTo>
                  <a:lnTo>
                    <a:pt x="5715" y="64770"/>
                  </a:lnTo>
                  <a:cubicBezTo>
                    <a:pt x="5715" y="55245"/>
                    <a:pt x="8572" y="46673"/>
                    <a:pt x="13335" y="38100"/>
                  </a:cubicBezTo>
                  <a:close/>
                  <a:moveTo>
                    <a:pt x="5715" y="70485"/>
                  </a:moveTo>
                  <a:lnTo>
                    <a:pt x="26670" y="70485"/>
                  </a:lnTo>
                  <a:cubicBezTo>
                    <a:pt x="26670" y="80010"/>
                    <a:pt x="28575" y="88583"/>
                    <a:pt x="30480" y="97155"/>
                  </a:cubicBezTo>
                  <a:lnTo>
                    <a:pt x="13335" y="97155"/>
                  </a:lnTo>
                  <a:cubicBezTo>
                    <a:pt x="8572" y="89535"/>
                    <a:pt x="5715" y="80010"/>
                    <a:pt x="5715" y="70485"/>
                  </a:cubicBezTo>
                  <a:close/>
                  <a:moveTo>
                    <a:pt x="32385" y="103823"/>
                  </a:moveTo>
                  <a:cubicBezTo>
                    <a:pt x="36195" y="113348"/>
                    <a:pt x="40957" y="120967"/>
                    <a:pt x="45720" y="126683"/>
                  </a:cubicBezTo>
                  <a:cubicBezTo>
                    <a:pt x="33338" y="121920"/>
                    <a:pt x="23813" y="114300"/>
                    <a:pt x="16192" y="103823"/>
                  </a:cubicBezTo>
                  <a:lnTo>
                    <a:pt x="32385" y="103823"/>
                  </a:lnTo>
                  <a:close/>
                </a:path>
              </a:pathLst>
            </a:custGeom>
            <a:solidFill>
              <a:srgbClr val="192228"/>
            </a:solidFill>
            <a:ln w="9525" cap="flat">
              <a:noFill/>
              <a:prstDash val="solid"/>
              <a:miter/>
            </a:ln>
          </p:spPr>
          <p:txBody>
            <a:bodyPr rtlCol="0" anchor="ctr"/>
            <a:lstStyle/>
            <a:p>
              <a:endParaRPr lang="en-GB" dirty="0"/>
            </a:p>
          </p:txBody>
        </p:sp>
        <p:sp>
          <p:nvSpPr>
            <p:cNvPr id="297" name="Freeform: Shape 296">
              <a:extLst>
                <a:ext uri="{FF2B5EF4-FFF2-40B4-BE49-F238E27FC236}">
                  <a16:creationId xmlns:a16="http://schemas.microsoft.com/office/drawing/2014/main" id="{522721AE-9126-4946-B604-5A329C5B3821}"/>
                </a:ext>
              </a:extLst>
            </p:cNvPr>
            <p:cNvSpPr/>
            <p:nvPr/>
          </p:nvSpPr>
          <p:spPr>
            <a:xfrm>
              <a:off x="7127413" y="3660299"/>
              <a:ext cx="20954" cy="20955"/>
            </a:xfrm>
            <a:custGeom>
              <a:avLst/>
              <a:gdLst>
                <a:gd name="connsiteX0" fmla="*/ 10478 w 20954"/>
                <a:gd name="connsiteY0" fmla="*/ 20955 h 20955"/>
                <a:gd name="connsiteX1" fmla="*/ 20955 w 20954"/>
                <a:gd name="connsiteY1" fmla="*/ 10478 h 20955"/>
                <a:gd name="connsiteX2" fmla="*/ 10478 w 20954"/>
                <a:gd name="connsiteY2" fmla="*/ 0 h 20955"/>
                <a:gd name="connsiteX3" fmla="*/ 0 w 20954"/>
                <a:gd name="connsiteY3" fmla="*/ 10478 h 20955"/>
                <a:gd name="connsiteX4" fmla="*/ 10478 w 20954"/>
                <a:gd name="connsiteY4" fmla="*/ 20955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20955">
                  <a:moveTo>
                    <a:pt x="10478" y="20955"/>
                  </a:moveTo>
                  <a:cubicBezTo>
                    <a:pt x="16192" y="20955"/>
                    <a:pt x="20955" y="16193"/>
                    <a:pt x="20955" y="10478"/>
                  </a:cubicBezTo>
                  <a:cubicBezTo>
                    <a:pt x="20955" y="4763"/>
                    <a:pt x="16192" y="0"/>
                    <a:pt x="10478" y="0"/>
                  </a:cubicBezTo>
                  <a:cubicBezTo>
                    <a:pt x="4763" y="0"/>
                    <a:pt x="0" y="4763"/>
                    <a:pt x="0" y="10478"/>
                  </a:cubicBezTo>
                  <a:cubicBezTo>
                    <a:pt x="953" y="16193"/>
                    <a:pt x="5715" y="20955"/>
                    <a:pt x="10478" y="20955"/>
                  </a:cubicBezTo>
                  <a:close/>
                </a:path>
              </a:pathLst>
            </a:custGeom>
            <a:solidFill>
              <a:srgbClr val="2B4149"/>
            </a:solidFill>
            <a:ln w="9525" cap="flat">
              <a:noFill/>
              <a:prstDash val="solid"/>
              <a:miter/>
            </a:ln>
          </p:spPr>
          <p:txBody>
            <a:bodyPr rtlCol="0" anchor="ctr"/>
            <a:lstStyle/>
            <a:p>
              <a:endParaRPr lang="en-GB" dirty="0"/>
            </a:p>
          </p:txBody>
        </p:sp>
        <p:sp>
          <p:nvSpPr>
            <p:cNvPr id="298" name="Freeform: Shape 297">
              <a:extLst>
                <a:ext uri="{FF2B5EF4-FFF2-40B4-BE49-F238E27FC236}">
                  <a16:creationId xmlns:a16="http://schemas.microsoft.com/office/drawing/2014/main" id="{EA9A4510-7836-46FC-9655-CDA7FDF4EC77}"/>
                </a:ext>
              </a:extLst>
            </p:cNvPr>
            <p:cNvSpPr/>
            <p:nvPr/>
          </p:nvSpPr>
          <p:spPr>
            <a:xfrm>
              <a:off x="7272193" y="3660299"/>
              <a:ext cx="20955" cy="20955"/>
            </a:xfrm>
            <a:custGeom>
              <a:avLst/>
              <a:gdLst>
                <a:gd name="connsiteX0" fmla="*/ 10478 w 20955"/>
                <a:gd name="connsiteY0" fmla="*/ 20955 h 20955"/>
                <a:gd name="connsiteX1" fmla="*/ 20955 w 20955"/>
                <a:gd name="connsiteY1" fmla="*/ 10478 h 20955"/>
                <a:gd name="connsiteX2" fmla="*/ 10478 w 20955"/>
                <a:gd name="connsiteY2" fmla="*/ 0 h 20955"/>
                <a:gd name="connsiteX3" fmla="*/ 0 w 20955"/>
                <a:gd name="connsiteY3" fmla="*/ 10478 h 20955"/>
                <a:gd name="connsiteX4" fmla="*/ 10478 w 20955"/>
                <a:gd name="connsiteY4" fmla="*/ 20955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0955">
                  <a:moveTo>
                    <a:pt x="10478" y="20955"/>
                  </a:moveTo>
                  <a:cubicBezTo>
                    <a:pt x="16193" y="20955"/>
                    <a:pt x="20955" y="16193"/>
                    <a:pt x="20955" y="10478"/>
                  </a:cubicBezTo>
                  <a:cubicBezTo>
                    <a:pt x="20955" y="4763"/>
                    <a:pt x="16193" y="0"/>
                    <a:pt x="10478" y="0"/>
                  </a:cubicBezTo>
                  <a:cubicBezTo>
                    <a:pt x="4763" y="0"/>
                    <a:pt x="0" y="4763"/>
                    <a:pt x="0" y="10478"/>
                  </a:cubicBezTo>
                  <a:cubicBezTo>
                    <a:pt x="0" y="16193"/>
                    <a:pt x="4763" y="20955"/>
                    <a:pt x="10478" y="20955"/>
                  </a:cubicBezTo>
                  <a:close/>
                </a:path>
              </a:pathLst>
            </a:custGeom>
            <a:solidFill>
              <a:srgbClr val="2B4149"/>
            </a:solidFill>
            <a:ln w="9525" cap="flat">
              <a:noFill/>
              <a:prstDash val="solid"/>
              <a:miter/>
            </a:ln>
          </p:spPr>
          <p:txBody>
            <a:bodyPr rtlCol="0" anchor="ctr"/>
            <a:lstStyle/>
            <a:p>
              <a:endParaRPr lang="en-GB" dirty="0"/>
            </a:p>
          </p:txBody>
        </p:sp>
        <p:sp>
          <p:nvSpPr>
            <p:cNvPr id="299" name="Freeform: Shape 298">
              <a:extLst>
                <a:ext uri="{FF2B5EF4-FFF2-40B4-BE49-F238E27FC236}">
                  <a16:creationId xmlns:a16="http://schemas.microsoft.com/office/drawing/2014/main" id="{71AB5125-811D-49E5-8804-A21FC97E84E5}"/>
                </a:ext>
              </a:extLst>
            </p:cNvPr>
            <p:cNvSpPr/>
            <p:nvPr/>
          </p:nvSpPr>
          <p:spPr>
            <a:xfrm>
              <a:off x="7160751" y="3660299"/>
              <a:ext cx="48577" cy="20955"/>
            </a:xfrm>
            <a:custGeom>
              <a:avLst/>
              <a:gdLst>
                <a:gd name="connsiteX0" fmla="*/ 10478 w 48577"/>
                <a:gd name="connsiteY0" fmla="*/ 20955 h 20955"/>
                <a:gd name="connsiteX1" fmla="*/ 38100 w 48577"/>
                <a:gd name="connsiteY1" fmla="*/ 20955 h 20955"/>
                <a:gd name="connsiteX2" fmla="*/ 48578 w 48577"/>
                <a:gd name="connsiteY2" fmla="*/ 10478 h 20955"/>
                <a:gd name="connsiteX3" fmla="*/ 38100 w 48577"/>
                <a:gd name="connsiteY3" fmla="*/ 0 h 20955"/>
                <a:gd name="connsiteX4" fmla="*/ 10478 w 48577"/>
                <a:gd name="connsiteY4" fmla="*/ 0 h 20955"/>
                <a:gd name="connsiteX5" fmla="*/ 0 w 48577"/>
                <a:gd name="connsiteY5" fmla="*/ 10478 h 20955"/>
                <a:gd name="connsiteX6" fmla="*/ 10478 w 48577"/>
                <a:gd name="connsiteY6" fmla="*/ 20955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 h="20955">
                  <a:moveTo>
                    <a:pt x="10478" y="20955"/>
                  </a:moveTo>
                  <a:lnTo>
                    <a:pt x="38100" y="20955"/>
                  </a:lnTo>
                  <a:cubicBezTo>
                    <a:pt x="43815" y="20955"/>
                    <a:pt x="48578" y="16193"/>
                    <a:pt x="48578" y="10478"/>
                  </a:cubicBezTo>
                  <a:cubicBezTo>
                    <a:pt x="48578" y="4763"/>
                    <a:pt x="43815" y="0"/>
                    <a:pt x="38100" y="0"/>
                  </a:cubicBezTo>
                  <a:lnTo>
                    <a:pt x="10478" y="0"/>
                  </a:lnTo>
                  <a:cubicBezTo>
                    <a:pt x="4763" y="0"/>
                    <a:pt x="0" y="4763"/>
                    <a:pt x="0" y="10478"/>
                  </a:cubicBezTo>
                  <a:cubicBezTo>
                    <a:pt x="0" y="16193"/>
                    <a:pt x="4763" y="20955"/>
                    <a:pt x="10478" y="20955"/>
                  </a:cubicBezTo>
                  <a:close/>
                </a:path>
              </a:pathLst>
            </a:custGeom>
            <a:solidFill>
              <a:srgbClr val="2B4149"/>
            </a:solidFill>
            <a:ln w="9525" cap="flat">
              <a:noFill/>
              <a:prstDash val="solid"/>
              <a:miter/>
            </a:ln>
          </p:spPr>
          <p:txBody>
            <a:bodyPr rtlCol="0" anchor="ctr"/>
            <a:lstStyle/>
            <a:p>
              <a:endParaRPr lang="en-GB" dirty="0"/>
            </a:p>
          </p:txBody>
        </p:sp>
        <p:sp>
          <p:nvSpPr>
            <p:cNvPr id="300" name="Freeform: Shape 299">
              <a:extLst>
                <a:ext uri="{FF2B5EF4-FFF2-40B4-BE49-F238E27FC236}">
                  <a16:creationId xmlns:a16="http://schemas.microsoft.com/office/drawing/2014/main" id="{12343CA7-98ED-41A5-85D0-AB37A9C8B708}"/>
                </a:ext>
              </a:extLst>
            </p:cNvPr>
            <p:cNvSpPr/>
            <p:nvPr/>
          </p:nvSpPr>
          <p:spPr>
            <a:xfrm>
              <a:off x="7077883" y="3660299"/>
              <a:ext cx="38100" cy="20955"/>
            </a:xfrm>
            <a:custGeom>
              <a:avLst/>
              <a:gdLst>
                <a:gd name="connsiteX0" fmla="*/ 10478 w 38100"/>
                <a:gd name="connsiteY0" fmla="*/ 20955 h 20955"/>
                <a:gd name="connsiteX1" fmla="*/ 27622 w 38100"/>
                <a:gd name="connsiteY1" fmla="*/ 20955 h 20955"/>
                <a:gd name="connsiteX2" fmla="*/ 38100 w 38100"/>
                <a:gd name="connsiteY2" fmla="*/ 10478 h 20955"/>
                <a:gd name="connsiteX3" fmla="*/ 27622 w 38100"/>
                <a:gd name="connsiteY3" fmla="*/ 0 h 20955"/>
                <a:gd name="connsiteX4" fmla="*/ 10478 w 38100"/>
                <a:gd name="connsiteY4" fmla="*/ 0 h 20955"/>
                <a:gd name="connsiteX5" fmla="*/ 0 w 38100"/>
                <a:gd name="connsiteY5" fmla="*/ 10478 h 20955"/>
                <a:gd name="connsiteX6" fmla="*/ 10478 w 38100"/>
                <a:gd name="connsiteY6" fmla="*/ 20955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20955">
                  <a:moveTo>
                    <a:pt x="10478" y="20955"/>
                  </a:moveTo>
                  <a:lnTo>
                    <a:pt x="27622" y="20955"/>
                  </a:lnTo>
                  <a:cubicBezTo>
                    <a:pt x="33338" y="20955"/>
                    <a:pt x="38100" y="16193"/>
                    <a:pt x="38100" y="10478"/>
                  </a:cubicBezTo>
                  <a:cubicBezTo>
                    <a:pt x="38100" y="4763"/>
                    <a:pt x="33338" y="0"/>
                    <a:pt x="27622" y="0"/>
                  </a:cubicBezTo>
                  <a:lnTo>
                    <a:pt x="10478" y="0"/>
                  </a:lnTo>
                  <a:cubicBezTo>
                    <a:pt x="4763" y="0"/>
                    <a:pt x="0" y="4763"/>
                    <a:pt x="0" y="10478"/>
                  </a:cubicBezTo>
                  <a:cubicBezTo>
                    <a:pt x="953" y="16193"/>
                    <a:pt x="5715" y="20955"/>
                    <a:pt x="10478" y="20955"/>
                  </a:cubicBezTo>
                  <a:close/>
                </a:path>
              </a:pathLst>
            </a:custGeom>
            <a:solidFill>
              <a:srgbClr val="192228"/>
            </a:solidFill>
            <a:ln w="9525" cap="flat">
              <a:noFill/>
              <a:prstDash val="solid"/>
              <a:miter/>
            </a:ln>
          </p:spPr>
          <p:txBody>
            <a:bodyPr rtlCol="0" anchor="ctr"/>
            <a:lstStyle/>
            <a:p>
              <a:endParaRPr lang="en-GB" dirty="0"/>
            </a:p>
          </p:txBody>
        </p:sp>
        <p:sp>
          <p:nvSpPr>
            <p:cNvPr id="301" name="Freeform: Shape 300">
              <a:extLst>
                <a:ext uri="{FF2B5EF4-FFF2-40B4-BE49-F238E27FC236}">
                  <a16:creationId xmlns:a16="http://schemas.microsoft.com/office/drawing/2014/main" id="{C596BB6D-AC23-4717-A27D-ECCE8BAFDD5B}"/>
                </a:ext>
              </a:extLst>
            </p:cNvPr>
            <p:cNvSpPr/>
            <p:nvPr/>
          </p:nvSpPr>
          <p:spPr>
            <a:xfrm>
              <a:off x="7221711" y="3660299"/>
              <a:ext cx="38100" cy="20955"/>
            </a:xfrm>
            <a:custGeom>
              <a:avLst/>
              <a:gdLst>
                <a:gd name="connsiteX0" fmla="*/ 10477 w 38100"/>
                <a:gd name="connsiteY0" fmla="*/ 20955 h 20955"/>
                <a:gd name="connsiteX1" fmla="*/ 27623 w 38100"/>
                <a:gd name="connsiteY1" fmla="*/ 20955 h 20955"/>
                <a:gd name="connsiteX2" fmla="*/ 38100 w 38100"/>
                <a:gd name="connsiteY2" fmla="*/ 10478 h 20955"/>
                <a:gd name="connsiteX3" fmla="*/ 27623 w 38100"/>
                <a:gd name="connsiteY3" fmla="*/ 0 h 20955"/>
                <a:gd name="connsiteX4" fmla="*/ 10477 w 38100"/>
                <a:gd name="connsiteY4" fmla="*/ 0 h 20955"/>
                <a:gd name="connsiteX5" fmla="*/ 0 w 38100"/>
                <a:gd name="connsiteY5" fmla="*/ 10478 h 20955"/>
                <a:gd name="connsiteX6" fmla="*/ 10477 w 38100"/>
                <a:gd name="connsiteY6" fmla="*/ 20955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20955">
                  <a:moveTo>
                    <a:pt x="10477" y="20955"/>
                  </a:moveTo>
                  <a:lnTo>
                    <a:pt x="27623" y="20955"/>
                  </a:lnTo>
                  <a:cubicBezTo>
                    <a:pt x="33338" y="20955"/>
                    <a:pt x="38100" y="16193"/>
                    <a:pt x="38100" y="10478"/>
                  </a:cubicBezTo>
                  <a:cubicBezTo>
                    <a:pt x="38100" y="4763"/>
                    <a:pt x="33338" y="0"/>
                    <a:pt x="27623" y="0"/>
                  </a:cubicBezTo>
                  <a:lnTo>
                    <a:pt x="10477" y="0"/>
                  </a:lnTo>
                  <a:cubicBezTo>
                    <a:pt x="4763" y="0"/>
                    <a:pt x="0" y="4763"/>
                    <a:pt x="0" y="10478"/>
                  </a:cubicBezTo>
                  <a:cubicBezTo>
                    <a:pt x="0" y="16193"/>
                    <a:pt x="4763" y="20955"/>
                    <a:pt x="10477" y="20955"/>
                  </a:cubicBezTo>
                  <a:close/>
                </a:path>
              </a:pathLst>
            </a:custGeom>
            <a:solidFill>
              <a:srgbClr val="2B4149"/>
            </a:solidFill>
            <a:ln w="9525" cap="flat">
              <a:noFill/>
              <a:prstDash val="solid"/>
              <a:miter/>
            </a:ln>
          </p:spPr>
          <p:txBody>
            <a:bodyPr rtlCol="0" anchor="ctr"/>
            <a:lstStyle/>
            <a:p>
              <a:endParaRPr lang="en-GB" dirty="0"/>
            </a:p>
          </p:txBody>
        </p:sp>
        <p:sp>
          <p:nvSpPr>
            <p:cNvPr id="302" name="Freeform: Shape 301">
              <a:extLst>
                <a:ext uri="{FF2B5EF4-FFF2-40B4-BE49-F238E27FC236}">
                  <a16:creationId xmlns:a16="http://schemas.microsoft.com/office/drawing/2014/main" id="{6F7D29A0-BC5E-411D-87AB-6E5012D2050E}"/>
                </a:ext>
              </a:extLst>
            </p:cNvPr>
            <p:cNvSpPr/>
            <p:nvPr/>
          </p:nvSpPr>
          <p:spPr>
            <a:xfrm>
              <a:off x="7236950" y="3720306"/>
              <a:ext cx="20955" cy="20954"/>
            </a:xfrm>
            <a:custGeom>
              <a:avLst/>
              <a:gdLst>
                <a:gd name="connsiteX0" fmla="*/ 10478 w 20955"/>
                <a:gd name="connsiteY0" fmla="*/ 20955 h 20954"/>
                <a:gd name="connsiteX1" fmla="*/ 20955 w 20955"/>
                <a:gd name="connsiteY1" fmla="*/ 10478 h 20954"/>
                <a:gd name="connsiteX2" fmla="*/ 10478 w 20955"/>
                <a:gd name="connsiteY2" fmla="*/ 0 h 20954"/>
                <a:gd name="connsiteX3" fmla="*/ 0 w 20955"/>
                <a:gd name="connsiteY3" fmla="*/ 10478 h 20954"/>
                <a:gd name="connsiteX4" fmla="*/ 10478 w 20955"/>
                <a:gd name="connsiteY4" fmla="*/ 20955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0954">
                  <a:moveTo>
                    <a:pt x="10478" y="20955"/>
                  </a:moveTo>
                  <a:cubicBezTo>
                    <a:pt x="16193" y="20955"/>
                    <a:pt x="20955" y="16192"/>
                    <a:pt x="20955" y="10478"/>
                  </a:cubicBezTo>
                  <a:cubicBezTo>
                    <a:pt x="20955" y="4763"/>
                    <a:pt x="16193" y="0"/>
                    <a:pt x="10478" y="0"/>
                  </a:cubicBezTo>
                  <a:cubicBezTo>
                    <a:pt x="4763" y="0"/>
                    <a:pt x="0" y="4763"/>
                    <a:pt x="0" y="10478"/>
                  </a:cubicBezTo>
                  <a:cubicBezTo>
                    <a:pt x="0" y="17145"/>
                    <a:pt x="4763" y="20955"/>
                    <a:pt x="10478" y="20955"/>
                  </a:cubicBezTo>
                  <a:close/>
                </a:path>
              </a:pathLst>
            </a:custGeom>
            <a:solidFill>
              <a:srgbClr val="2B4149"/>
            </a:solidFill>
            <a:ln w="9525" cap="flat">
              <a:noFill/>
              <a:prstDash val="solid"/>
              <a:miter/>
            </a:ln>
          </p:spPr>
          <p:txBody>
            <a:bodyPr rtlCol="0" anchor="ctr"/>
            <a:lstStyle/>
            <a:p>
              <a:endParaRPr lang="en-GB" dirty="0"/>
            </a:p>
          </p:txBody>
        </p:sp>
        <p:sp>
          <p:nvSpPr>
            <p:cNvPr id="303" name="Freeform: Shape 302">
              <a:extLst>
                <a:ext uri="{FF2B5EF4-FFF2-40B4-BE49-F238E27FC236}">
                  <a16:creationId xmlns:a16="http://schemas.microsoft.com/office/drawing/2014/main" id="{9BA51368-3919-45F6-9BEB-DEBC49F0965A}"/>
                </a:ext>
              </a:extLst>
            </p:cNvPr>
            <p:cNvSpPr/>
            <p:nvPr/>
          </p:nvSpPr>
          <p:spPr>
            <a:xfrm>
              <a:off x="7091218" y="3720306"/>
              <a:ext cx="20955" cy="20954"/>
            </a:xfrm>
            <a:custGeom>
              <a:avLst/>
              <a:gdLst>
                <a:gd name="connsiteX0" fmla="*/ 10478 w 20955"/>
                <a:gd name="connsiteY0" fmla="*/ 20955 h 20954"/>
                <a:gd name="connsiteX1" fmla="*/ 20955 w 20955"/>
                <a:gd name="connsiteY1" fmla="*/ 10478 h 20954"/>
                <a:gd name="connsiteX2" fmla="*/ 10478 w 20955"/>
                <a:gd name="connsiteY2" fmla="*/ 0 h 20954"/>
                <a:gd name="connsiteX3" fmla="*/ 0 w 20955"/>
                <a:gd name="connsiteY3" fmla="*/ 10478 h 20954"/>
                <a:gd name="connsiteX4" fmla="*/ 10478 w 20955"/>
                <a:gd name="connsiteY4" fmla="*/ 20955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0954">
                  <a:moveTo>
                    <a:pt x="10478" y="20955"/>
                  </a:moveTo>
                  <a:cubicBezTo>
                    <a:pt x="16193" y="20955"/>
                    <a:pt x="20955" y="16192"/>
                    <a:pt x="20955" y="10478"/>
                  </a:cubicBezTo>
                  <a:cubicBezTo>
                    <a:pt x="20955" y="4763"/>
                    <a:pt x="16193" y="0"/>
                    <a:pt x="10478" y="0"/>
                  </a:cubicBezTo>
                  <a:cubicBezTo>
                    <a:pt x="4763" y="0"/>
                    <a:pt x="0" y="4763"/>
                    <a:pt x="0" y="10478"/>
                  </a:cubicBezTo>
                  <a:cubicBezTo>
                    <a:pt x="953" y="17145"/>
                    <a:pt x="4763" y="20955"/>
                    <a:pt x="10478" y="20955"/>
                  </a:cubicBezTo>
                  <a:close/>
                </a:path>
              </a:pathLst>
            </a:custGeom>
            <a:solidFill>
              <a:srgbClr val="192228"/>
            </a:solidFill>
            <a:ln w="9525" cap="flat">
              <a:noFill/>
              <a:prstDash val="solid"/>
              <a:miter/>
            </a:ln>
          </p:spPr>
          <p:txBody>
            <a:bodyPr rtlCol="0" anchor="ctr"/>
            <a:lstStyle/>
            <a:p>
              <a:endParaRPr lang="en-GB" dirty="0"/>
            </a:p>
          </p:txBody>
        </p:sp>
        <p:sp>
          <p:nvSpPr>
            <p:cNvPr id="304" name="Freeform: Shape 303">
              <a:extLst>
                <a:ext uri="{FF2B5EF4-FFF2-40B4-BE49-F238E27FC236}">
                  <a16:creationId xmlns:a16="http://schemas.microsoft.com/office/drawing/2014/main" id="{D820E094-5F8F-40D0-B1E8-E078B751E8FC}"/>
                </a:ext>
              </a:extLst>
            </p:cNvPr>
            <p:cNvSpPr/>
            <p:nvPr/>
          </p:nvSpPr>
          <p:spPr>
            <a:xfrm>
              <a:off x="7175991" y="3720306"/>
              <a:ext cx="48577" cy="20954"/>
            </a:xfrm>
            <a:custGeom>
              <a:avLst/>
              <a:gdLst>
                <a:gd name="connsiteX0" fmla="*/ 10477 w 48577"/>
                <a:gd name="connsiteY0" fmla="*/ 20955 h 20954"/>
                <a:gd name="connsiteX1" fmla="*/ 38100 w 48577"/>
                <a:gd name="connsiteY1" fmla="*/ 20955 h 20954"/>
                <a:gd name="connsiteX2" fmla="*/ 48577 w 48577"/>
                <a:gd name="connsiteY2" fmla="*/ 10478 h 20954"/>
                <a:gd name="connsiteX3" fmla="*/ 38100 w 48577"/>
                <a:gd name="connsiteY3" fmla="*/ 0 h 20954"/>
                <a:gd name="connsiteX4" fmla="*/ 10477 w 48577"/>
                <a:gd name="connsiteY4" fmla="*/ 0 h 20954"/>
                <a:gd name="connsiteX5" fmla="*/ 0 w 48577"/>
                <a:gd name="connsiteY5" fmla="*/ 10478 h 20954"/>
                <a:gd name="connsiteX6" fmla="*/ 10477 w 48577"/>
                <a:gd name="connsiteY6" fmla="*/ 20955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 h="20954">
                  <a:moveTo>
                    <a:pt x="10477" y="20955"/>
                  </a:moveTo>
                  <a:lnTo>
                    <a:pt x="38100" y="20955"/>
                  </a:lnTo>
                  <a:cubicBezTo>
                    <a:pt x="43815" y="20955"/>
                    <a:pt x="48577" y="16192"/>
                    <a:pt x="48577" y="10478"/>
                  </a:cubicBezTo>
                  <a:cubicBezTo>
                    <a:pt x="48577" y="4763"/>
                    <a:pt x="43815" y="0"/>
                    <a:pt x="38100" y="0"/>
                  </a:cubicBezTo>
                  <a:lnTo>
                    <a:pt x="10477" y="0"/>
                  </a:lnTo>
                  <a:cubicBezTo>
                    <a:pt x="4763" y="0"/>
                    <a:pt x="0" y="4763"/>
                    <a:pt x="0" y="10478"/>
                  </a:cubicBezTo>
                  <a:cubicBezTo>
                    <a:pt x="0" y="17145"/>
                    <a:pt x="4763" y="20955"/>
                    <a:pt x="10477" y="20955"/>
                  </a:cubicBezTo>
                  <a:close/>
                </a:path>
              </a:pathLst>
            </a:custGeom>
            <a:solidFill>
              <a:srgbClr val="2B4149"/>
            </a:solidFill>
            <a:ln w="9525" cap="flat">
              <a:noFill/>
              <a:prstDash val="solid"/>
              <a:miter/>
            </a:ln>
          </p:spPr>
          <p:txBody>
            <a:bodyPr rtlCol="0" anchor="ctr"/>
            <a:lstStyle/>
            <a:p>
              <a:endParaRPr lang="en-GB" dirty="0"/>
            </a:p>
          </p:txBody>
        </p:sp>
        <p:sp>
          <p:nvSpPr>
            <p:cNvPr id="305" name="Freeform: Shape 304">
              <a:extLst>
                <a:ext uri="{FF2B5EF4-FFF2-40B4-BE49-F238E27FC236}">
                  <a16:creationId xmlns:a16="http://schemas.microsoft.com/office/drawing/2014/main" id="{CF31EE8D-AF4B-4C30-9F7D-0EFF107C79F3}"/>
                </a:ext>
              </a:extLst>
            </p:cNvPr>
            <p:cNvSpPr/>
            <p:nvPr/>
          </p:nvSpPr>
          <p:spPr>
            <a:xfrm>
              <a:off x="7269336" y="3720306"/>
              <a:ext cx="38100" cy="20954"/>
            </a:xfrm>
            <a:custGeom>
              <a:avLst/>
              <a:gdLst>
                <a:gd name="connsiteX0" fmla="*/ 10477 w 38100"/>
                <a:gd name="connsiteY0" fmla="*/ 20955 h 20954"/>
                <a:gd name="connsiteX1" fmla="*/ 27623 w 38100"/>
                <a:gd name="connsiteY1" fmla="*/ 20955 h 20954"/>
                <a:gd name="connsiteX2" fmla="*/ 38100 w 38100"/>
                <a:gd name="connsiteY2" fmla="*/ 10478 h 20954"/>
                <a:gd name="connsiteX3" fmla="*/ 27623 w 38100"/>
                <a:gd name="connsiteY3" fmla="*/ 0 h 20954"/>
                <a:gd name="connsiteX4" fmla="*/ 10477 w 38100"/>
                <a:gd name="connsiteY4" fmla="*/ 0 h 20954"/>
                <a:gd name="connsiteX5" fmla="*/ 0 w 38100"/>
                <a:gd name="connsiteY5" fmla="*/ 10478 h 20954"/>
                <a:gd name="connsiteX6" fmla="*/ 10477 w 38100"/>
                <a:gd name="connsiteY6" fmla="*/ 20955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20954">
                  <a:moveTo>
                    <a:pt x="10477" y="20955"/>
                  </a:moveTo>
                  <a:lnTo>
                    <a:pt x="27623" y="20955"/>
                  </a:lnTo>
                  <a:cubicBezTo>
                    <a:pt x="33338" y="20955"/>
                    <a:pt x="38100" y="16192"/>
                    <a:pt x="38100" y="10478"/>
                  </a:cubicBezTo>
                  <a:cubicBezTo>
                    <a:pt x="38100" y="4763"/>
                    <a:pt x="33338" y="0"/>
                    <a:pt x="27623" y="0"/>
                  </a:cubicBezTo>
                  <a:lnTo>
                    <a:pt x="10477" y="0"/>
                  </a:lnTo>
                  <a:cubicBezTo>
                    <a:pt x="4763" y="0"/>
                    <a:pt x="0" y="4763"/>
                    <a:pt x="0" y="10478"/>
                  </a:cubicBezTo>
                  <a:cubicBezTo>
                    <a:pt x="952" y="17145"/>
                    <a:pt x="4763" y="20955"/>
                    <a:pt x="10477" y="20955"/>
                  </a:cubicBezTo>
                  <a:close/>
                </a:path>
              </a:pathLst>
            </a:custGeom>
            <a:solidFill>
              <a:srgbClr val="2B4149"/>
            </a:solidFill>
            <a:ln w="9525" cap="flat">
              <a:noFill/>
              <a:prstDash val="solid"/>
              <a:miter/>
            </a:ln>
          </p:spPr>
          <p:txBody>
            <a:bodyPr rtlCol="0" anchor="ctr"/>
            <a:lstStyle/>
            <a:p>
              <a:endParaRPr lang="en-GB" dirty="0"/>
            </a:p>
          </p:txBody>
        </p:sp>
        <p:sp>
          <p:nvSpPr>
            <p:cNvPr id="306" name="Freeform: Shape 305">
              <a:extLst>
                <a:ext uri="{FF2B5EF4-FFF2-40B4-BE49-F238E27FC236}">
                  <a16:creationId xmlns:a16="http://schemas.microsoft.com/office/drawing/2014/main" id="{6274545A-1EC4-4723-AC53-D011055A39C8}"/>
                </a:ext>
              </a:extLst>
            </p:cNvPr>
            <p:cNvSpPr/>
            <p:nvPr/>
          </p:nvSpPr>
          <p:spPr>
            <a:xfrm>
              <a:off x="7125508" y="3720306"/>
              <a:ext cx="38100" cy="20954"/>
            </a:xfrm>
            <a:custGeom>
              <a:avLst/>
              <a:gdLst>
                <a:gd name="connsiteX0" fmla="*/ 10478 w 38100"/>
                <a:gd name="connsiteY0" fmla="*/ 20955 h 20954"/>
                <a:gd name="connsiteX1" fmla="*/ 27622 w 38100"/>
                <a:gd name="connsiteY1" fmla="*/ 20955 h 20954"/>
                <a:gd name="connsiteX2" fmla="*/ 38100 w 38100"/>
                <a:gd name="connsiteY2" fmla="*/ 10478 h 20954"/>
                <a:gd name="connsiteX3" fmla="*/ 27622 w 38100"/>
                <a:gd name="connsiteY3" fmla="*/ 0 h 20954"/>
                <a:gd name="connsiteX4" fmla="*/ 10478 w 38100"/>
                <a:gd name="connsiteY4" fmla="*/ 0 h 20954"/>
                <a:gd name="connsiteX5" fmla="*/ 0 w 38100"/>
                <a:gd name="connsiteY5" fmla="*/ 10478 h 20954"/>
                <a:gd name="connsiteX6" fmla="*/ 10478 w 38100"/>
                <a:gd name="connsiteY6" fmla="*/ 20955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20954">
                  <a:moveTo>
                    <a:pt x="10478" y="20955"/>
                  </a:moveTo>
                  <a:lnTo>
                    <a:pt x="27622" y="20955"/>
                  </a:lnTo>
                  <a:cubicBezTo>
                    <a:pt x="33338" y="20955"/>
                    <a:pt x="38100" y="16192"/>
                    <a:pt x="38100" y="10478"/>
                  </a:cubicBezTo>
                  <a:cubicBezTo>
                    <a:pt x="38100" y="4763"/>
                    <a:pt x="33338" y="0"/>
                    <a:pt x="27622" y="0"/>
                  </a:cubicBezTo>
                  <a:lnTo>
                    <a:pt x="10478" y="0"/>
                  </a:lnTo>
                  <a:cubicBezTo>
                    <a:pt x="4763" y="0"/>
                    <a:pt x="0" y="4763"/>
                    <a:pt x="0" y="10478"/>
                  </a:cubicBezTo>
                  <a:cubicBezTo>
                    <a:pt x="0" y="17145"/>
                    <a:pt x="4763" y="20955"/>
                    <a:pt x="10478" y="20955"/>
                  </a:cubicBezTo>
                  <a:close/>
                </a:path>
              </a:pathLst>
            </a:custGeom>
            <a:solidFill>
              <a:srgbClr val="2B4149"/>
            </a:solidFill>
            <a:ln w="9525" cap="flat">
              <a:noFill/>
              <a:prstDash val="solid"/>
              <a:miter/>
            </a:ln>
          </p:spPr>
          <p:txBody>
            <a:bodyPr rtlCol="0" anchor="ctr"/>
            <a:lstStyle/>
            <a:p>
              <a:endParaRPr lang="en-GB" dirty="0"/>
            </a:p>
          </p:txBody>
        </p:sp>
      </p:grpSp>
      <p:grpSp>
        <p:nvGrpSpPr>
          <p:cNvPr id="307" name="Graphic 1">
            <a:extLst>
              <a:ext uri="{FF2B5EF4-FFF2-40B4-BE49-F238E27FC236}">
                <a16:creationId xmlns:a16="http://schemas.microsoft.com/office/drawing/2014/main" id="{18581D19-7F31-4923-A585-7AB791B74033}"/>
              </a:ext>
            </a:extLst>
          </p:cNvPr>
          <p:cNvGrpSpPr/>
          <p:nvPr/>
        </p:nvGrpSpPr>
        <p:grpSpPr>
          <a:xfrm>
            <a:off x="3565925" y="3728879"/>
            <a:ext cx="611635" cy="500883"/>
            <a:chOff x="3532413" y="3240246"/>
            <a:chExt cx="611635" cy="500883"/>
          </a:xfrm>
        </p:grpSpPr>
        <p:grpSp>
          <p:nvGrpSpPr>
            <p:cNvPr id="308" name="Graphic 1">
              <a:extLst>
                <a:ext uri="{FF2B5EF4-FFF2-40B4-BE49-F238E27FC236}">
                  <a16:creationId xmlns:a16="http://schemas.microsoft.com/office/drawing/2014/main" id="{18581D19-7F31-4923-A585-7AB791B74033}"/>
                </a:ext>
              </a:extLst>
            </p:cNvPr>
            <p:cNvGrpSpPr/>
            <p:nvPr/>
          </p:nvGrpSpPr>
          <p:grpSpPr>
            <a:xfrm>
              <a:off x="3532413" y="3240246"/>
              <a:ext cx="527879" cy="412432"/>
              <a:chOff x="3532413" y="3240246"/>
              <a:chExt cx="527879" cy="412432"/>
            </a:xfrm>
          </p:grpSpPr>
          <p:grpSp>
            <p:nvGrpSpPr>
              <p:cNvPr id="309" name="Graphic 1">
                <a:extLst>
                  <a:ext uri="{FF2B5EF4-FFF2-40B4-BE49-F238E27FC236}">
                    <a16:creationId xmlns:a16="http://schemas.microsoft.com/office/drawing/2014/main" id="{18581D19-7F31-4923-A585-7AB791B74033}"/>
                  </a:ext>
                </a:extLst>
              </p:cNvPr>
              <p:cNvGrpSpPr/>
              <p:nvPr/>
            </p:nvGrpSpPr>
            <p:grpSpPr>
              <a:xfrm>
                <a:off x="3565841" y="3240246"/>
                <a:ext cx="466725" cy="386714"/>
                <a:chOff x="3565841" y="3240246"/>
                <a:chExt cx="466725" cy="386714"/>
              </a:xfrm>
            </p:grpSpPr>
            <p:sp>
              <p:nvSpPr>
                <p:cNvPr id="310" name="Freeform: Shape 309">
                  <a:extLst>
                    <a:ext uri="{FF2B5EF4-FFF2-40B4-BE49-F238E27FC236}">
                      <a16:creationId xmlns:a16="http://schemas.microsoft.com/office/drawing/2014/main" id="{B94FEE19-F5DF-4E0C-9A69-B2ACD2753EDD}"/>
                    </a:ext>
                  </a:extLst>
                </p:cNvPr>
                <p:cNvSpPr/>
                <p:nvPr/>
              </p:nvSpPr>
              <p:spPr>
                <a:xfrm>
                  <a:off x="3565841" y="3240246"/>
                  <a:ext cx="464911" cy="386714"/>
                </a:xfrm>
                <a:custGeom>
                  <a:avLst/>
                  <a:gdLst>
                    <a:gd name="connsiteX0" fmla="*/ 451485 w 464911"/>
                    <a:gd name="connsiteY0" fmla="*/ 0 h 386714"/>
                    <a:gd name="connsiteX1" fmla="*/ 347663 w 464911"/>
                    <a:gd name="connsiteY1" fmla="*/ 0 h 386714"/>
                    <a:gd name="connsiteX2" fmla="*/ 327660 w 464911"/>
                    <a:gd name="connsiteY2" fmla="*/ 10477 h 386714"/>
                    <a:gd name="connsiteX3" fmla="*/ 313373 w 464911"/>
                    <a:gd name="connsiteY3" fmla="*/ 31432 h 386714"/>
                    <a:gd name="connsiteX4" fmla="*/ 300038 w 464911"/>
                    <a:gd name="connsiteY4" fmla="*/ 38100 h 386714"/>
                    <a:gd name="connsiteX5" fmla="*/ 12383 w 464911"/>
                    <a:gd name="connsiteY5" fmla="*/ 38100 h 386714"/>
                    <a:gd name="connsiteX6" fmla="*/ 0 w 464911"/>
                    <a:gd name="connsiteY6" fmla="*/ 50482 h 386714"/>
                    <a:gd name="connsiteX7" fmla="*/ 0 w 464911"/>
                    <a:gd name="connsiteY7" fmla="*/ 386715 h 386714"/>
                    <a:gd name="connsiteX8" fmla="*/ 464820 w 464911"/>
                    <a:gd name="connsiteY8" fmla="*/ 386715 h 386714"/>
                    <a:gd name="connsiteX9" fmla="*/ 464820 w 464911"/>
                    <a:gd name="connsiteY9" fmla="*/ 14288 h 386714"/>
                    <a:gd name="connsiteX10" fmla="*/ 451485 w 464911"/>
                    <a:gd name="connsiteY10" fmla="*/ 0 h 3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911" h="386714">
                      <a:moveTo>
                        <a:pt x="451485" y="0"/>
                      </a:moveTo>
                      <a:lnTo>
                        <a:pt x="347663" y="0"/>
                      </a:lnTo>
                      <a:cubicBezTo>
                        <a:pt x="340042" y="0"/>
                        <a:pt x="332423" y="3810"/>
                        <a:pt x="327660" y="10477"/>
                      </a:cubicBezTo>
                      <a:lnTo>
                        <a:pt x="313373" y="31432"/>
                      </a:lnTo>
                      <a:cubicBezTo>
                        <a:pt x="310515" y="36195"/>
                        <a:pt x="305753" y="38100"/>
                        <a:pt x="300038" y="38100"/>
                      </a:cubicBezTo>
                      <a:lnTo>
                        <a:pt x="12383" y="38100"/>
                      </a:lnTo>
                      <a:cubicBezTo>
                        <a:pt x="5715" y="38100"/>
                        <a:pt x="0" y="43815"/>
                        <a:pt x="0" y="50482"/>
                      </a:cubicBezTo>
                      <a:lnTo>
                        <a:pt x="0" y="386715"/>
                      </a:lnTo>
                      <a:lnTo>
                        <a:pt x="464820" y="386715"/>
                      </a:lnTo>
                      <a:lnTo>
                        <a:pt x="464820" y="14288"/>
                      </a:lnTo>
                      <a:cubicBezTo>
                        <a:pt x="465773" y="6667"/>
                        <a:pt x="459105" y="0"/>
                        <a:pt x="451485" y="0"/>
                      </a:cubicBezTo>
                      <a:close/>
                    </a:path>
                  </a:pathLst>
                </a:custGeom>
                <a:solidFill>
                  <a:srgbClr val="D19023"/>
                </a:solidFill>
                <a:ln w="9525" cap="flat">
                  <a:noFill/>
                  <a:prstDash val="solid"/>
                  <a:miter/>
                </a:ln>
              </p:spPr>
              <p:txBody>
                <a:bodyPr rtlCol="0" anchor="ctr"/>
                <a:lstStyle/>
                <a:p>
                  <a:endParaRPr lang="en-GB" dirty="0"/>
                </a:p>
              </p:txBody>
            </p:sp>
            <p:sp>
              <p:nvSpPr>
                <p:cNvPr id="311" name="Freeform: Shape 310">
                  <a:extLst>
                    <a:ext uri="{FF2B5EF4-FFF2-40B4-BE49-F238E27FC236}">
                      <a16:creationId xmlns:a16="http://schemas.microsoft.com/office/drawing/2014/main" id="{836B4699-504E-4BBB-B1B4-FDC4535138A5}"/>
                    </a:ext>
                  </a:extLst>
                </p:cNvPr>
                <p:cNvSpPr/>
                <p:nvPr/>
              </p:nvSpPr>
              <p:spPr>
                <a:xfrm>
                  <a:off x="3566794" y="3241198"/>
                  <a:ext cx="465772" cy="57150"/>
                </a:xfrm>
                <a:custGeom>
                  <a:avLst/>
                  <a:gdLst>
                    <a:gd name="connsiteX0" fmla="*/ 12383 w 465772"/>
                    <a:gd name="connsiteY0" fmla="*/ 43815 h 57150"/>
                    <a:gd name="connsiteX1" fmla="*/ 300038 w 465772"/>
                    <a:gd name="connsiteY1" fmla="*/ 43815 h 57150"/>
                    <a:gd name="connsiteX2" fmla="*/ 313372 w 465772"/>
                    <a:gd name="connsiteY2" fmla="*/ 37148 h 57150"/>
                    <a:gd name="connsiteX3" fmla="*/ 327660 w 465772"/>
                    <a:gd name="connsiteY3" fmla="*/ 16192 h 57150"/>
                    <a:gd name="connsiteX4" fmla="*/ 347663 w 465772"/>
                    <a:gd name="connsiteY4" fmla="*/ 5715 h 57150"/>
                    <a:gd name="connsiteX5" fmla="*/ 451485 w 465772"/>
                    <a:gd name="connsiteY5" fmla="*/ 5715 h 57150"/>
                    <a:gd name="connsiteX6" fmla="*/ 465772 w 465772"/>
                    <a:gd name="connsiteY6" fmla="*/ 20003 h 57150"/>
                    <a:gd name="connsiteX7" fmla="*/ 465772 w 465772"/>
                    <a:gd name="connsiteY7" fmla="*/ 14288 h 57150"/>
                    <a:gd name="connsiteX8" fmla="*/ 451485 w 465772"/>
                    <a:gd name="connsiteY8" fmla="*/ 0 h 57150"/>
                    <a:gd name="connsiteX9" fmla="*/ 347663 w 465772"/>
                    <a:gd name="connsiteY9" fmla="*/ 0 h 57150"/>
                    <a:gd name="connsiteX10" fmla="*/ 327660 w 465772"/>
                    <a:gd name="connsiteY10" fmla="*/ 10478 h 57150"/>
                    <a:gd name="connsiteX11" fmla="*/ 313372 w 465772"/>
                    <a:gd name="connsiteY11" fmla="*/ 31433 h 57150"/>
                    <a:gd name="connsiteX12" fmla="*/ 300038 w 465772"/>
                    <a:gd name="connsiteY12" fmla="*/ 38100 h 57150"/>
                    <a:gd name="connsiteX13" fmla="*/ 12383 w 465772"/>
                    <a:gd name="connsiteY13" fmla="*/ 38100 h 57150"/>
                    <a:gd name="connsiteX14" fmla="*/ 0 w 465772"/>
                    <a:gd name="connsiteY14" fmla="*/ 50483 h 57150"/>
                    <a:gd name="connsiteX15" fmla="*/ 0 w 465772"/>
                    <a:gd name="connsiteY15" fmla="*/ 57150 h 57150"/>
                    <a:gd name="connsiteX16" fmla="*/ 12383 w 465772"/>
                    <a:gd name="connsiteY16" fmla="*/ 4381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5772" h="57150">
                      <a:moveTo>
                        <a:pt x="12383" y="43815"/>
                      </a:moveTo>
                      <a:lnTo>
                        <a:pt x="300038" y="43815"/>
                      </a:lnTo>
                      <a:cubicBezTo>
                        <a:pt x="304800" y="43815"/>
                        <a:pt x="310515" y="40958"/>
                        <a:pt x="313372" y="37148"/>
                      </a:cubicBezTo>
                      <a:lnTo>
                        <a:pt x="327660" y="16192"/>
                      </a:lnTo>
                      <a:cubicBezTo>
                        <a:pt x="332422" y="9525"/>
                        <a:pt x="340042" y="5715"/>
                        <a:pt x="347663" y="5715"/>
                      </a:cubicBezTo>
                      <a:lnTo>
                        <a:pt x="451485" y="5715"/>
                      </a:lnTo>
                      <a:cubicBezTo>
                        <a:pt x="459105" y="5715"/>
                        <a:pt x="465772" y="12383"/>
                        <a:pt x="465772" y="20003"/>
                      </a:cubicBezTo>
                      <a:lnTo>
                        <a:pt x="465772" y="14288"/>
                      </a:lnTo>
                      <a:cubicBezTo>
                        <a:pt x="465772" y="6667"/>
                        <a:pt x="459105" y="0"/>
                        <a:pt x="451485" y="0"/>
                      </a:cubicBezTo>
                      <a:lnTo>
                        <a:pt x="347663" y="0"/>
                      </a:lnTo>
                      <a:cubicBezTo>
                        <a:pt x="340042" y="0"/>
                        <a:pt x="332422" y="3810"/>
                        <a:pt x="327660" y="10478"/>
                      </a:cubicBezTo>
                      <a:lnTo>
                        <a:pt x="313372" y="31433"/>
                      </a:lnTo>
                      <a:cubicBezTo>
                        <a:pt x="310515" y="36195"/>
                        <a:pt x="305752" y="38100"/>
                        <a:pt x="300038" y="38100"/>
                      </a:cubicBezTo>
                      <a:lnTo>
                        <a:pt x="12383" y="38100"/>
                      </a:lnTo>
                      <a:cubicBezTo>
                        <a:pt x="5715" y="38100"/>
                        <a:pt x="0" y="43815"/>
                        <a:pt x="0" y="50483"/>
                      </a:cubicBezTo>
                      <a:lnTo>
                        <a:pt x="0" y="57150"/>
                      </a:lnTo>
                      <a:cubicBezTo>
                        <a:pt x="0" y="48578"/>
                        <a:pt x="5715" y="43815"/>
                        <a:pt x="12383" y="43815"/>
                      </a:cubicBezTo>
                      <a:close/>
                    </a:path>
                  </a:pathLst>
                </a:custGeom>
                <a:solidFill>
                  <a:srgbClr val="EDAA31"/>
                </a:solidFill>
                <a:ln w="9525" cap="flat">
                  <a:noFill/>
                  <a:prstDash val="solid"/>
                  <a:miter/>
                </a:ln>
              </p:spPr>
              <p:txBody>
                <a:bodyPr rtlCol="0" anchor="ctr"/>
                <a:lstStyle/>
                <a:p>
                  <a:endParaRPr lang="en-GB" dirty="0"/>
                </a:p>
              </p:txBody>
            </p:sp>
          </p:grpSp>
          <p:sp>
            <p:nvSpPr>
              <p:cNvPr id="312" name="Freeform: Shape 311">
                <a:extLst>
                  <a:ext uri="{FF2B5EF4-FFF2-40B4-BE49-F238E27FC236}">
                    <a16:creationId xmlns:a16="http://schemas.microsoft.com/office/drawing/2014/main" id="{6089F2EF-0613-43AA-A1DF-93708CA1BBAF}"/>
                  </a:ext>
                </a:extLst>
              </p:cNvPr>
              <p:cNvSpPr/>
              <p:nvPr/>
            </p:nvSpPr>
            <p:spPr>
              <a:xfrm>
                <a:off x="3588701" y="3304064"/>
                <a:ext cx="421957" cy="128587"/>
              </a:xfrm>
              <a:custGeom>
                <a:avLst/>
                <a:gdLst>
                  <a:gd name="connsiteX0" fmla="*/ 0 w 421957"/>
                  <a:gd name="connsiteY0" fmla="*/ 0 h 128587"/>
                  <a:gd name="connsiteX1" fmla="*/ 421958 w 421957"/>
                  <a:gd name="connsiteY1" fmla="*/ 0 h 128587"/>
                  <a:gd name="connsiteX2" fmla="*/ 421958 w 421957"/>
                  <a:gd name="connsiteY2" fmla="*/ 128588 h 128587"/>
                  <a:gd name="connsiteX3" fmla="*/ 0 w 421957"/>
                  <a:gd name="connsiteY3" fmla="*/ 128588 h 128587"/>
                </a:gdLst>
                <a:ahLst/>
                <a:cxnLst>
                  <a:cxn ang="0">
                    <a:pos x="connsiteX0" y="connsiteY0"/>
                  </a:cxn>
                  <a:cxn ang="0">
                    <a:pos x="connsiteX1" y="connsiteY1"/>
                  </a:cxn>
                  <a:cxn ang="0">
                    <a:pos x="connsiteX2" y="connsiteY2"/>
                  </a:cxn>
                  <a:cxn ang="0">
                    <a:pos x="connsiteX3" y="connsiteY3"/>
                  </a:cxn>
                </a:cxnLst>
                <a:rect l="l" t="t" r="r" b="b"/>
                <a:pathLst>
                  <a:path w="421957" h="128587">
                    <a:moveTo>
                      <a:pt x="0" y="0"/>
                    </a:moveTo>
                    <a:lnTo>
                      <a:pt x="421958" y="0"/>
                    </a:lnTo>
                    <a:lnTo>
                      <a:pt x="421958" y="128588"/>
                    </a:lnTo>
                    <a:lnTo>
                      <a:pt x="0" y="128588"/>
                    </a:lnTo>
                    <a:close/>
                  </a:path>
                </a:pathLst>
              </a:custGeom>
              <a:solidFill>
                <a:srgbClr val="E5E6E8"/>
              </a:solidFill>
              <a:ln w="9525" cap="flat">
                <a:noFill/>
                <a:prstDash val="solid"/>
                <a:miter/>
              </a:ln>
            </p:spPr>
            <p:txBody>
              <a:bodyPr rtlCol="0" anchor="ctr"/>
              <a:lstStyle/>
              <a:p>
                <a:endParaRPr lang="en-GB" dirty="0"/>
              </a:p>
            </p:txBody>
          </p:sp>
          <p:sp>
            <p:nvSpPr>
              <p:cNvPr id="313" name="Freeform: Shape 312">
                <a:extLst>
                  <a:ext uri="{FF2B5EF4-FFF2-40B4-BE49-F238E27FC236}">
                    <a16:creationId xmlns:a16="http://schemas.microsoft.com/office/drawing/2014/main" id="{1EDCD8B4-E799-4BA4-9FEB-4AE7C9C292B9}"/>
                  </a:ext>
                </a:extLst>
              </p:cNvPr>
              <p:cNvSpPr/>
              <p:nvPr/>
            </p:nvSpPr>
            <p:spPr>
              <a:xfrm>
                <a:off x="3582034" y="3313589"/>
                <a:ext cx="434339" cy="128587"/>
              </a:xfrm>
              <a:custGeom>
                <a:avLst/>
                <a:gdLst>
                  <a:gd name="connsiteX0" fmla="*/ 0 w 434339"/>
                  <a:gd name="connsiteY0" fmla="*/ 0 h 128587"/>
                  <a:gd name="connsiteX1" fmla="*/ 434340 w 434339"/>
                  <a:gd name="connsiteY1" fmla="*/ 0 h 128587"/>
                  <a:gd name="connsiteX2" fmla="*/ 434340 w 434339"/>
                  <a:gd name="connsiteY2" fmla="*/ 128588 h 128587"/>
                  <a:gd name="connsiteX3" fmla="*/ 0 w 434339"/>
                  <a:gd name="connsiteY3" fmla="*/ 128588 h 128587"/>
                </a:gdLst>
                <a:ahLst/>
                <a:cxnLst>
                  <a:cxn ang="0">
                    <a:pos x="connsiteX0" y="connsiteY0"/>
                  </a:cxn>
                  <a:cxn ang="0">
                    <a:pos x="connsiteX1" y="connsiteY1"/>
                  </a:cxn>
                  <a:cxn ang="0">
                    <a:pos x="connsiteX2" y="connsiteY2"/>
                  </a:cxn>
                  <a:cxn ang="0">
                    <a:pos x="connsiteX3" y="connsiteY3"/>
                  </a:cxn>
                </a:cxnLst>
                <a:rect l="l" t="t" r="r" b="b"/>
                <a:pathLst>
                  <a:path w="434339" h="128587">
                    <a:moveTo>
                      <a:pt x="0" y="0"/>
                    </a:moveTo>
                    <a:lnTo>
                      <a:pt x="434340" y="0"/>
                    </a:lnTo>
                    <a:lnTo>
                      <a:pt x="434340" y="128588"/>
                    </a:lnTo>
                    <a:lnTo>
                      <a:pt x="0" y="128588"/>
                    </a:lnTo>
                    <a:close/>
                  </a:path>
                </a:pathLst>
              </a:custGeom>
              <a:solidFill>
                <a:srgbClr val="FFFFFF"/>
              </a:solidFill>
              <a:ln w="9525" cap="flat">
                <a:noFill/>
                <a:prstDash val="solid"/>
                <a:miter/>
              </a:ln>
            </p:spPr>
            <p:txBody>
              <a:bodyPr rtlCol="0" anchor="ctr"/>
              <a:lstStyle/>
              <a:p>
                <a:endParaRPr lang="en-GB" dirty="0"/>
              </a:p>
            </p:txBody>
          </p:sp>
          <p:grpSp>
            <p:nvGrpSpPr>
              <p:cNvPr id="314" name="Graphic 1">
                <a:extLst>
                  <a:ext uri="{FF2B5EF4-FFF2-40B4-BE49-F238E27FC236}">
                    <a16:creationId xmlns:a16="http://schemas.microsoft.com/office/drawing/2014/main" id="{18581D19-7F31-4923-A585-7AB791B74033}"/>
                  </a:ext>
                </a:extLst>
              </p:cNvPr>
              <p:cNvGrpSpPr/>
              <p:nvPr/>
            </p:nvGrpSpPr>
            <p:grpSpPr>
              <a:xfrm>
                <a:off x="3532413" y="3333591"/>
                <a:ext cx="527879" cy="319087"/>
                <a:chOff x="3532413" y="3333591"/>
                <a:chExt cx="527879" cy="319087"/>
              </a:xfrm>
            </p:grpSpPr>
            <p:sp>
              <p:nvSpPr>
                <p:cNvPr id="315" name="Freeform: Shape 314">
                  <a:extLst>
                    <a:ext uri="{FF2B5EF4-FFF2-40B4-BE49-F238E27FC236}">
                      <a16:creationId xmlns:a16="http://schemas.microsoft.com/office/drawing/2014/main" id="{08D81201-B275-42B1-AFA6-096366D5725C}"/>
                    </a:ext>
                  </a:extLst>
                </p:cNvPr>
                <p:cNvSpPr/>
                <p:nvPr/>
              </p:nvSpPr>
              <p:spPr>
                <a:xfrm>
                  <a:off x="3533365" y="3333591"/>
                  <a:ext cx="526927" cy="319087"/>
                </a:xfrm>
                <a:custGeom>
                  <a:avLst/>
                  <a:gdLst>
                    <a:gd name="connsiteX0" fmla="*/ 143918 w 526927"/>
                    <a:gd name="connsiteY0" fmla="*/ 26670 h 319087"/>
                    <a:gd name="connsiteX1" fmla="*/ 131536 w 526927"/>
                    <a:gd name="connsiteY1" fmla="*/ 10478 h 319087"/>
                    <a:gd name="connsiteX2" fmla="*/ 110581 w 526927"/>
                    <a:gd name="connsiteY2" fmla="*/ 0 h 319087"/>
                    <a:gd name="connsiteX3" fmla="*/ 14378 w 526927"/>
                    <a:gd name="connsiteY3" fmla="*/ 0 h 319087"/>
                    <a:gd name="connsiteX4" fmla="*/ 91 w 526927"/>
                    <a:gd name="connsiteY4" fmla="*/ 16193 h 319087"/>
                    <a:gd name="connsiteX5" fmla="*/ 25808 w 526927"/>
                    <a:gd name="connsiteY5" fmla="*/ 319088 h 319087"/>
                    <a:gd name="connsiteX6" fmla="*/ 503963 w 526927"/>
                    <a:gd name="connsiteY6" fmla="*/ 319088 h 319087"/>
                    <a:gd name="connsiteX7" fmla="*/ 526823 w 526927"/>
                    <a:gd name="connsiteY7" fmla="*/ 46673 h 319087"/>
                    <a:gd name="connsiteX8" fmla="*/ 514441 w 526927"/>
                    <a:gd name="connsiteY8" fmla="*/ 33338 h 319087"/>
                    <a:gd name="connsiteX9" fmla="*/ 155348 w 526927"/>
                    <a:gd name="connsiteY9" fmla="*/ 33338 h 319087"/>
                    <a:gd name="connsiteX10" fmla="*/ 143918 w 526927"/>
                    <a:gd name="connsiteY10" fmla="*/ 26670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927" h="319087">
                      <a:moveTo>
                        <a:pt x="143918" y="26670"/>
                      </a:moveTo>
                      <a:lnTo>
                        <a:pt x="131536" y="10478"/>
                      </a:lnTo>
                      <a:cubicBezTo>
                        <a:pt x="126773" y="3810"/>
                        <a:pt x="118201" y="0"/>
                        <a:pt x="110581" y="0"/>
                      </a:cubicBezTo>
                      <a:lnTo>
                        <a:pt x="14378" y="0"/>
                      </a:lnTo>
                      <a:cubicBezTo>
                        <a:pt x="5806" y="0"/>
                        <a:pt x="-862" y="7620"/>
                        <a:pt x="91" y="16193"/>
                      </a:cubicBezTo>
                      <a:lnTo>
                        <a:pt x="25808" y="319088"/>
                      </a:lnTo>
                      <a:lnTo>
                        <a:pt x="503963" y="319088"/>
                      </a:lnTo>
                      <a:lnTo>
                        <a:pt x="526823" y="46673"/>
                      </a:lnTo>
                      <a:cubicBezTo>
                        <a:pt x="527776" y="39053"/>
                        <a:pt x="522061" y="33338"/>
                        <a:pt x="514441" y="33338"/>
                      </a:cubicBezTo>
                      <a:lnTo>
                        <a:pt x="155348" y="33338"/>
                      </a:lnTo>
                      <a:cubicBezTo>
                        <a:pt x="150586" y="32385"/>
                        <a:pt x="145823" y="30480"/>
                        <a:pt x="143918" y="26670"/>
                      </a:cubicBezTo>
                      <a:close/>
                    </a:path>
                  </a:pathLst>
                </a:custGeom>
                <a:solidFill>
                  <a:srgbClr val="EDAA31"/>
                </a:solidFill>
                <a:ln w="9525" cap="flat">
                  <a:noFill/>
                  <a:prstDash val="solid"/>
                  <a:miter/>
                </a:ln>
              </p:spPr>
              <p:txBody>
                <a:bodyPr rtlCol="0" anchor="ctr"/>
                <a:lstStyle/>
                <a:p>
                  <a:endParaRPr lang="en-GB" dirty="0"/>
                </a:p>
              </p:txBody>
            </p:sp>
            <p:sp>
              <p:nvSpPr>
                <p:cNvPr id="316" name="Freeform: Shape 315">
                  <a:extLst>
                    <a:ext uri="{FF2B5EF4-FFF2-40B4-BE49-F238E27FC236}">
                      <a16:creationId xmlns:a16="http://schemas.microsoft.com/office/drawing/2014/main" id="{37580652-CBB8-4388-B227-FE72D78083FF}"/>
                    </a:ext>
                  </a:extLst>
                </p:cNvPr>
                <p:cNvSpPr/>
                <p:nvPr/>
              </p:nvSpPr>
              <p:spPr>
                <a:xfrm>
                  <a:off x="3532413" y="3333591"/>
                  <a:ext cx="526927" cy="48577"/>
                </a:xfrm>
                <a:custGeom>
                  <a:avLst/>
                  <a:gdLst>
                    <a:gd name="connsiteX0" fmla="*/ 14378 w 526927"/>
                    <a:gd name="connsiteY0" fmla="*/ 5715 h 48577"/>
                    <a:gd name="connsiteX1" fmla="*/ 110581 w 526927"/>
                    <a:gd name="connsiteY1" fmla="*/ 5715 h 48577"/>
                    <a:gd name="connsiteX2" fmla="*/ 131536 w 526927"/>
                    <a:gd name="connsiteY2" fmla="*/ 16193 h 48577"/>
                    <a:gd name="connsiteX3" fmla="*/ 143918 w 526927"/>
                    <a:gd name="connsiteY3" fmla="*/ 32385 h 48577"/>
                    <a:gd name="connsiteX4" fmla="*/ 155348 w 526927"/>
                    <a:gd name="connsiteY4" fmla="*/ 38100 h 48577"/>
                    <a:gd name="connsiteX5" fmla="*/ 514441 w 526927"/>
                    <a:gd name="connsiteY5" fmla="*/ 38100 h 48577"/>
                    <a:gd name="connsiteX6" fmla="*/ 526823 w 526927"/>
                    <a:gd name="connsiteY6" fmla="*/ 48578 h 48577"/>
                    <a:gd name="connsiteX7" fmla="*/ 526823 w 526927"/>
                    <a:gd name="connsiteY7" fmla="*/ 45720 h 48577"/>
                    <a:gd name="connsiteX8" fmla="*/ 514441 w 526927"/>
                    <a:gd name="connsiteY8" fmla="*/ 32385 h 48577"/>
                    <a:gd name="connsiteX9" fmla="*/ 155348 w 526927"/>
                    <a:gd name="connsiteY9" fmla="*/ 32385 h 48577"/>
                    <a:gd name="connsiteX10" fmla="*/ 143918 w 526927"/>
                    <a:gd name="connsiteY10" fmla="*/ 26670 h 48577"/>
                    <a:gd name="connsiteX11" fmla="*/ 131536 w 526927"/>
                    <a:gd name="connsiteY11" fmla="*/ 10478 h 48577"/>
                    <a:gd name="connsiteX12" fmla="*/ 110581 w 526927"/>
                    <a:gd name="connsiteY12" fmla="*/ 0 h 48577"/>
                    <a:gd name="connsiteX13" fmla="*/ 14378 w 526927"/>
                    <a:gd name="connsiteY13" fmla="*/ 0 h 48577"/>
                    <a:gd name="connsiteX14" fmla="*/ 91 w 526927"/>
                    <a:gd name="connsiteY14" fmla="*/ 16193 h 48577"/>
                    <a:gd name="connsiteX15" fmla="*/ 91 w 526927"/>
                    <a:gd name="connsiteY15" fmla="*/ 18098 h 48577"/>
                    <a:gd name="connsiteX16" fmla="*/ 14378 w 526927"/>
                    <a:gd name="connsiteY16" fmla="*/ 5715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6927" h="48577">
                      <a:moveTo>
                        <a:pt x="14378" y="5715"/>
                      </a:moveTo>
                      <a:lnTo>
                        <a:pt x="110581" y="5715"/>
                      </a:lnTo>
                      <a:cubicBezTo>
                        <a:pt x="119153" y="5715"/>
                        <a:pt x="126773" y="9525"/>
                        <a:pt x="131536" y="16193"/>
                      </a:cubicBezTo>
                      <a:lnTo>
                        <a:pt x="143918" y="32385"/>
                      </a:lnTo>
                      <a:cubicBezTo>
                        <a:pt x="146776" y="36195"/>
                        <a:pt x="151538" y="38100"/>
                        <a:pt x="155348" y="38100"/>
                      </a:cubicBezTo>
                      <a:lnTo>
                        <a:pt x="514441" y="38100"/>
                      </a:lnTo>
                      <a:cubicBezTo>
                        <a:pt x="520156" y="38100"/>
                        <a:pt x="525871" y="42863"/>
                        <a:pt x="526823" y="48578"/>
                      </a:cubicBezTo>
                      <a:lnTo>
                        <a:pt x="526823" y="45720"/>
                      </a:lnTo>
                      <a:cubicBezTo>
                        <a:pt x="527776" y="38100"/>
                        <a:pt x="522061" y="32385"/>
                        <a:pt x="514441" y="32385"/>
                      </a:cubicBezTo>
                      <a:lnTo>
                        <a:pt x="155348" y="32385"/>
                      </a:lnTo>
                      <a:cubicBezTo>
                        <a:pt x="150586" y="32385"/>
                        <a:pt x="145823" y="30480"/>
                        <a:pt x="143918" y="26670"/>
                      </a:cubicBezTo>
                      <a:lnTo>
                        <a:pt x="131536" y="10478"/>
                      </a:lnTo>
                      <a:cubicBezTo>
                        <a:pt x="126773" y="3810"/>
                        <a:pt x="118201" y="0"/>
                        <a:pt x="110581" y="0"/>
                      </a:cubicBezTo>
                      <a:lnTo>
                        <a:pt x="14378" y="0"/>
                      </a:lnTo>
                      <a:cubicBezTo>
                        <a:pt x="5806" y="0"/>
                        <a:pt x="-862" y="7620"/>
                        <a:pt x="91" y="16193"/>
                      </a:cubicBezTo>
                      <a:lnTo>
                        <a:pt x="91" y="18098"/>
                      </a:lnTo>
                      <a:cubicBezTo>
                        <a:pt x="1996" y="11430"/>
                        <a:pt x="7711" y="5715"/>
                        <a:pt x="14378" y="5715"/>
                      </a:cubicBezTo>
                      <a:close/>
                    </a:path>
                  </a:pathLst>
                </a:custGeom>
                <a:solidFill>
                  <a:srgbClr val="F4C475"/>
                </a:solidFill>
                <a:ln w="9525" cap="flat">
                  <a:noFill/>
                  <a:prstDash val="solid"/>
                  <a:miter/>
                </a:ln>
              </p:spPr>
              <p:txBody>
                <a:bodyPr rtlCol="0" anchor="ctr"/>
                <a:lstStyle/>
                <a:p>
                  <a:endParaRPr lang="en-GB" dirty="0"/>
                </a:p>
              </p:txBody>
            </p:sp>
          </p:grpSp>
        </p:grpSp>
        <p:grpSp>
          <p:nvGrpSpPr>
            <p:cNvPr id="317" name="Graphic 1">
              <a:extLst>
                <a:ext uri="{FF2B5EF4-FFF2-40B4-BE49-F238E27FC236}">
                  <a16:creationId xmlns:a16="http://schemas.microsoft.com/office/drawing/2014/main" id="{18581D19-7F31-4923-A585-7AB791B74033}"/>
                </a:ext>
              </a:extLst>
            </p:cNvPr>
            <p:cNvGrpSpPr/>
            <p:nvPr/>
          </p:nvGrpSpPr>
          <p:grpSpPr>
            <a:xfrm>
              <a:off x="3871949" y="3469030"/>
              <a:ext cx="272099" cy="272099"/>
              <a:chOff x="3871949" y="3469030"/>
              <a:chExt cx="272099" cy="272099"/>
            </a:xfrm>
          </p:grpSpPr>
          <p:grpSp>
            <p:nvGrpSpPr>
              <p:cNvPr id="318" name="Graphic 1">
                <a:extLst>
                  <a:ext uri="{FF2B5EF4-FFF2-40B4-BE49-F238E27FC236}">
                    <a16:creationId xmlns:a16="http://schemas.microsoft.com/office/drawing/2014/main" id="{18581D19-7F31-4923-A585-7AB791B74033}"/>
                  </a:ext>
                </a:extLst>
              </p:cNvPr>
              <p:cNvGrpSpPr/>
              <p:nvPr/>
            </p:nvGrpSpPr>
            <p:grpSpPr>
              <a:xfrm>
                <a:off x="3871949" y="3469030"/>
                <a:ext cx="272099" cy="272099"/>
                <a:chOff x="3871949" y="3469030"/>
                <a:chExt cx="272099" cy="272099"/>
              </a:xfrm>
            </p:grpSpPr>
            <p:sp>
              <p:nvSpPr>
                <p:cNvPr id="319" name="Freeform: Shape 318">
                  <a:extLst>
                    <a:ext uri="{FF2B5EF4-FFF2-40B4-BE49-F238E27FC236}">
                      <a16:creationId xmlns:a16="http://schemas.microsoft.com/office/drawing/2014/main" id="{0B4141AD-E347-4059-8479-79627593A1C7}"/>
                    </a:ext>
                  </a:extLst>
                </p:cNvPr>
                <p:cNvSpPr/>
                <p:nvPr/>
              </p:nvSpPr>
              <p:spPr>
                <a:xfrm rot="-2700000">
                  <a:off x="3911797" y="3508878"/>
                  <a:ext cx="192403" cy="192403"/>
                </a:xfrm>
                <a:custGeom>
                  <a:avLst/>
                  <a:gdLst>
                    <a:gd name="connsiteX0" fmla="*/ 192403 w 192403"/>
                    <a:gd name="connsiteY0" fmla="*/ 96202 h 192403"/>
                    <a:gd name="connsiteX1" fmla="*/ 96202 w 192403"/>
                    <a:gd name="connsiteY1" fmla="*/ 192403 h 192403"/>
                    <a:gd name="connsiteX2" fmla="*/ 0 w 192403"/>
                    <a:gd name="connsiteY2" fmla="*/ 96202 h 192403"/>
                    <a:gd name="connsiteX3" fmla="*/ 96202 w 192403"/>
                    <a:gd name="connsiteY3" fmla="*/ 0 h 192403"/>
                    <a:gd name="connsiteX4" fmla="*/ 192403 w 192403"/>
                    <a:gd name="connsiteY4" fmla="*/ 96202 h 192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3" h="192403">
                      <a:moveTo>
                        <a:pt x="192403" y="96202"/>
                      </a:moveTo>
                      <a:cubicBezTo>
                        <a:pt x="192403" y="149332"/>
                        <a:pt x="149332" y="192403"/>
                        <a:pt x="96202" y="192403"/>
                      </a:cubicBezTo>
                      <a:cubicBezTo>
                        <a:pt x="43071" y="192403"/>
                        <a:pt x="0" y="149332"/>
                        <a:pt x="0" y="96202"/>
                      </a:cubicBezTo>
                      <a:cubicBezTo>
                        <a:pt x="0" y="43071"/>
                        <a:pt x="43071" y="0"/>
                        <a:pt x="96202" y="0"/>
                      </a:cubicBezTo>
                      <a:cubicBezTo>
                        <a:pt x="149332" y="0"/>
                        <a:pt x="192403" y="43071"/>
                        <a:pt x="192403" y="96202"/>
                      </a:cubicBezTo>
                      <a:close/>
                    </a:path>
                  </a:pathLst>
                </a:custGeom>
                <a:solidFill>
                  <a:srgbClr val="2B4149"/>
                </a:solidFill>
                <a:ln w="9525" cap="flat">
                  <a:noFill/>
                  <a:prstDash val="solid"/>
                  <a:miter/>
                </a:ln>
              </p:spPr>
              <p:txBody>
                <a:bodyPr rtlCol="0" anchor="ctr"/>
                <a:lstStyle/>
                <a:p>
                  <a:endParaRPr lang="en-GB" dirty="0"/>
                </a:p>
              </p:txBody>
            </p:sp>
            <p:sp>
              <p:nvSpPr>
                <p:cNvPr id="320" name="Freeform: Shape 319">
                  <a:extLst>
                    <a:ext uri="{FF2B5EF4-FFF2-40B4-BE49-F238E27FC236}">
                      <a16:creationId xmlns:a16="http://schemas.microsoft.com/office/drawing/2014/main" id="{CE4BD997-A266-4E21-963C-3B0B9B7C495D}"/>
                    </a:ext>
                  </a:extLst>
                </p:cNvPr>
                <p:cNvSpPr/>
                <p:nvPr/>
              </p:nvSpPr>
              <p:spPr>
                <a:xfrm>
                  <a:off x="4007801" y="3508851"/>
                  <a:ext cx="96202" cy="192404"/>
                </a:xfrm>
                <a:custGeom>
                  <a:avLst/>
                  <a:gdLst>
                    <a:gd name="connsiteX0" fmla="*/ 0 w 96202"/>
                    <a:gd name="connsiteY0" fmla="*/ 0 h 192404"/>
                    <a:gd name="connsiteX1" fmla="*/ 0 w 96202"/>
                    <a:gd name="connsiteY1" fmla="*/ 192405 h 192404"/>
                    <a:gd name="connsiteX2" fmla="*/ 96202 w 96202"/>
                    <a:gd name="connsiteY2" fmla="*/ 96202 h 192404"/>
                    <a:gd name="connsiteX3" fmla="*/ 0 w 96202"/>
                    <a:gd name="connsiteY3" fmla="*/ 0 h 192404"/>
                  </a:gdLst>
                  <a:ahLst/>
                  <a:cxnLst>
                    <a:cxn ang="0">
                      <a:pos x="connsiteX0" y="connsiteY0"/>
                    </a:cxn>
                    <a:cxn ang="0">
                      <a:pos x="connsiteX1" y="connsiteY1"/>
                    </a:cxn>
                    <a:cxn ang="0">
                      <a:pos x="connsiteX2" y="connsiteY2"/>
                    </a:cxn>
                    <a:cxn ang="0">
                      <a:pos x="connsiteX3" y="connsiteY3"/>
                    </a:cxn>
                  </a:cxnLst>
                  <a:rect l="l" t="t" r="r" b="b"/>
                  <a:pathLst>
                    <a:path w="96202" h="192404">
                      <a:moveTo>
                        <a:pt x="0" y="0"/>
                      </a:moveTo>
                      <a:lnTo>
                        <a:pt x="0" y="192405"/>
                      </a:lnTo>
                      <a:cubicBezTo>
                        <a:pt x="53340" y="192405"/>
                        <a:pt x="96202" y="149542"/>
                        <a:pt x="96202" y="96202"/>
                      </a:cubicBezTo>
                      <a:cubicBezTo>
                        <a:pt x="96202" y="42863"/>
                        <a:pt x="53340" y="0"/>
                        <a:pt x="0" y="0"/>
                      </a:cubicBezTo>
                      <a:close/>
                    </a:path>
                  </a:pathLst>
                </a:custGeom>
                <a:solidFill>
                  <a:srgbClr val="192228"/>
                </a:solidFill>
                <a:ln w="9525" cap="flat">
                  <a:noFill/>
                  <a:prstDash val="solid"/>
                  <a:miter/>
                </a:ln>
              </p:spPr>
              <p:txBody>
                <a:bodyPr rtlCol="0" anchor="ctr"/>
                <a:lstStyle/>
                <a:p>
                  <a:endParaRPr lang="en-GB" dirty="0"/>
                </a:p>
              </p:txBody>
            </p:sp>
          </p:grpSp>
          <p:sp>
            <p:nvSpPr>
              <p:cNvPr id="321" name="Freeform: Shape 320">
                <a:extLst>
                  <a:ext uri="{FF2B5EF4-FFF2-40B4-BE49-F238E27FC236}">
                    <a16:creationId xmlns:a16="http://schemas.microsoft.com/office/drawing/2014/main" id="{8FE51BE2-6155-4288-9C53-3AE213F1E796}"/>
                  </a:ext>
                </a:extLst>
              </p:cNvPr>
              <p:cNvSpPr/>
              <p:nvPr/>
            </p:nvSpPr>
            <p:spPr>
              <a:xfrm>
                <a:off x="3958271" y="3533616"/>
                <a:ext cx="100012" cy="129540"/>
              </a:xfrm>
              <a:custGeom>
                <a:avLst/>
                <a:gdLst>
                  <a:gd name="connsiteX0" fmla="*/ 92393 w 100012"/>
                  <a:gd name="connsiteY0" fmla="*/ 47625 h 129540"/>
                  <a:gd name="connsiteX1" fmla="*/ 84773 w 100012"/>
                  <a:gd name="connsiteY1" fmla="*/ 47625 h 129540"/>
                  <a:gd name="connsiteX2" fmla="*/ 84773 w 100012"/>
                  <a:gd name="connsiteY2" fmla="*/ 28575 h 129540"/>
                  <a:gd name="connsiteX3" fmla="*/ 56198 w 100012"/>
                  <a:gd name="connsiteY3" fmla="*/ 0 h 129540"/>
                  <a:gd name="connsiteX4" fmla="*/ 43815 w 100012"/>
                  <a:gd name="connsiteY4" fmla="*/ 0 h 129540"/>
                  <a:gd name="connsiteX5" fmla="*/ 15240 w 100012"/>
                  <a:gd name="connsiteY5" fmla="*/ 28575 h 129540"/>
                  <a:gd name="connsiteX6" fmla="*/ 15240 w 100012"/>
                  <a:gd name="connsiteY6" fmla="*/ 47625 h 129540"/>
                  <a:gd name="connsiteX7" fmla="*/ 7620 w 100012"/>
                  <a:gd name="connsiteY7" fmla="*/ 47625 h 129540"/>
                  <a:gd name="connsiteX8" fmla="*/ 0 w 100012"/>
                  <a:gd name="connsiteY8" fmla="*/ 55245 h 129540"/>
                  <a:gd name="connsiteX9" fmla="*/ 0 w 100012"/>
                  <a:gd name="connsiteY9" fmla="*/ 121920 h 129540"/>
                  <a:gd name="connsiteX10" fmla="*/ 7620 w 100012"/>
                  <a:gd name="connsiteY10" fmla="*/ 129540 h 129540"/>
                  <a:gd name="connsiteX11" fmla="*/ 92393 w 100012"/>
                  <a:gd name="connsiteY11" fmla="*/ 129540 h 129540"/>
                  <a:gd name="connsiteX12" fmla="*/ 100013 w 100012"/>
                  <a:gd name="connsiteY12" fmla="*/ 121920 h 129540"/>
                  <a:gd name="connsiteX13" fmla="*/ 100013 w 100012"/>
                  <a:gd name="connsiteY13" fmla="*/ 55245 h 129540"/>
                  <a:gd name="connsiteX14" fmla="*/ 92393 w 100012"/>
                  <a:gd name="connsiteY14" fmla="*/ 47625 h 129540"/>
                  <a:gd name="connsiteX15" fmla="*/ 63818 w 100012"/>
                  <a:gd name="connsiteY15" fmla="*/ 113348 h 129540"/>
                  <a:gd name="connsiteX16" fmla="*/ 60960 w 100012"/>
                  <a:gd name="connsiteY16" fmla="*/ 117158 h 129540"/>
                  <a:gd name="connsiteX17" fmla="*/ 38100 w 100012"/>
                  <a:gd name="connsiteY17" fmla="*/ 117158 h 129540"/>
                  <a:gd name="connsiteX18" fmla="*/ 35243 w 100012"/>
                  <a:gd name="connsiteY18" fmla="*/ 113348 h 129540"/>
                  <a:gd name="connsiteX19" fmla="*/ 41910 w 100012"/>
                  <a:gd name="connsiteY19" fmla="*/ 91440 h 129540"/>
                  <a:gd name="connsiteX20" fmla="*/ 40958 w 100012"/>
                  <a:gd name="connsiteY20" fmla="*/ 89535 h 129540"/>
                  <a:gd name="connsiteX21" fmla="*/ 34290 w 100012"/>
                  <a:gd name="connsiteY21" fmla="*/ 73343 h 129540"/>
                  <a:gd name="connsiteX22" fmla="*/ 47625 w 100012"/>
                  <a:gd name="connsiteY22" fmla="*/ 60008 h 129540"/>
                  <a:gd name="connsiteX23" fmla="*/ 66675 w 100012"/>
                  <a:gd name="connsiteY23" fmla="*/ 76200 h 129540"/>
                  <a:gd name="connsiteX24" fmla="*/ 59055 w 100012"/>
                  <a:gd name="connsiteY24" fmla="*/ 89535 h 129540"/>
                  <a:gd name="connsiteX25" fmla="*/ 58103 w 100012"/>
                  <a:gd name="connsiteY25" fmla="*/ 91440 h 129540"/>
                  <a:gd name="connsiteX26" fmla="*/ 63818 w 100012"/>
                  <a:gd name="connsiteY26" fmla="*/ 113348 h 129540"/>
                  <a:gd name="connsiteX27" fmla="*/ 68580 w 100012"/>
                  <a:gd name="connsiteY27" fmla="*/ 47625 h 129540"/>
                  <a:gd name="connsiteX28" fmla="*/ 30480 w 100012"/>
                  <a:gd name="connsiteY28" fmla="*/ 47625 h 129540"/>
                  <a:gd name="connsiteX29" fmla="*/ 30480 w 100012"/>
                  <a:gd name="connsiteY29" fmla="*/ 28575 h 129540"/>
                  <a:gd name="connsiteX30" fmla="*/ 42863 w 100012"/>
                  <a:gd name="connsiteY30" fmla="*/ 16193 h 129540"/>
                  <a:gd name="connsiteX31" fmla="*/ 55245 w 100012"/>
                  <a:gd name="connsiteY31" fmla="*/ 16193 h 129540"/>
                  <a:gd name="connsiteX32" fmla="*/ 67628 w 100012"/>
                  <a:gd name="connsiteY32" fmla="*/ 28575 h 129540"/>
                  <a:gd name="connsiteX33" fmla="*/ 67628 w 100012"/>
                  <a:gd name="connsiteY33" fmla="*/ 47625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12" h="129540">
                    <a:moveTo>
                      <a:pt x="92393" y="47625"/>
                    </a:moveTo>
                    <a:lnTo>
                      <a:pt x="84773" y="47625"/>
                    </a:lnTo>
                    <a:lnTo>
                      <a:pt x="84773" y="28575"/>
                    </a:lnTo>
                    <a:cubicBezTo>
                      <a:pt x="84773" y="13335"/>
                      <a:pt x="72390" y="0"/>
                      <a:pt x="56198" y="0"/>
                    </a:cubicBezTo>
                    <a:lnTo>
                      <a:pt x="43815" y="0"/>
                    </a:lnTo>
                    <a:cubicBezTo>
                      <a:pt x="28575" y="0"/>
                      <a:pt x="15240" y="12383"/>
                      <a:pt x="15240" y="28575"/>
                    </a:cubicBezTo>
                    <a:lnTo>
                      <a:pt x="15240" y="47625"/>
                    </a:lnTo>
                    <a:lnTo>
                      <a:pt x="7620" y="47625"/>
                    </a:lnTo>
                    <a:cubicBezTo>
                      <a:pt x="2858" y="47625"/>
                      <a:pt x="0" y="51435"/>
                      <a:pt x="0" y="55245"/>
                    </a:cubicBezTo>
                    <a:lnTo>
                      <a:pt x="0" y="121920"/>
                    </a:lnTo>
                    <a:cubicBezTo>
                      <a:pt x="0" y="126683"/>
                      <a:pt x="3810" y="129540"/>
                      <a:pt x="7620" y="129540"/>
                    </a:cubicBezTo>
                    <a:lnTo>
                      <a:pt x="92393" y="129540"/>
                    </a:lnTo>
                    <a:cubicBezTo>
                      <a:pt x="97155" y="129540"/>
                      <a:pt x="100013" y="125730"/>
                      <a:pt x="100013" y="121920"/>
                    </a:cubicBezTo>
                    <a:lnTo>
                      <a:pt x="100013" y="55245"/>
                    </a:lnTo>
                    <a:cubicBezTo>
                      <a:pt x="100013" y="51435"/>
                      <a:pt x="96203" y="47625"/>
                      <a:pt x="92393" y="47625"/>
                    </a:cubicBezTo>
                    <a:close/>
                    <a:moveTo>
                      <a:pt x="63818" y="113348"/>
                    </a:moveTo>
                    <a:cubicBezTo>
                      <a:pt x="64770" y="115253"/>
                      <a:pt x="62865" y="117158"/>
                      <a:pt x="60960" y="117158"/>
                    </a:cubicBezTo>
                    <a:lnTo>
                      <a:pt x="38100" y="117158"/>
                    </a:lnTo>
                    <a:cubicBezTo>
                      <a:pt x="36195" y="117158"/>
                      <a:pt x="34290" y="115253"/>
                      <a:pt x="35243" y="113348"/>
                    </a:cubicBezTo>
                    <a:lnTo>
                      <a:pt x="41910" y="91440"/>
                    </a:lnTo>
                    <a:cubicBezTo>
                      <a:pt x="41910" y="90488"/>
                      <a:pt x="41910" y="90488"/>
                      <a:pt x="40958" y="89535"/>
                    </a:cubicBezTo>
                    <a:cubicBezTo>
                      <a:pt x="36195" y="85725"/>
                      <a:pt x="32385" y="80010"/>
                      <a:pt x="34290" y="73343"/>
                    </a:cubicBezTo>
                    <a:cubicBezTo>
                      <a:pt x="35243" y="66675"/>
                      <a:pt x="40958" y="61913"/>
                      <a:pt x="47625" y="60008"/>
                    </a:cubicBezTo>
                    <a:cubicBezTo>
                      <a:pt x="58103" y="58103"/>
                      <a:pt x="66675" y="65723"/>
                      <a:pt x="66675" y="76200"/>
                    </a:cubicBezTo>
                    <a:cubicBezTo>
                      <a:pt x="66675" y="81915"/>
                      <a:pt x="63818" y="86678"/>
                      <a:pt x="59055" y="89535"/>
                    </a:cubicBezTo>
                    <a:cubicBezTo>
                      <a:pt x="58103" y="89535"/>
                      <a:pt x="58103" y="90488"/>
                      <a:pt x="58103" y="91440"/>
                    </a:cubicBezTo>
                    <a:lnTo>
                      <a:pt x="63818" y="113348"/>
                    </a:lnTo>
                    <a:close/>
                    <a:moveTo>
                      <a:pt x="68580" y="47625"/>
                    </a:moveTo>
                    <a:lnTo>
                      <a:pt x="30480" y="47625"/>
                    </a:lnTo>
                    <a:lnTo>
                      <a:pt x="30480" y="28575"/>
                    </a:lnTo>
                    <a:cubicBezTo>
                      <a:pt x="30480" y="21908"/>
                      <a:pt x="36195" y="16193"/>
                      <a:pt x="42863" y="16193"/>
                    </a:cubicBezTo>
                    <a:lnTo>
                      <a:pt x="55245" y="16193"/>
                    </a:lnTo>
                    <a:cubicBezTo>
                      <a:pt x="61913" y="16193"/>
                      <a:pt x="67628" y="21908"/>
                      <a:pt x="67628" y="28575"/>
                    </a:cubicBezTo>
                    <a:lnTo>
                      <a:pt x="67628" y="47625"/>
                    </a:lnTo>
                    <a:close/>
                  </a:path>
                </a:pathLst>
              </a:custGeom>
              <a:solidFill>
                <a:srgbClr val="FFFFFF"/>
              </a:solidFill>
              <a:ln w="9525" cap="flat">
                <a:noFill/>
                <a:prstDash val="solid"/>
                <a:miter/>
              </a:ln>
            </p:spPr>
            <p:txBody>
              <a:bodyPr rtlCol="0" anchor="ctr"/>
              <a:lstStyle/>
              <a:p>
                <a:endParaRPr lang="en-GB" dirty="0"/>
              </a:p>
            </p:txBody>
          </p:sp>
          <p:sp>
            <p:nvSpPr>
              <p:cNvPr id="322" name="Freeform: Shape 321">
                <a:extLst>
                  <a:ext uri="{FF2B5EF4-FFF2-40B4-BE49-F238E27FC236}">
                    <a16:creationId xmlns:a16="http://schemas.microsoft.com/office/drawing/2014/main" id="{D2ADCEE6-6379-4447-9618-B4C4C7A28877}"/>
                  </a:ext>
                </a:extLst>
              </p:cNvPr>
              <p:cNvSpPr/>
              <p:nvPr/>
            </p:nvSpPr>
            <p:spPr>
              <a:xfrm>
                <a:off x="4007801" y="3533616"/>
                <a:ext cx="50482" cy="129540"/>
              </a:xfrm>
              <a:custGeom>
                <a:avLst/>
                <a:gdLst>
                  <a:gd name="connsiteX0" fmla="*/ 42863 w 50482"/>
                  <a:gd name="connsiteY0" fmla="*/ 47625 h 129540"/>
                  <a:gd name="connsiteX1" fmla="*/ 35242 w 50482"/>
                  <a:gd name="connsiteY1" fmla="*/ 47625 h 129540"/>
                  <a:gd name="connsiteX2" fmla="*/ 35242 w 50482"/>
                  <a:gd name="connsiteY2" fmla="*/ 28575 h 129540"/>
                  <a:gd name="connsiteX3" fmla="*/ 6667 w 50482"/>
                  <a:gd name="connsiteY3" fmla="*/ 0 h 129540"/>
                  <a:gd name="connsiteX4" fmla="*/ 0 w 50482"/>
                  <a:gd name="connsiteY4" fmla="*/ 0 h 129540"/>
                  <a:gd name="connsiteX5" fmla="*/ 0 w 50482"/>
                  <a:gd name="connsiteY5" fmla="*/ 16193 h 129540"/>
                  <a:gd name="connsiteX6" fmla="*/ 6667 w 50482"/>
                  <a:gd name="connsiteY6" fmla="*/ 16193 h 129540"/>
                  <a:gd name="connsiteX7" fmla="*/ 19050 w 50482"/>
                  <a:gd name="connsiteY7" fmla="*/ 28575 h 129540"/>
                  <a:gd name="connsiteX8" fmla="*/ 19050 w 50482"/>
                  <a:gd name="connsiteY8" fmla="*/ 47625 h 129540"/>
                  <a:gd name="connsiteX9" fmla="*/ 0 w 50482"/>
                  <a:gd name="connsiteY9" fmla="*/ 47625 h 129540"/>
                  <a:gd name="connsiteX10" fmla="*/ 0 w 50482"/>
                  <a:gd name="connsiteY10" fmla="*/ 59055 h 129540"/>
                  <a:gd name="connsiteX11" fmla="*/ 16192 w 50482"/>
                  <a:gd name="connsiteY11" fmla="*/ 75248 h 129540"/>
                  <a:gd name="connsiteX12" fmla="*/ 8572 w 50482"/>
                  <a:gd name="connsiteY12" fmla="*/ 88583 h 129540"/>
                  <a:gd name="connsiteX13" fmla="*/ 7620 w 50482"/>
                  <a:gd name="connsiteY13" fmla="*/ 90488 h 129540"/>
                  <a:gd name="connsiteX14" fmla="*/ 14288 w 50482"/>
                  <a:gd name="connsiteY14" fmla="*/ 112395 h 129540"/>
                  <a:gd name="connsiteX15" fmla="*/ 11430 w 50482"/>
                  <a:gd name="connsiteY15" fmla="*/ 116205 h 129540"/>
                  <a:gd name="connsiteX16" fmla="*/ 0 w 50482"/>
                  <a:gd name="connsiteY16" fmla="*/ 116205 h 129540"/>
                  <a:gd name="connsiteX17" fmla="*/ 0 w 50482"/>
                  <a:gd name="connsiteY17" fmla="*/ 129540 h 129540"/>
                  <a:gd name="connsiteX18" fmla="*/ 42863 w 50482"/>
                  <a:gd name="connsiteY18" fmla="*/ 129540 h 129540"/>
                  <a:gd name="connsiteX19" fmla="*/ 50482 w 50482"/>
                  <a:gd name="connsiteY19" fmla="*/ 121920 h 129540"/>
                  <a:gd name="connsiteX20" fmla="*/ 50482 w 50482"/>
                  <a:gd name="connsiteY20" fmla="*/ 55245 h 129540"/>
                  <a:gd name="connsiteX21" fmla="*/ 42863 w 50482"/>
                  <a:gd name="connsiteY21" fmla="*/ 47625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82" h="129540">
                    <a:moveTo>
                      <a:pt x="42863" y="47625"/>
                    </a:moveTo>
                    <a:lnTo>
                      <a:pt x="35242" y="47625"/>
                    </a:lnTo>
                    <a:lnTo>
                      <a:pt x="35242" y="28575"/>
                    </a:lnTo>
                    <a:cubicBezTo>
                      <a:pt x="35242" y="13335"/>
                      <a:pt x="22860" y="0"/>
                      <a:pt x="6667" y="0"/>
                    </a:cubicBezTo>
                    <a:lnTo>
                      <a:pt x="0" y="0"/>
                    </a:lnTo>
                    <a:lnTo>
                      <a:pt x="0" y="16193"/>
                    </a:lnTo>
                    <a:lnTo>
                      <a:pt x="6667" y="16193"/>
                    </a:lnTo>
                    <a:cubicBezTo>
                      <a:pt x="13335" y="16193"/>
                      <a:pt x="19050" y="21908"/>
                      <a:pt x="19050" y="28575"/>
                    </a:cubicBezTo>
                    <a:lnTo>
                      <a:pt x="19050" y="47625"/>
                    </a:lnTo>
                    <a:lnTo>
                      <a:pt x="0" y="47625"/>
                    </a:lnTo>
                    <a:lnTo>
                      <a:pt x="0" y="59055"/>
                    </a:lnTo>
                    <a:cubicBezTo>
                      <a:pt x="8572" y="59055"/>
                      <a:pt x="16192" y="65723"/>
                      <a:pt x="16192" y="75248"/>
                    </a:cubicBezTo>
                    <a:cubicBezTo>
                      <a:pt x="16192" y="80963"/>
                      <a:pt x="13335" y="85725"/>
                      <a:pt x="8572" y="88583"/>
                    </a:cubicBezTo>
                    <a:cubicBezTo>
                      <a:pt x="7620" y="88583"/>
                      <a:pt x="7620" y="89535"/>
                      <a:pt x="7620" y="90488"/>
                    </a:cubicBezTo>
                    <a:lnTo>
                      <a:pt x="14288" y="112395"/>
                    </a:lnTo>
                    <a:cubicBezTo>
                      <a:pt x="15240" y="114300"/>
                      <a:pt x="13335" y="116205"/>
                      <a:pt x="11430" y="116205"/>
                    </a:cubicBezTo>
                    <a:lnTo>
                      <a:pt x="0" y="116205"/>
                    </a:lnTo>
                    <a:lnTo>
                      <a:pt x="0" y="129540"/>
                    </a:lnTo>
                    <a:lnTo>
                      <a:pt x="42863" y="129540"/>
                    </a:lnTo>
                    <a:cubicBezTo>
                      <a:pt x="47625" y="129540"/>
                      <a:pt x="50482" y="125730"/>
                      <a:pt x="50482" y="121920"/>
                    </a:cubicBezTo>
                    <a:lnTo>
                      <a:pt x="50482" y="55245"/>
                    </a:lnTo>
                    <a:cubicBezTo>
                      <a:pt x="50482" y="51435"/>
                      <a:pt x="46672" y="47625"/>
                      <a:pt x="42863" y="47625"/>
                    </a:cubicBezTo>
                    <a:close/>
                  </a:path>
                </a:pathLst>
              </a:custGeom>
              <a:solidFill>
                <a:srgbClr val="E5E6E8"/>
              </a:solidFill>
              <a:ln w="9525" cap="flat">
                <a:noFill/>
                <a:prstDash val="solid"/>
                <a:miter/>
              </a:ln>
            </p:spPr>
            <p:txBody>
              <a:bodyPr rtlCol="0" anchor="ctr"/>
              <a:lstStyle/>
              <a:p>
                <a:endParaRPr lang="en-GB" dirty="0"/>
              </a:p>
            </p:txBody>
          </p:sp>
        </p:grpSp>
      </p:grpSp>
      <p:grpSp>
        <p:nvGrpSpPr>
          <p:cNvPr id="323" name="Graphic 1">
            <a:extLst>
              <a:ext uri="{FF2B5EF4-FFF2-40B4-BE49-F238E27FC236}">
                <a16:creationId xmlns:a16="http://schemas.microsoft.com/office/drawing/2014/main" id="{18581D19-7F31-4923-A585-7AB791B74033}"/>
              </a:ext>
            </a:extLst>
          </p:cNvPr>
          <p:cNvGrpSpPr/>
          <p:nvPr/>
        </p:nvGrpSpPr>
        <p:grpSpPr>
          <a:xfrm>
            <a:off x="5347191" y="3512662"/>
            <a:ext cx="146685" cy="268605"/>
            <a:chOff x="5313679" y="3024029"/>
            <a:chExt cx="146685" cy="268605"/>
          </a:xfrm>
        </p:grpSpPr>
        <p:sp>
          <p:nvSpPr>
            <p:cNvPr id="324" name="Freeform: Shape 323">
              <a:extLst>
                <a:ext uri="{FF2B5EF4-FFF2-40B4-BE49-F238E27FC236}">
                  <a16:creationId xmlns:a16="http://schemas.microsoft.com/office/drawing/2014/main" id="{1E830E9A-5D6D-4DAB-BCB6-D1DB97857A86}"/>
                </a:ext>
              </a:extLst>
            </p:cNvPr>
            <p:cNvSpPr/>
            <p:nvPr/>
          </p:nvSpPr>
          <p:spPr>
            <a:xfrm>
              <a:off x="5314631" y="3024029"/>
              <a:ext cx="145732" cy="268605"/>
            </a:xfrm>
            <a:custGeom>
              <a:avLst/>
              <a:gdLst>
                <a:gd name="connsiteX0" fmla="*/ 134303 w 145732"/>
                <a:gd name="connsiteY0" fmla="*/ 0 h 268605"/>
                <a:gd name="connsiteX1" fmla="*/ 11430 w 145732"/>
                <a:gd name="connsiteY1" fmla="*/ 0 h 268605"/>
                <a:gd name="connsiteX2" fmla="*/ 0 w 145732"/>
                <a:gd name="connsiteY2" fmla="*/ 11430 h 268605"/>
                <a:gd name="connsiteX3" fmla="*/ 0 w 145732"/>
                <a:gd name="connsiteY3" fmla="*/ 257175 h 268605"/>
                <a:gd name="connsiteX4" fmla="*/ 11430 w 145732"/>
                <a:gd name="connsiteY4" fmla="*/ 268605 h 268605"/>
                <a:gd name="connsiteX5" fmla="*/ 134303 w 145732"/>
                <a:gd name="connsiteY5" fmla="*/ 268605 h 268605"/>
                <a:gd name="connsiteX6" fmla="*/ 145733 w 145732"/>
                <a:gd name="connsiteY6" fmla="*/ 257175 h 268605"/>
                <a:gd name="connsiteX7" fmla="*/ 145733 w 145732"/>
                <a:gd name="connsiteY7" fmla="*/ 11430 h 268605"/>
                <a:gd name="connsiteX8" fmla="*/ 134303 w 145732"/>
                <a:gd name="connsiteY8"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732" h="268605">
                  <a:moveTo>
                    <a:pt x="134303" y="0"/>
                  </a:moveTo>
                  <a:lnTo>
                    <a:pt x="11430" y="0"/>
                  </a:lnTo>
                  <a:cubicBezTo>
                    <a:pt x="4763" y="0"/>
                    <a:pt x="0" y="4763"/>
                    <a:pt x="0" y="11430"/>
                  </a:cubicBezTo>
                  <a:lnTo>
                    <a:pt x="0" y="257175"/>
                  </a:lnTo>
                  <a:cubicBezTo>
                    <a:pt x="0" y="263843"/>
                    <a:pt x="4763" y="268605"/>
                    <a:pt x="11430" y="268605"/>
                  </a:cubicBezTo>
                  <a:lnTo>
                    <a:pt x="134303" y="268605"/>
                  </a:lnTo>
                  <a:cubicBezTo>
                    <a:pt x="140970" y="268605"/>
                    <a:pt x="145733" y="263843"/>
                    <a:pt x="145733" y="257175"/>
                  </a:cubicBezTo>
                  <a:lnTo>
                    <a:pt x="145733" y="11430"/>
                  </a:lnTo>
                  <a:cubicBezTo>
                    <a:pt x="145733" y="5715"/>
                    <a:pt x="140018" y="0"/>
                    <a:pt x="134303" y="0"/>
                  </a:cubicBezTo>
                  <a:close/>
                </a:path>
              </a:pathLst>
            </a:custGeom>
            <a:solidFill>
              <a:srgbClr val="FFFFFF"/>
            </a:solidFill>
            <a:ln w="9525" cap="flat">
              <a:noFill/>
              <a:prstDash val="solid"/>
              <a:miter/>
            </a:ln>
          </p:spPr>
          <p:txBody>
            <a:bodyPr rtlCol="0" anchor="ctr"/>
            <a:lstStyle/>
            <a:p>
              <a:endParaRPr lang="en-GB" dirty="0"/>
            </a:p>
          </p:txBody>
        </p:sp>
        <p:sp>
          <p:nvSpPr>
            <p:cNvPr id="325" name="Freeform: Shape 324">
              <a:extLst>
                <a:ext uri="{FF2B5EF4-FFF2-40B4-BE49-F238E27FC236}">
                  <a16:creationId xmlns:a16="http://schemas.microsoft.com/office/drawing/2014/main" id="{F73086A6-D67E-4CE7-BE83-65674F6C5501}"/>
                </a:ext>
              </a:extLst>
            </p:cNvPr>
            <p:cNvSpPr/>
            <p:nvPr/>
          </p:nvSpPr>
          <p:spPr>
            <a:xfrm>
              <a:off x="5387021" y="3024029"/>
              <a:ext cx="73342" cy="268605"/>
            </a:xfrm>
            <a:custGeom>
              <a:avLst/>
              <a:gdLst>
                <a:gd name="connsiteX0" fmla="*/ 61913 w 73342"/>
                <a:gd name="connsiteY0" fmla="*/ 0 h 268605"/>
                <a:gd name="connsiteX1" fmla="*/ 0 w 73342"/>
                <a:gd name="connsiteY1" fmla="*/ 0 h 268605"/>
                <a:gd name="connsiteX2" fmla="*/ 0 w 73342"/>
                <a:gd name="connsiteY2" fmla="*/ 268605 h 268605"/>
                <a:gd name="connsiteX3" fmla="*/ 61913 w 73342"/>
                <a:gd name="connsiteY3" fmla="*/ 268605 h 268605"/>
                <a:gd name="connsiteX4" fmla="*/ 73343 w 73342"/>
                <a:gd name="connsiteY4" fmla="*/ 257175 h 268605"/>
                <a:gd name="connsiteX5" fmla="*/ 73343 w 73342"/>
                <a:gd name="connsiteY5" fmla="*/ 11430 h 268605"/>
                <a:gd name="connsiteX6" fmla="*/ 61913 w 73342"/>
                <a:gd name="connsiteY6"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268605">
                  <a:moveTo>
                    <a:pt x="61913" y="0"/>
                  </a:moveTo>
                  <a:lnTo>
                    <a:pt x="0" y="0"/>
                  </a:lnTo>
                  <a:lnTo>
                    <a:pt x="0" y="268605"/>
                  </a:lnTo>
                  <a:lnTo>
                    <a:pt x="61913" y="268605"/>
                  </a:lnTo>
                  <a:cubicBezTo>
                    <a:pt x="68580" y="268605"/>
                    <a:pt x="73343" y="263843"/>
                    <a:pt x="73343" y="257175"/>
                  </a:cubicBezTo>
                  <a:lnTo>
                    <a:pt x="73343" y="11430"/>
                  </a:lnTo>
                  <a:cubicBezTo>
                    <a:pt x="73343" y="5715"/>
                    <a:pt x="67628" y="0"/>
                    <a:pt x="61913" y="0"/>
                  </a:cubicBezTo>
                  <a:close/>
                </a:path>
              </a:pathLst>
            </a:custGeom>
            <a:solidFill>
              <a:srgbClr val="E5E6E8"/>
            </a:solidFill>
            <a:ln w="9525" cap="flat">
              <a:noFill/>
              <a:prstDash val="solid"/>
              <a:miter/>
            </a:ln>
          </p:spPr>
          <p:txBody>
            <a:bodyPr rtlCol="0" anchor="ctr"/>
            <a:lstStyle/>
            <a:p>
              <a:endParaRPr lang="en-GB" dirty="0"/>
            </a:p>
          </p:txBody>
        </p:sp>
        <p:sp>
          <p:nvSpPr>
            <p:cNvPr id="326" name="Freeform: Shape 325">
              <a:extLst>
                <a:ext uri="{FF2B5EF4-FFF2-40B4-BE49-F238E27FC236}">
                  <a16:creationId xmlns:a16="http://schemas.microsoft.com/office/drawing/2014/main" id="{CE143A50-31C5-434E-A38F-DAE685661544}"/>
                </a:ext>
              </a:extLst>
            </p:cNvPr>
            <p:cNvSpPr/>
            <p:nvPr/>
          </p:nvSpPr>
          <p:spPr>
            <a:xfrm>
              <a:off x="5374639" y="3265964"/>
              <a:ext cx="24765" cy="19050"/>
            </a:xfrm>
            <a:custGeom>
              <a:avLst/>
              <a:gdLst>
                <a:gd name="connsiteX0" fmla="*/ 20003 w 24765"/>
                <a:gd name="connsiteY0" fmla="*/ 0 h 19050"/>
                <a:gd name="connsiteX1" fmla="*/ 4763 w 24765"/>
                <a:gd name="connsiteY1" fmla="*/ 0 h 19050"/>
                <a:gd name="connsiteX2" fmla="*/ 0 w 24765"/>
                <a:gd name="connsiteY2" fmla="*/ 4763 h 19050"/>
                <a:gd name="connsiteX3" fmla="*/ 0 w 24765"/>
                <a:gd name="connsiteY3" fmla="*/ 14288 h 19050"/>
                <a:gd name="connsiteX4" fmla="*/ 4763 w 24765"/>
                <a:gd name="connsiteY4" fmla="*/ 19050 h 19050"/>
                <a:gd name="connsiteX5" fmla="*/ 20003 w 24765"/>
                <a:gd name="connsiteY5" fmla="*/ 19050 h 19050"/>
                <a:gd name="connsiteX6" fmla="*/ 24765 w 24765"/>
                <a:gd name="connsiteY6" fmla="*/ 14288 h 19050"/>
                <a:gd name="connsiteX7" fmla="*/ 24765 w 24765"/>
                <a:gd name="connsiteY7" fmla="*/ 4763 h 19050"/>
                <a:gd name="connsiteX8" fmla="*/ 20003 w 24765"/>
                <a:gd name="connsiteY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 h="19050">
                  <a:moveTo>
                    <a:pt x="20003" y="0"/>
                  </a:moveTo>
                  <a:lnTo>
                    <a:pt x="4763" y="0"/>
                  </a:lnTo>
                  <a:cubicBezTo>
                    <a:pt x="1905" y="0"/>
                    <a:pt x="0" y="1905"/>
                    <a:pt x="0" y="4763"/>
                  </a:cubicBezTo>
                  <a:lnTo>
                    <a:pt x="0" y="14288"/>
                  </a:lnTo>
                  <a:cubicBezTo>
                    <a:pt x="0" y="17145"/>
                    <a:pt x="1905" y="19050"/>
                    <a:pt x="4763" y="19050"/>
                  </a:cubicBezTo>
                  <a:lnTo>
                    <a:pt x="20003" y="19050"/>
                  </a:lnTo>
                  <a:cubicBezTo>
                    <a:pt x="22860" y="19050"/>
                    <a:pt x="24765" y="17145"/>
                    <a:pt x="24765" y="14288"/>
                  </a:cubicBezTo>
                  <a:lnTo>
                    <a:pt x="24765" y="4763"/>
                  </a:lnTo>
                  <a:cubicBezTo>
                    <a:pt x="23813" y="1905"/>
                    <a:pt x="21907" y="0"/>
                    <a:pt x="20003" y="0"/>
                  </a:cubicBezTo>
                  <a:close/>
                </a:path>
              </a:pathLst>
            </a:custGeom>
            <a:solidFill>
              <a:srgbClr val="CDCDD1"/>
            </a:solidFill>
            <a:ln w="9525" cap="flat">
              <a:noFill/>
              <a:prstDash val="solid"/>
              <a:miter/>
            </a:ln>
          </p:spPr>
          <p:txBody>
            <a:bodyPr rtlCol="0" anchor="ctr"/>
            <a:lstStyle/>
            <a:p>
              <a:endParaRPr lang="en-GB" dirty="0"/>
            </a:p>
          </p:txBody>
        </p:sp>
        <p:sp>
          <p:nvSpPr>
            <p:cNvPr id="327" name="Freeform: Shape 326">
              <a:extLst>
                <a:ext uri="{FF2B5EF4-FFF2-40B4-BE49-F238E27FC236}">
                  <a16:creationId xmlns:a16="http://schemas.microsoft.com/office/drawing/2014/main" id="{9FCE7E6C-BE61-4040-9D5D-970D2918E878}"/>
                </a:ext>
              </a:extLst>
            </p:cNvPr>
            <p:cNvSpPr/>
            <p:nvPr/>
          </p:nvSpPr>
          <p:spPr>
            <a:xfrm>
              <a:off x="5367971" y="3036411"/>
              <a:ext cx="38100" cy="5715"/>
            </a:xfrm>
            <a:custGeom>
              <a:avLst/>
              <a:gdLst>
                <a:gd name="connsiteX0" fmla="*/ 36195 w 38100"/>
                <a:gd name="connsiteY0" fmla="*/ 0 h 5715"/>
                <a:gd name="connsiteX1" fmla="*/ 1905 w 38100"/>
                <a:gd name="connsiteY1" fmla="*/ 0 h 5715"/>
                <a:gd name="connsiteX2" fmla="*/ 0 w 38100"/>
                <a:gd name="connsiteY2" fmla="*/ 1905 h 5715"/>
                <a:gd name="connsiteX3" fmla="*/ 0 w 38100"/>
                <a:gd name="connsiteY3" fmla="*/ 3810 h 5715"/>
                <a:gd name="connsiteX4" fmla="*/ 1905 w 38100"/>
                <a:gd name="connsiteY4" fmla="*/ 5715 h 5715"/>
                <a:gd name="connsiteX5" fmla="*/ 36195 w 38100"/>
                <a:gd name="connsiteY5" fmla="*/ 5715 h 5715"/>
                <a:gd name="connsiteX6" fmla="*/ 38100 w 38100"/>
                <a:gd name="connsiteY6" fmla="*/ 3810 h 5715"/>
                <a:gd name="connsiteX7" fmla="*/ 38100 w 38100"/>
                <a:gd name="connsiteY7" fmla="*/ 1905 h 5715"/>
                <a:gd name="connsiteX8" fmla="*/ 36195 w 38100"/>
                <a:gd name="connsiteY8"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
                  <a:moveTo>
                    <a:pt x="36195" y="0"/>
                  </a:moveTo>
                  <a:lnTo>
                    <a:pt x="1905" y="0"/>
                  </a:lnTo>
                  <a:cubicBezTo>
                    <a:pt x="953" y="0"/>
                    <a:pt x="0" y="953"/>
                    <a:pt x="0" y="1905"/>
                  </a:cubicBezTo>
                  <a:lnTo>
                    <a:pt x="0" y="3810"/>
                  </a:lnTo>
                  <a:cubicBezTo>
                    <a:pt x="0" y="4763"/>
                    <a:pt x="953" y="5715"/>
                    <a:pt x="1905" y="5715"/>
                  </a:cubicBezTo>
                  <a:lnTo>
                    <a:pt x="36195" y="5715"/>
                  </a:lnTo>
                  <a:cubicBezTo>
                    <a:pt x="37147" y="5715"/>
                    <a:pt x="38100" y="4763"/>
                    <a:pt x="38100" y="3810"/>
                  </a:cubicBezTo>
                  <a:lnTo>
                    <a:pt x="38100" y="1905"/>
                  </a:lnTo>
                  <a:cubicBezTo>
                    <a:pt x="38100" y="953"/>
                    <a:pt x="37147" y="0"/>
                    <a:pt x="36195" y="0"/>
                  </a:cubicBezTo>
                  <a:close/>
                </a:path>
              </a:pathLst>
            </a:custGeom>
            <a:solidFill>
              <a:srgbClr val="CDCDD1"/>
            </a:solidFill>
            <a:ln w="9525" cap="flat">
              <a:noFill/>
              <a:prstDash val="solid"/>
              <a:miter/>
            </a:ln>
          </p:spPr>
          <p:txBody>
            <a:bodyPr rtlCol="0" anchor="ctr"/>
            <a:lstStyle/>
            <a:p>
              <a:endParaRPr lang="en-GB" dirty="0"/>
            </a:p>
          </p:txBody>
        </p:sp>
        <p:sp>
          <p:nvSpPr>
            <p:cNvPr id="328" name="Freeform: Shape 327">
              <a:extLst>
                <a:ext uri="{FF2B5EF4-FFF2-40B4-BE49-F238E27FC236}">
                  <a16:creationId xmlns:a16="http://schemas.microsoft.com/office/drawing/2014/main" id="{FE9C4303-8D7A-4E9B-84B0-5346D0820042}"/>
                </a:ext>
              </a:extLst>
            </p:cNvPr>
            <p:cNvSpPr/>
            <p:nvPr/>
          </p:nvSpPr>
          <p:spPr>
            <a:xfrm>
              <a:off x="5387021" y="3036411"/>
              <a:ext cx="19050" cy="6667"/>
            </a:xfrm>
            <a:custGeom>
              <a:avLst/>
              <a:gdLst>
                <a:gd name="connsiteX0" fmla="*/ 17145 w 19050"/>
                <a:gd name="connsiteY0" fmla="*/ 0 h 6667"/>
                <a:gd name="connsiteX1" fmla="*/ 0 w 19050"/>
                <a:gd name="connsiteY1" fmla="*/ 0 h 6667"/>
                <a:gd name="connsiteX2" fmla="*/ 0 w 19050"/>
                <a:gd name="connsiteY2" fmla="*/ 6668 h 6667"/>
                <a:gd name="connsiteX3" fmla="*/ 17145 w 19050"/>
                <a:gd name="connsiteY3" fmla="*/ 6668 h 6667"/>
                <a:gd name="connsiteX4" fmla="*/ 19050 w 19050"/>
                <a:gd name="connsiteY4" fmla="*/ 4763 h 6667"/>
                <a:gd name="connsiteX5" fmla="*/ 19050 w 19050"/>
                <a:gd name="connsiteY5" fmla="*/ 2858 h 6667"/>
                <a:gd name="connsiteX6" fmla="*/ 17145 w 19050"/>
                <a:gd name="connsiteY6"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
                  <a:moveTo>
                    <a:pt x="17145" y="0"/>
                  </a:moveTo>
                  <a:lnTo>
                    <a:pt x="0" y="0"/>
                  </a:lnTo>
                  <a:lnTo>
                    <a:pt x="0" y="6668"/>
                  </a:lnTo>
                  <a:lnTo>
                    <a:pt x="17145" y="6668"/>
                  </a:lnTo>
                  <a:cubicBezTo>
                    <a:pt x="18097" y="6668"/>
                    <a:pt x="19050" y="5715"/>
                    <a:pt x="19050" y="4763"/>
                  </a:cubicBezTo>
                  <a:lnTo>
                    <a:pt x="19050" y="2858"/>
                  </a:lnTo>
                  <a:cubicBezTo>
                    <a:pt x="19050" y="953"/>
                    <a:pt x="18097" y="0"/>
                    <a:pt x="17145" y="0"/>
                  </a:cubicBezTo>
                  <a:close/>
                </a:path>
              </a:pathLst>
            </a:custGeom>
            <a:solidFill>
              <a:srgbClr val="B6B7BB"/>
            </a:solidFill>
            <a:ln w="9525" cap="flat">
              <a:noFill/>
              <a:prstDash val="solid"/>
              <a:miter/>
            </a:ln>
          </p:spPr>
          <p:txBody>
            <a:bodyPr rtlCol="0" anchor="ctr"/>
            <a:lstStyle/>
            <a:p>
              <a:endParaRPr lang="en-GB" dirty="0"/>
            </a:p>
          </p:txBody>
        </p:sp>
        <p:sp>
          <p:nvSpPr>
            <p:cNvPr id="329" name="Freeform: Shape 328">
              <a:extLst>
                <a:ext uri="{FF2B5EF4-FFF2-40B4-BE49-F238E27FC236}">
                  <a16:creationId xmlns:a16="http://schemas.microsoft.com/office/drawing/2014/main" id="{3372573C-9AAF-4B1E-A4EC-1902A4B6E01A}"/>
                </a:ext>
              </a:extLst>
            </p:cNvPr>
            <p:cNvSpPr/>
            <p:nvPr/>
          </p:nvSpPr>
          <p:spPr>
            <a:xfrm>
              <a:off x="5387021" y="3265964"/>
              <a:ext cx="12382" cy="18097"/>
            </a:xfrm>
            <a:custGeom>
              <a:avLst/>
              <a:gdLst>
                <a:gd name="connsiteX0" fmla="*/ 7620 w 12382"/>
                <a:gd name="connsiteY0" fmla="*/ 0 h 18097"/>
                <a:gd name="connsiteX1" fmla="*/ 0 w 12382"/>
                <a:gd name="connsiteY1" fmla="*/ 0 h 18097"/>
                <a:gd name="connsiteX2" fmla="*/ 0 w 12382"/>
                <a:gd name="connsiteY2" fmla="*/ 18097 h 18097"/>
                <a:gd name="connsiteX3" fmla="*/ 7620 w 12382"/>
                <a:gd name="connsiteY3" fmla="*/ 18097 h 18097"/>
                <a:gd name="connsiteX4" fmla="*/ 12383 w 12382"/>
                <a:gd name="connsiteY4" fmla="*/ 13335 h 18097"/>
                <a:gd name="connsiteX5" fmla="*/ 12383 w 12382"/>
                <a:gd name="connsiteY5" fmla="*/ 3810 h 18097"/>
                <a:gd name="connsiteX6" fmla="*/ 7620 w 12382"/>
                <a:gd name="connsiteY6"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 h="18097">
                  <a:moveTo>
                    <a:pt x="7620" y="0"/>
                  </a:moveTo>
                  <a:lnTo>
                    <a:pt x="0" y="0"/>
                  </a:lnTo>
                  <a:lnTo>
                    <a:pt x="0" y="18097"/>
                  </a:lnTo>
                  <a:lnTo>
                    <a:pt x="7620" y="18097"/>
                  </a:lnTo>
                  <a:cubicBezTo>
                    <a:pt x="10478" y="18097"/>
                    <a:pt x="12383" y="16192"/>
                    <a:pt x="12383" y="13335"/>
                  </a:cubicBezTo>
                  <a:lnTo>
                    <a:pt x="12383" y="3810"/>
                  </a:lnTo>
                  <a:cubicBezTo>
                    <a:pt x="11430" y="1905"/>
                    <a:pt x="9525" y="0"/>
                    <a:pt x="7620" y="0"/>
                  </a:cubicBezTo>
                  <a:close/>
                </a:path>
              </a:pathLst>
            </a:custGeom>
            <a:solidFill>
              <a:srgbClr val="B6B7BB"/>
            </a:solidFill>
            <a:ln w="9525" cap="flat">
              <a:noFill/>
              <a:prstDash val="solid"/>
              <a:miter/>
            </a:ln>
          </p:spPr>
          <p:txBody>
            <a:bodyPr rtlCol="0" anchor="ctr"/>
            <a:lstStyle/>
            <a:p>
              <a:endParaRPr lang="en-GB" dirty="0"/>
            </a:p>
          </p:txBody>
        </p:sp>
        <p:grpSp>
          <p:nvGrpSpPr>
            <p:cNvPr id="330" name="Graphic 1">
              <a:extLst>
                <a:ext uri="{FF2B5EF4-FFF2-40B4-BE49-F238E27FC236}">
                  <a16:creationId xmlns:a16="http://schemas.microsoft.com/office/drawing/2014/main" id="{18581D19-7F31-4923-A585-7AB791B74033}"/>
                </a:ext>
              </a:extLst>
            </p:cNvPr>
            <p:cNvGrpSpPr/>
            <p:nvPr/>
          </p:nvGrpSpPr>
          <p:grpSpPr>
            <a:xfrm>
              <a:off x="5387021" y="3141186"/>
              <a:ext cx="9525" cy="9525"/>
              <a:chOff x="5387021" y="3141186"/>
              <a:chExt cx="9525" cy="9525"/>
            </a:xfrm>
            <a:solidFill>
              <a:srgbClr val="4E5B63"/>
            </a:solidFill>
          </p:grpSpPr>
          <p:sp>
            <p:nvSpPr>
              <p:cNvPr id="331" name="Freeform: Shape 330">
                <a:extLst>
                  <a:ext uri="{FF2B5EF4-FFF2-40B4-BE49-F238E27FC236}">
                    <a16:creationId xmlns:a16="http://schemas.microsoft.com/office/drawing/2014/main" id="{2698E103-C14E-4CA1-B7DC-45111858F7C3}"/>
                  </a:ext>
                </a:extLst>
              </p:cNvPr>
              <p:cNvSpPr/>
              <p:nvPr/>
            </p:nvSpPr>
            <p:spPr>
              <a:xfrm>
                <a:off x="5387021" y="314118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sp>
            <p:nvSpPr>
              <p:cNvPr id="332" name="Freeform: Shape 331">
                <a:extLst>
                  <a:ext uri="{FF2B5EF4-FFF2-40B4-BE49-F238E27FC236}">
                    <a16:creationId xmlns:a16="http://schemas.microsoft.com/office/drawing/2014/main" id="{A48C1681-23DF-4FCD-8E59-CB68D7BE9CF3}"/>
                  </a:ext>
                </a:extLst>
              </p:cNvPr>
              <p:cNvSpPr/>
              <p:nvPr/>
            </p:nvSpPr>
            <p:spPr>
              <a:xfrm>
                <a:off x="5387021" y="314118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grpSp>
        <p:grpSp>
          <p:nvGrpSpPr>
            <p:cNvPr id="333" name="Graphic 1">
              <a:extLst>
                <a:ext uri="{FF2B5EF4-FFF2-40B4-BE49-F238E27FC236}">
                  <a16:creationId xmlns:a16="http://schemas.microsoft.com/office/drawing/2014/main" id="{18581D19-7F31-4923-A585-7AB791B74033}"/>
                </a:ext>
              </a:extLst>
            </p:cNvPr>
            <p:cNvGrpSpPr/>
            <p:nvPr/>
          </p:nvGrpSpPr>
          <p:grpSpPr>
            <a:xfrm>
              <a:off x="5313679" y="3057366"/>
              <a:ext cx="146684" cy="201929"/>
              <a:chOff x="5313679" y="3057366"/>
              <a:chExt cx="146684" cy="201929"/>
            </a:xfrm>
          </p:grpSpPr>
          <p:sp>
            <p:nvSpPr>
              <p:cNvPr id="334" name="Freeform: Shape 333">
                <a:extLst>
                  <a:ext uri="{FF2B5EF4-FFF2-40B4-BE49-F238E27FC236}">
                    <a16:creationId xmlns:a16="http://schemas.microsoft.com/office/drawing/2014/main" id="{2F2CDB94-DAD5-4EAE-8B18-22038B454DF4}"/>
                  </a:ext>
                </a:extLst>
              </p:cNvPr>
              <p:cNvSpPr/>
              <p:nvPr/>
            </p:nvSpPr>
            <p:spPr>
              <a:xfrm>
                <a:off x="5313679" y="3057366"/>
                <a:ext cx="145732" cy="201929"/>
              </a:xfrm>
              <a:custGeom>
                <a:avLst/>
                <a:gdLst>
                  <a:gd name="connsiteX0" fmla="*/ 0 w 145732"/>
                  <a:gd name="connsiteY0" fmla="*/ 0 h 201929"/>
                  <a:gd name="connsiteX1" fmla="*/ 145733 w 145732"/>
                  <a:gd name="connsiteY1" fmla="*/ 0 h 201929"/>
                  <a:gd name="connsiteX2" fmla="*/ 145733 w 145732"/>
                  <a:gd name="connsiteY2" fmla="*/ 201930 h 201929"/>
                  <a:gd name="connsiteX3" fmla="*/ 0 w 14573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145732" h="201929">
                    <a:moveTo>
                      <a:pt x="0" y="0"/>
                    </a:moveTo>
                    <a:lnTo>
                      <a:pt x="145733" y="0"/>
                    </a:lnTo>
                    <a:lnTo>
                      <a:pt x="145733" y="201930"/>
                    </a:lnTo>
                    <a:lnTo>
                      <a:pt x="0" y="201930"/>
                    </a:lnTo>
                    <a:close/>
                  </a:path>
                </a:pathLst>
              </a:custGeom>
              <a:solidFill>
                <a:srgbClr val="40B3BC"/>
              </a:solidFill>
              <a:ln w="9525" cap="flat">
                <a:noFill/>
                <a:prstDash val="solid"/>
                <a:miter/>
              </a:ln>
            </p:spPr>
            <p:txBody>
              <a:bodyPr rtlCol="0" anchor="ctr"/>
              <a:lstStyle/>
              <a:p>
                <a:endParaRPr lang="en-GB" dirty="0"/>
              </a:p>
            </p:txBody>
          </p:sp>
          <p:sp>
            <p:nvSpPr>
              <p:cNvPr id="335" name="Freeform: Shape 334">
                <a:extLst>
                  <a:ext uri="{FF2B5EF4-FFF2-40B4-BE49-F238E27FC236}">
                    <a16:creationId xmlns:a16="http://schemas.microsoft.com/office/drawing/2014/main" id="{6C62F2C8-329F-4472-AD5F-6C023C7E5623}"/>
                  </a:ext>
                </a:extLst>
              </p:cNvPr>
              <p:cNvSpPr/>
              <p:nvPr/>
            </p:nvSpPr>
            <p:spPr>
              <a:xfrm>
                <a:off x="5387021" y="3057366"/>
                <a:ext cx="73342" cy="201929"/>
              </a:xfrm>
              <a:custGeom>
                <a:avLst/>
                <a:gdLst>
                  <a:gd name="connsiteX0" fmla="*/ 0 w 73342"/>
                  <a:gd name="connsiteY0" fmla="*/ 0 h 201929"/>
                  <a:gd name="connsiteX1" fmla="*/ 73343 w 73342"/>
                  <a:gd name="connsiteY1" fmla="*/ 0 h 201929"/>
                  <a:gd name="connsiteX2" fmla="*/ 73343 w 73342"/>
                  <a:gd name="connsiteY2" fmla="*/ 201930 h 201929"/>
                  <a:gd name="connsiteX3" fmla="*/ 0 w 7334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73342" h="201929">
                    <a:moveTo>
                      <a:pt x="0" y="0"/>
                    </a:moveTo>
                    <a:lnTo>
                      <a:pt x="73343" y="0"/>
                    </a:lnTo>
                    <a:lnTo>
                      <a:pt x="73343" y="201930"/>
                    </a:lnTo>
                    <a:lnTo>
                      <a:pt x="0" y="201930"/>
                    </a:lnTo>
                    <a:close/>
                  </a:path>
                </a:pathLst>
              </a:custGeom>
              <a:solidFill>
                <a:srgbClr val="23939D"/>
              </a:solidFill>
              <a:ln w="9525" cap="flat">
                <a:noFill/>
                <a:prstDash val="solid"/>
                <a:miter/>
              </a:ln>
            </p:spPr>
            <p:txBody>
              <a:bodyPr rtlCol="0" anchor="ctr"/>
              <a:lstStyle/>
              <a:p>
                <a:endParaRPr lang="en-GB" dirty="0"/>
              </a:p>
            </p:txBody>
          </p:sp>
        </p:grpSp>
        <p:grpSp>
          <p:nvGrpSpPr>
            <p:cNvPr id="336" name="Graphic 1">
              <a:extLst>
                <a:ext uri="{FF2B5EF4-FFF2-40B4-BE49-F238E27FC236}">
                  <a16:creationId xmlns:a16="http://schemas.microsoft.com/office/drawing/2014/main" id="{18581D19-7F31-4923-A585-7AB791B74033}"/>
                </a:ext>
              </a:extLst>
            </p:cNvPr>
            <p:cNvGrpSpPr/>
            <p:nvPr/>
          </p:nvGrpSpPr>
          <p:grpSpPr>
            <a:xfrm>
              <a:off x="5325109" y="3093561"/>
              <a:ext cx="123825" cy="123825"/>
              <a:chOff x="5325109" y="3093561"/>
              <a:chExt cx="123825" cy="123825"/>
            </a:xfrm>
          </p:grpSpPr>
          <p:grpSp>
            <p:nvGrpSpPr>
              <p:cNvPr id="337" name="Graphic 1">
                <a:extLst>
                  <a:ext uri="{FF2B5EF4-FFF2-40B4-BE49-F238E27FC236}">
                    <a16:creationId xmlns:a16="http://schemas.microsoft.com/office/drawing/2014/main" id="{18581D19-7F31-4923-A585-7AB791B74033}"/>
                  </a:ext>
                </a:extLst>
              </p:cNvPr>
              <p:cNvGrpSpPr/>
              <p:nvPr/>
            </p:nvGrpSpPr>
            <p:grpSpPr>
              <a:xfrm>
                <a:off x="5325109" y="3093561"/>
                <a:ext cx="123825" cy="123825"/>
                <a:chOff x="5325109" y="3093561"/>
                <a:chExt cx="123825" cy="123825"/>
              </a:xfrm>
            </p:grpSpPr>
            <p:sp>
              <p:nvSpPr>
                <p:cNvPr id="338" name="Freeform: Shape 337">
                  <a:extLst>
                    <a:ext uri="{FF2B5EF4-FFF2-40B4-BE49-F238E27FC236}">
                      <a16:creationId xmlns:a16="http://schemas.microsoft.com/office/drawing/2014/main" id="{9CBB79CF-ED58-4E9C-9C39-E43F24B8BC51}"/>
                    </a:ext>
                  </a:extLst>
                </p:cNvPr>
                <p:cNvSpPr/>
                <p:nvPr/>
              </p:nvSpPr>
              <p:spPr>
                <a:xfrm>
                  <a:off x="5325109" y="3093561"/>
                  <a:ext cx="123825" cy="123825"/>
                </a:xfrm>
                <a:custGeom>
                  <a:avLst/>
                  <a:gdLst>
                    <a:gd name="connsiteX0" fmla="*/ 123825 w 123825"/>
                    <a:gd name="connsiteY0" fmla="*/ 61912 h 123825"/>
                    <a:gd name="connsiteX1" fmla="*/ 61912 w 123825"/>
                    <a:gd name="connsiteY1" fmla="*/ 123825 h 123825"/>
                    <a:gd name="connsiteX2" fmla="*/ 0 w 123825"/>
                    <a:gd name="connsiteY2" fmla="*/ 61912 h 123825"/>
                    <a:gd name="connsiteX3" fmla="*/ 61912 w 123825"/>
                    <a:gd name="connsiteY3" fmla="*/ 0 h 123825"/>
                    <a:gd name="connsiteX4" fmla="*/ 123825 w 123825"/>
                    <a:gd name="connsiteY4" fmla="*/ 61912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2"/>
                      </a:moveTo>
                      <a:cubicBezTo>
                        <a:pt x="123825" y="96106"/>
                        <a:pt x="96106" y="123825"/>
                        <a:pt x="61912" y="123825"/>
                      </a:cubicBezTo>
                      <a:cubicBezTo>
                        <a:pt x="27719" y="123825"/>
                        <a:pt x="0" y="96106"/>
                        <a:pt x="0" y="61912"/>
                      </a:cubicBezTo>
                      <a:cubicBezTo>
                        <a:pt x="0" y="27719"/>
                        <a:pt x="27719" y="0"/>
                        <a:pt x="61912" y="0"/>
                      </a:cubicBezTo>
                      <a:cubicBezTo>
                        <a:pt x="96106" y="0"/>
                        <a:pt x="123825" y="27719"/>
                        <a:pt x="123825" y="61912"/>
                      </a:cubicBezTo>
                      <a:close/>
                    </a:path>
                  </a:pathLst>
                </a:custGeom>
                <a:solidFill>
                  <a:srgbClr val="FFFFFF"/>
                </a:solidFill>
                <a:ln w="9525" cap="flat">
                  <a:noFill/>
                  <a:prstDash val="solid"/>
                  <a:miter/>
                </a:ln>
              </p:spPr>
              <p:txBody>
                <a:bodyPr rtlCol="0" anchor="ctr"/>
                <a:lstStyle/>
                <a:p>
                  <a:endParaRPr lang="en-GB" dirty="0"/>
                </a:p>
              </p:txBody>
            </p:sp>
            <p:sp>
              <p:nvSpPr>
                <p:cNvPr id="339" name="Freeform: Shape 338">
                  <a:extLst>
                    <a:ext uri="{FF2B5EF4-FFF2-40B4-BE49-F238E27FC236}">
                      <a16:creationId xmlns:a16="http://schemas.microsoft.com/office/drawing/2014/main" id="{50B50F4A-52F4-4F21-BDC0-AA14A55A9987}"/>
                    </a:ext>
                  </a:extLst>
                </p:cNvPr>
                <p:cNvSpPr/>
                <p:nvPr/>
              </p:nvSpPr>
              <p:spPr>
                <a:xfrm>
                  <a:off x="5387021" y="3093561"/>
                  <a:ext cx="61912" cy="123825"/>
                </a:xfrm>
                <a:custGeom>
                  <a:avLst/>
                  <a:gdLst>
                    <a:gd name="connsiteX0" fmla="*/ 0 w 61912"/>
                    <a:gd name="connsiteY0" fmla="*/ 0 h 123825"/>
                    <a:gd name="connsiteX1" fmla="*/ 0 w 61912"/>
                    <a:gd name="connsiteY1" fmla="*/ 123825 h 123825"/>
                    <a:gd name="connsiteX2" fmla="*/ 61913 w 61912"/>
                    <a:gd name="connsiteY2" fmla="*/ 61913 h 123825"/>
                    <a:gd name="connsiteX3" fmla="*/ 0 w 61912"/>
                    <a:gd name="connsiteY3" fmla="*/ 0 h 123825"/>
                  </a:gdLst>
                  <a:ahLst/>
                  <a:cxnLst>
                    <a:cxn ang="0">
                      <a:pos x="connsiteX0" y="connsiteY0"/>
                    </a:cxn>
                    <a:cxn ang="0">
                      <a:pos x="connsiteX1" y="connsiteY1"/>
                    </a:cxn>
                    <a:cxn ang="0">
                      <a:pos x="connsiteX2" y="connsiteY2"/>
                    </a:cxn>
                    <a:cxn ang="0">
                      <a:pos x="connsiteX3" y="connsiteY3"/>
                    </a:cxn>
                  </a:cxnLst>
                  <a:rect l="l" t="t" r="r" b="b"/>
                  <a:pathLst>
                    <a:path w="61912" h="123825">
                      <a:moveTo>
                        <a:pt x="0" y="0"/>
                      </a:moveTo>
                      <a:lnTo>
                        <a:pt x="0" y="123825"/>
                      </a:lnTo>
                      <a:cubicBezTo>
                        <a:pt x="34290" y="123825"/>
                        <a:pt x="61913" y="96203"/>
                        <a:pt x="61913" y="61913"/>
                      </a:cubicBezTo>
                      <a:cubicBezTo>
                        <a:pt x="61913" y="27623"/>
                        <a:pt x="34290" y="0"/>
                        <a:pt x="0" y="0"/>
                      </a:cubicBezTo>
                      <a:close/>
                    </a:path>
                  </a:pathLst>
                </a:custGeom>
                <a:solidFill>
                  <a:srgbClr val="E5E6E8"/>
                </a:solidFill>
                <a:ln w="9525" cap="flat">
                  <a:noFill/>
                  <a:prstDash val="solid"/>
                  <a:miter/>
                </a:ln>
              </p:spPr>
              <p:txBody>
                <a:bodyPr rtlCol="0" anchor="ctr"/>
                <a:lstStyle/>
                <a:p>
                  <a:endParaRPr lang="en-GB" dirty="0"/>
                </a:p>
              </p:txBody>
            </p:sp>
          </p:grpSp>
          <p:sp>
            <p:nvSpPr>
              <p:cNvPr id="340" name="Freeform: Shape 339">
                <a:extLst>
                  <a:ext uri="{FF2B5EF4-FFF2-40B4-BE49-F238E27FC236}">
                    <a16:creationId xmlns:a16="http://schemas.microsoft.com/office/drawing/2014/main" id="{204F505B-CFB4-4E97-A531-4E0DBB7377EE}"/>
                  </a:ext>
                </a:extLst>
              </p:cNvPr>
              <p:cNvSpPr/>
              <p:nvPr/>
            </p:nvSpPr>
            <p:spPr>
              <a:xfrm>
                <a:off x="5352731" y="3105944"/>
                <a:ext cx="69532" cy="89534"/>
              </a:xfrm>
              <a:custGeom>
                <a:avLst/>
                <a:gdLst>
                  <a:gd name="connsiteX0" fmla="*/ 63818 w 69532"/>
                  <a:gd name="connsiteY0" fmla="*/ 32385 h 89534"/>
                  <a:gd name="connsiteX1" fmla="*/ 58103 w 69532"/>
                  <a:gd name="connsiteY1" fmla="*/ 32385 h 89534"/>
                  <a:gd name="connsiteX2" fmla="*/ 58103 w 69532"/>
                  <a:gd name="connsiteY2" fmla="*/ 19050 h 89534"/>
                  <a:gd name="connsiteX3" fmla="*/ 39053 w 69532"/>
                  <a:gd name="connsiteY3" fmla="*/ 0 h 89534"/>
                  <a:gd name="connsiteX4" fmla="*/ 30480 w 69532"/>
                  <a:gd name="connsiteY4" fmla="*/ 0 h 89534"/>
                  <a:gd name="connsiteX5" fmla="*/ 11430 w 69532"/>
                  <a:gd name="connsiteY5" fmla="*/ 19050 h 89534"/>
                  <a:gd name="connsiteX6" fmla="*/ 11430 w 69532"/>
                  <a:gd name="connsiteY6" fmla="*/ 32385 h 89534"/>
                  <a:gd name="connsiteX7" fmla="*/ 5715 w 69532"/>
                  <a:gd name="connsiteY7" fmla="*/ 32385 h 89534"/>
                  <a:gd name="connsiteX8" fmla="*/ 0 w 69532"/>
                  <a:gd name="connsiteY8" fmla="*/ 38100 h 89534"/>
                  <a:gd name="connsiteX9" fmla="*/ 0 w 69532"/>
                  <a:gd name="connsiteY9" fmla="*/ 83820 h 89534"/>
                  <a:gd name="connsiteX10" fmla="*/ 5715 w 69532"/>
                  <a:gd name="connsiteY10" fmla="*/ 89535 h 89534"/>
                  <a:gd name="connsiteX11" fmla="*/ 63818 w 69532"/>
                  <a:gd name="connsiteY11" fmla="*/ 89535 h 89534"/>
                  <a:gd name="connsiteX12" fmla="*/ 69533 w 69532"/>
                  <a:gd name="connsiteY12" fmla="*/ 83820 h 89534"/>
                  <a:gd name="connsiteX13" fmla="*/ 69533 w 69532"/>
                  <a:gd name="connsiteY13" fmla="*/ 38100 h 89534"/>
                  <a:gd name="connsiteX14" fmla="*/ 63818 w 69532"/>
                  <a:gd name="connsiteY14" fmla="*/ 32385 h 89534"/>
                  <a:gd name="connsiteX15" fmla="*/ 43815 w 69532"/>
                  <a:gd name="connsiteY15" fmla="*/ 77153 h 89534"/>
                  <a:gd name="connsiteX16" fmla="*/ 41910 w 69532"/>
                  <a:gd name="connsiteY16" fmla="*/ 80010 h 89534"/>
                  <a:gd name="connsiteX17" fmla="*/ 26670 w 69532"/>
                  <a:gd name="connsiteY17" fmla="*/ 80010 h 89534"/>
                  <a:gd name="connsiteX18" fmla="*/ 24765 w 69532"/>
                  <a:gd name="connsiteY18" fmla="*/ 77153 h 89534"/>
                  <a:gd name="connsiteX19" fmla="*/ 28575 w 69532"/>
                  <a:gd name="connsiteY19" fmla="*/ 61913 h 89534"/>
                  <a:gd name="connsiteX20" fmla="*/ 28575 w 69532"/>
                  <a:gd name="connsiteY20" fmla="*/ 60960 h 89534"/>
                  <a:gd name="connsiteX21" fmla="*/ 23813 w 69532"/>
                  <a:gd name="connsiteY21" fmla="*/ 49530 h 89534"/>
                  <a:gd name="connsiteX22" fmla="*/ 32385 w 69532"/>
                  <a:gd name="connsiteY22" fmla="*/ 40958 h 89534"/>
                  <a:gd name="connsiteX23" fmla="*/ 45720 w 69532"/>
                  <a:gd name="connsiteY23" fmla="*/ 51435 h 89534"/>
                  <a:gd name="connsiteX24" fmla="*/ 40958 w 69532"/>
                  <a:gd name="connsiteY24" fmla="*/ 60960 h 89534"/>
                  <a:gd name="connsiteX25" fmla="*/ 40958 w 69532"/>
                  <a:gd name="connsiteY25" fmla="*/ 61913 h 89534"/>
                  <a:gd name="connsiteX26" fmla="*/ 43815 w 69532"/>
                  <a:gd name="connsiteY26" fmla="*/ 77153 h 89534"/>
                  <a:gd name="connsiteX27" fmla="*/ 46673 w 69532"/>
                  <a:gd name="connsiteY27" fmla="*/ 32385 h 89534"/>
                  <a:gd name="connsiteX28" fmla="*/ 20955 w 69532"/>
                  <a:gd name="connsiteY28" fmla="*/ 32385 h 89534"/>
                  <a:gd name="connsiteX29" fmla="*/ 20955 w 69532"/>
                  <a:gd name="connsiteY29" fmla="*/ 19050 h 89534"/>
                  <a:gd name="connsiteX30" fmla="*/ 29528 w 69532"/>
                  <a:gd name="connsiteY30" fmla="*/ 10478 h 89534"/>
                  <a:gd name="connsiteX31" fmla="*/ 38100 w 69532"/>
                  <a:gd name="connsiteY31" fmla="*/ 10478 h 89534"/>
                  <a:gd name="connsiteX32" fmla="*/ 46673 w 69532"/>
                  <a:gd name="connsiteY32" fmla="*/ 19050 h 89534"/>
                  <a:gd name="connsiteX33" fmla="*/ 46673 w 69532"/>
                  <a:gd name="connsiteY33" fmla="*/ 3238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532" h="89534">
                    <a:moveTo>
                      <a:pt x="63818" y="32385"/>
                    </a:moveTo>
                    <a:lnTo>
                      <a:pt x="58103" y="32385"/>
                    </a:lnTo>
                    <a:lnTo>
                      <a:pt x="58103" y="19050"/>
                    </a:lnTo>
                    <a:cubicBezTo>
                      <a:pt x="58103" y="8572"/>
                      <a:pt x="49530" y="0"/>
                      <a:pt x="39053" y="0"/>
                    </a:cubicBezTo>
                    <a:lnTo>
                      <a:pt x="30480" y="0"/>
                    </a:lnTo>
                    <a:cubicBezTo>
                      <a:pt x="20003" y="0"/>
                      <a:pt x="11430" y="8572"/>
                      <a:pt x="11430" y="19050"/>
                    </a:cubicBezTo>
                    <a:lnTo>
                      <a:pt x="11430" y="32385"/>
                    </a:lnTo>
                    <a:lnTo>
                      <a:pt x="5715" y="32385"/>
                    </a:lnTo>
                    <a:cubicBezTo>
                      <a:pt x="2858" y="32385"/>
                      <a:pt x="0" y="35242"/>
                      <a:pt x="0" y="38100"/>
                    </a:cubicBezTo>
                    <a:lnTo>
                      <a:pt x="0" y="83820"/>
                    </a:lnTo>
                    <a:cubicBezTo>
                      <a:pt x="0" y="86678"/>
                      <a:pt x="2858" y="89535"/>
                      <a:pt x="5715" y="89535"/>
                    </a:cubicBezTo>
                    <a:lnTo>
                      <a:pt x="63818" y="89535"/>
                    </a:lnTo>
                    <a:cubicBezTo>
                      <a:pt x="66675" y="89535"/>
                      <a:pt x="69533" y="86678"/>
                      <a:pt x="69533" y="83820"/>
                    </a:cubicBezTo>
                    <a:lnTo>
                      <a:pt x="69533" y="38100"/>
                    </a:lnTo>
                    <a:cubicBezTo>
                      <a:pt x="68580" y="35242"/>
                      <a:pt x="66675" y="32385"/>
                      <a:pt x="63818" y="32385"/>
                    </a:cubicBezTo>
                    <a:close/>
                    <a:moveTo>
                      <a:pt x="43815" y="77153"/>
                    </a:moveTo>
                    <a:cubicBezTo>
                      <a:pt x="43815" y="78105"/>
                      <a:pt x="42863" y="80010"/>
                      <a:pt x="41910" y="80010"/>
                    </a:cubicBezTo>
                    <a:lnTo>
                      <a:pt x="26670" y="80010"/>
                    </a:lnTo>
                    <a:cubicBezTo>
                      <a:pt x="25718" y="80010"/>
                      <a:pt x="23813" y="79058"/>
                      <a:pt x="24765" y="77153"/>
                    </a:cubicBezTo>
                    <a:lnTo>
                      <a:pt x="28575" y="61913"/>
                    </a:lnTo>
                    <a:cubicBezTo>
                      <a:pt x="28575" y="61913"/>
                      <a:pt x="28575" y="60960"/>
                      <a:pt x="28575" y="60960"/>
                    </a:cubicBezTo>
                    <a:cubicBezTo>
                      <a:pt x="24765" y="59055"/>
                      <a:pt x="22860" y="54292"/>
                      <a:pt x="23813" y="49530"/>
                    </a:cubicBezTo>
                    <a:cubicBezTo>
                      <a:pt x="24765" y="44767"/>
                      <a:pt x="28575" y="40958"/>
                      <a:pt x="32385" y="40958"/>
                    </a:cubicBezTo>
                    <a:cubicBezTo>
                      <a:pt x="39053" y="40005"/>
                      <a:pt x="45720" y="44767"/>
                      <a:pt x="45720" y="51435"/>
                    </a:cubicBezTo>
                    <a:cubicBezTo>
                      <a:pt x="45720" y="55245"/>
                      <a:pt x="43815" y="59055"/>
                      <a:pt x="40958" y="60960"/>
                    </a:cubicBezTo>
                    <a:cubicBezTo>
                      <a:pt x="40958" y="60960"/>
                      <a:pt x="40005" y="61913"/>
                      <a:pt x="40958" y="61913"/>
                    </a:cubicBezTo>
                    <a:lnTo>
                      <a:pt x="43815" y="77153"/>
                    </a:lnTo>
                    <a:close/>
                    <a:moveTo>
                      <a:pt x="46673" y="32385"/>
                    </a:moveTo>
                    <a:lnTo>
                      <a:pt x="20955" y="32385"/>
                    </a:lnTo>
                    <a:lnTo>
                      <a:pt x="20955" y="19050"/>
                    </a:lnTo>
                    <a:cubicBezTo>
                      <a:pt x="20955" y="14288"/>
                      <a:pt x="24765" y="10478"/>
                      <a:pt x="29528" y="10478"/>
                    </a:cubicBezTo>
                    <a:lnTo>
                      <a:pt x="38100" y="10478"/>
                    </a:lnTo>
                    <a:cubicBezTo>
                      <a:pt x="42863" y="10478"/>
                      <a:pt x="46673" y="14288"/>
                      <a:pt x="46673" y="19050"/>
                    </a:cubicBezTo>
                    <a:lnTo>
                      <a:pt x="46673" y="32385"/>
                    </a:lnTo>
                    <a:close/>
                  </a:path>
                </a:pathLst>
              </a:custGeom>
              <a:solidFill>
                <a:srgbClr val="2B4149"/>
              </a:solidFill>
              <a:ln w="9525" cap="flat">
                <a:noFill/>
                <a:prstDash val="solid"/>
                <a:miter/>
              </a:ln>
            </p:spPr>
            <p:txBody>
              <a:bodyPr rtlCol="0" anchor="ctr"/>
              <a:lstStyle/>
              <a:p>
                <a:endParaRPr lang="en-GB" dirty="0"/>
              </a:p>
            </p:txBody>
          </p:sp>
          <p:sp>
            <p:nvSpPr>
              <p:cNvPr id="341" name="Freeform: Shape 340">
                <a:extLst>
                  <a:ext uri="{FF2B5EF4-FFF2-40B4-BE49-F238E27FC236}">
                    <a16:creationId xmlns:a16="http://schemas.microsoft.com/office/drawing/2014/main" id="{F7452068-8E13-4F77-8110-03F58CAE647E}"/>
                  </a:ext>
                </a:extLst>
              </p:cNvPr>
              <p:cNvSpPr/>
              <p:nvPr/>
            </p:nvSpPr>
            <p:spPr>
              <a:xfrm>
                <a:off x="5387021" y="3105944"/>
                <a:ext cx="36195" cy="90487"/>
              </a:xfrm>
              <a:custGeom>
                <a:avLst/>
                <a:gdLst>
                  <a:gd name="connsiteX0" fmla="*/ 29528 w 36195"/>
                  <a:gd name="connsiteY0" fmla="*/ 32385 h 90487"/>
                  <a:gd name="connsiteX1" fmla="*/ 23813 w 36195"/>
                  <a:gd name="connsiteY1" fmla="*/ 32385 h 90487"/>
                  <a:gd name="connsiteX2" fmla="*/ 23813 w 36195"/>
                  <a:gd name="connsiteY2" fmla="*/ 19050 h 90487"/>
                  <a:gd name="connsiteX3" fmla="*/ 4763 w 36195"/>
                  <a:gd name="connsiteY3" fmla="*/ 0 h 90487"/>
                  <a:gd name="connsiteX4" fmla="*/ 0 w 36195"/>
                  <a:gd name="connsiteY4" fmla="*/ 0 h 90487"/>
                  <a:gd name="connsiteX5" fmla="*/ 0 w 36195"/>
                  <a:gd name="connsiteY5" fmla="*/ 11430 h 90487"/>
                  <a:gd name="connsiteX6" fmla="*/ 4763 w 36195"/>
                  <a:gd name="connsiteY6" fmla="*/ 11430 h 90487"/>
                  <a:gd name="connsiteX7" fmla="*/ 13335 w 36195"/>
                  <a:gd name="connsiteY7" fmla="*/ 20003 h 90487"/>
                  <a:gd name="connsiteX8" fmla="*/ 13335 w 36195"/>
                  <a:gd name="connsiteY8" fmla="*/ 33338 h 90487"/>
                  <a:gd name="connsiteX9" fmla="*/ 0 w 36195"/>
                  <a:gd name="connsiteY9" fmla="*/ 33338 h 90487"/>
                  <a:gd name="connsiteX10" fmla="*/ 0 w 36195"/>
                  <a:gd name="connsiteY10" fmla="*/ 40958 h 90487"/>
                  <a:gd name="connsiteX11" fmla="*/ 11430 w 36195"/>
                  <a:gd name="connsiteY11" fmla="*/ 52388 h 90487"/>
                  <a:gd name="connsiteX12" fmla="*/ 6668 w 36195"/>
                  <a:gd name="connsiteY12" fmla="*/ 61913 h 90487"/>
                  <a:gd name="connsiteX13" fmla="*/ 6668 w 36195"/>
                  <a:gd name="connsiteY13" fmla="*/ 62865 h 90487"/>
                  <a:gd name="connsiteX14" fmla="*/ 10478 w 36195"/>
                  <a:gd name="connsiteY14" fmla="*/ 78105 h 90487"/>
                  <a:gd name="connsiteX15" fmla="*/ 8572 w 36195"/>
                  <a:gd name="connsiteY15" fmla="*/ 80963 h 90487"/>
                  <a:gd name="connsiteX16" fmla="*/ 953 w 36195"/>
                  <a:gd name="connsiteY16" fmla="*/ 80963 h 90487"/>
                  <a:gd name="connsiteX17" fmla="*/ 953 w 36195"/>
                  <a:gd name="connsiteY17" fmla="*/ 90488 h 90487"/>
                  <a:gd name="connsiteX18" fmla="*/ 30480 w 36195"/>
                  <a:gd name="connsiteY18" fmla="*/ 90488 h 90487"/>
                  <a:gd name="connsiteX19" fmla="*/ 36195 w 36195"/>
                  <a:gd name="connsiteY19" fmla="*/ 84772 h 90487"/>
                  <a:gd name="connsiteX20" fmla="*/ 36195 w 36195"/>
                  <a:gd name="connsiteY20" fmla="*/ 38100 h 90487"/>
                  <a:gd name="connsiteX21" fmla="*/ 29528 w 36195"/>
                  <a:gd name="connsiteY21" fmla="*/ 3238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 h="90487">
                    <a:moveTo>
                      <a:pt x="29528" y="32385"/>
                    </a:moveTo>
                    <a:lnTo>
                      <a:pt x="23813" y="32385"/>
                    </a:lnTo>
                    <a:lnTo>
                      <a:pt x="23813" y="19050"/>
                    </a:lnTo>
                    <a:cubicBezTo>
                      <a:pt x="23813" y="8572"/>
                      <a:pt x="15240" y="0"/>
                      <a:pt x="4763" y="0"/>
                    </a:cubicBezTo>
                    <a:lnTo>
                      <a:pt x="0" y="0"/>
                    </a:lnTo>
                    <a:lnTo>
                      <a:pt x="0" y="11430"/>
                    </a:lnTo>
                    <a:lnTo>
                      <a:pt x="4763" y="11430"/>
                    </a:lnTo>
                    <a:cubicBezTo>
                      <a:pt x="9525" y="11430"/>
                      <a:pt x="13335" y="15240"/>
                      <a:pt x="13335" y="20003"/>
                    </a:cubicBezTo>
                    <a:lnTo>
                      <a:pt x="13335" y="33338"/>
                    </a:lnTo>
                    <a:lnTo>
                      <a:pt x="0" y="33338"/>
                    </a:lnTo>
                    <a:lnTo>
                      <a:pt x="0" y="40958"/>
                    </a:lnTo>
                    <a:cubicBezTo>
                      <a:pt x="5715" y="40958"/>
                      <a:pt x="11430" y="45720"/>
                      <a:pt x="11430" y="52388"/>
                    </a:cubicBezTo>
                    <a:cubicBezTo>
                      <a:pt x="11430" y="56197"/>
                      <a:pt x="9525" y="60008"/>
                      <a:pt x="6668" y="61913"/>
                    </a:cubicBezTo>
                    <a:cubicBezTo>
                      <a:pt x="6668" y="61913"/>
                      <a:pt x="5715" y="62865"/>
                      <a:pt x="6668" y="62865"/>
                    </a:cubicBezTo>
                    <a:lnTo>
                      <a:pt x="10478" y="78105"/>
                    </a:lnTo>
                    <a:cubicBezTo>
                      <a:pt x="10478" y="79058"/>
                      <a:pt x="9525" y="80963"/>
                      <a:pt x="8572" y="80963"/>
                    </a:cubicBezTo>
                    <a:lnTo>
                      <a:pt x="953" y="80963"/>
                    </a:lnTo>
                    <a:lnTo>
                      <a:pt x="953" y="90488"/>
                    </a:lnTo>
                    <a:lnTo>
                      <a:pt x="30480" y="90488"/>
                    </a:lnTo>
                    <a:cubicBezTo>
                      <a:pt x="33338" y="90488"/>
                      <a:pt x="36195" y="87630"/>
                      <a:pt x="36195" y="84772"/>
                    </a:cubicBezTo>
                    <a:lnTo>
                      <a:pt x="36195" y="38100"/>
                    </a:lnTo>
                    <a:cubicBezTo>
                      <a:pt x="34290" y="35242"/>
                      <a:pt x="32385" y="32385"/>
                      <a:pt x="29528" y="32385"/>
                    </a:cubicBezTo>
                    <a:close/>
                  </a:path>
                </a:pathLst>
              </a:custGeom>
              <a:solidFill>
                <a:srgbClr val="192228"/>
              </a:solidFill>
              <a:ln w="9525" cap="flat">
                <a:noFill/>
                <a:prstDash val="solid"/>
                <a:miter/>
              </a:ln>
            </p:spPr>
            <p:txBody>
              <a:bodyPr rtlCol="0" anchor="ctr"/>
              <a:lstStyle/>
              <a:p>
                <a:endParaRPr lang="en-GB" dirty="0"/>
              </a:p>
            </p:txBody>
          </p:sp>
        </p:grpSp>
      </p:grpSp>
      <p:grpSp>
        <p:nvGrpSpPr>
          <p:cNvPr id="342" name="Graphic 1">
            <a:extLst>
              <a:ext uri="{FF2B5EF4-FFF2-40B4-BE49-F238E27FC236}">
                <a16:creationId xmlns:a16="http://schemas.microsoft.com/office/drawing/2014/main" id="{18581D19-7F31-4923-A585-7AB791B74033}"/>
              </a:ext>
            </a:extLst>
          </p:cNvPr>
          <p:cNvGrpSpPr/>
          <p:nvPr/>
        </p:nvGrpSpPr>
        <p:grpSpPr>
          <a:xfrm>
            <a:off x="5031537" y="4985983"/>
            <a:ext cx="849629" cy="473392"/>
            <a:chOff x="5007926" y="4338479"/>
            <a:chExt cx="849629" cy="473392"/>
          </a:xfrm>
        </p:grpSpPr>
        <p:sp>
          <p:nvSpPr>
            <p:cNvPr id="343" name="Freeform: Shape 342">
              <a:extLst>
                <a:ext uri="{FF2B5EF4-FFF2-40B4-BE49-F238E27FC236}">
                  <a16:creationId xmlns:a16="http://schemas.microsoft.com/office/drawing/2014/main" id="{D88257A2-8D52-4324-BD4A-4065C690D139}"/>
                </a:ext>
              </a:extLst>
            </p:cNvPr>
            <p:cNvSpPr/>
            <p:nvPr/>
          </p:nvSpPr>
          <p:spPr>
            <a:xfrm>
              <a:off x="5007926" y="4338479"/>
              <a:ext cx="634365" cy="290512"/>
            </a:xfrm>
            <a:custGeom>
              <a:avLst/>
              <a:gdLst>
                <a:gd name="connsiteX0" fmla="*/ 0 w 634365"/>
                <a:gd name="connsiteY0" fmla="*/ 0 h 290512"/>
                <a:gd name="connsiteX1" fmla="*/ 634365 w 634365"/>
                <a:gd name="connsiteY1" fmla="*/ 0 h 290512"/>
                <a:gd name="connsiteX2" fmla="*/ 634365 w 634365"/>
                <a:gd name="connsiteY2" fmla="*/ 290512 h 290512"/>
                <a:gd name="connsiteX3" fmla="*/ 0 w 634365"/>
                <a:gd name="connsiteY3" fmla="*/ 290512 h 290512"/>
              </a:gdLst>
              <a:ahLst/>
              <a:cxnLst>
                <a:cxn ang="0">
                  <a:pos x="connsiteX0" y="connsiteY0"/>
                </a:cxn>
                <a:cxn ang="0">
                  <a:pos x="connsiteX1" y="connsiteY1"/>
                </a:cxn>
                <a:cxn ang="0">
                  <a:pos x="connsiteX2" y="connsiteY2"/>
                </a:cxn>
                <a:cxn ang="0">
                  <a:pos x="connsiteX3" y="connsiteY3"/>
                </a:cxn>
              </a:cxnLst>
              <a:rect l="l" t="t" r="r" b="b"/>
              <a:pathLst>
                <a:path w="634365" h="290512">
                  <a:moveTo>
                    <a:pt x="0" y="0"/>
                  </a:moveTo>
                  <a:lnTo>
                    <a:pt x="634365" y="0"/>
                  </a:lnTo>
                  <a:lnTo>
                    <a:pt x="634365" y="290512"/>
                  </a:lnTo>
                  <a:lnTo>
                    <a:pt x="0" y="290512"/>
                  </a:lnTo>
                  <a:close/>
                </a:path>
              </a:pathLst>
            </a:custGeom>
            <a:solidFill>
              <a:srgbClr val="99CBEE"/>
            </a:solidFill>
            <a:ln w="9525" cap="flat">
              <a:noFill/>
              <a:prstDash val="solid"/>
              <a:miter/>
            </a:ln>
          </p:spPr>
          <p:txBody>
            <a:bodyPr rtlCol="0" anchor="ctr"/>
            <a:lstStyle/>
            <a:p>
              <a:endParaRPr lang="en-GB" dirty="0"/>
            </a:p>
          </p:txBody>
        </p:sp>
        <p:sp>
          <p:nvSpPr>
            <p:cNvPr id="344" name="Freeform: Shape 343">
              <a:extLst>
                <a:ext uri="{FF2B5EF4-FFF2-40B4-BE49-F238E27FC236}">
                  <a16:creationId xmlns:a16="http://schemas.microsoft.com/office/drawing/2014/main" id="{4F236ACE-F65A-456E-B1D2-B049413D8935}"/>
                </a:ext>
              </a:extLst>
            </p:cNvPr>
            <p:cNvSpPr/>
            <p:nvPr/>
          </p:nvSpPr>
          <p:spPr>
            <a:xfrm>
              <a:off x="5661341" y="4444206"/>
              <a:ext cx="196214" cy="264794"/>
            </a:xfrm>
            <a:custGeom>
              <a:avLst/>
              <a:gdLst>
                <a:gd name="connsiteX0" fmla="*/ 193357 w 196214"/>
                <a:gd name="connsiteY0" fmla="*/ 114300 h 264794"/>
                <a:gd name="connsiteX1" fmla="*/ 101917 w 196214"/>
                <a:gd name="connsiteY1" fmla="*/ 5715 h 264794"/>
                <a:gd name="connsiteX2" fmla="*/ 92392 w 196214"/>
                <a:gd name="connsiteY2" fmla="*/ 953 h 264794"/>
                <a:gd name="connsiteX3" fmla="*/ 12382 w 196214"/>
                <a:gd name="connsiteY3" fmla="*/ 0 h 264794"/>
                <a:gd name="connsiteX4" fmla="*/ 0 w 196214"/>
                <a:gd name="connsiteY4" fmla="*/ 12382 h 264794"/>
                <a:gd name="connsiteX5" fmla="*/ 0 w 196214"/>
                <a:gd name="connsiteY5" fmla="*/ 263843 h 264794"/>
                <a:gd name="connsiteX6" fmla="*/ 180975 w 196214"/>
                <a:gd name="connsiteY6" fmla="*/ 264795 h 264794"/>
                <a:gd name="connsiteX7" fmla="*/ 196215 w 196214"/>
                <a:gd name="connsiteY7" fmla="*/ 249555 h 264794"/>
                <a:gd name="connsiteX8" fmla="*/ 195263 w 196214"/>
                <a:gd name="connsiteY8" fmla="*/ 122872 h 264794"/>
                <a:gd name="connsiteX9" fmla="*/ 193357 w 196214"/>
                <a:gd name="connsiteY9" fmla="*/ 114300 h 2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214" h="264794">
                  <a:moveTo>
                    <a:pt x="193357" y="114300"/>
                  </a:moveTo>
                  <a:lnTo>
                    <a:pt x="101917" y="5715"/>
                  </a:lnTo>
                  <a:cubicBezTo>
                    <a:pt x="100013" y="2857"/>
                    <a:pt x="96202" y="953"/>
                    <a:pt x="92392" y="953"/>
                  </a:cubicBezTo>
                  <a:lnTo>
                    <a:pt x="12382" y="0"/>
                  </a:lnTo>
                  <a:cubicBezTo>
                    <a:pt x="5715" y="0"/>
                    <a:pt x="0" y="5715"/>
                    <a:pt x="0" y="12382"/>
                  </a:cubicBezTo>
                  <a:lnTo>
                    <a:pt x="0" y="263843"/>
                  </a:lnTo>
                  <a:lnTo>
                    <a:pt x="180975" y="264795"/>
                  </a:lnTo>
                  <a:cubicBezTo>
                    <a:pt x="189547" y="264795"/>
                    <a:pt x="196215" y="258128"/>
                    <a:pt x="196215" y="249555"/>
                  </a:cubicBezTo>
                  <a:lnTo>
                    <a:pt x="195263" y="122872"/>
                  </a:lnTo>
                  <a:cubicBezTo>
                    <a:pt x="196215" y="120015"/>
                    <a:pt x="195263" y="117157"/>
                    <a:pt x="193357" y="114300"/>
                  </a:cubicBezTo>
                  <a:close/>
                </a:path>
              </a:pathLst>
            </a:custGeom>
            <a:solidFill>
              <a:srgbClr val="3E78BC"/>
            </a:solidFill>
            <a:ln w="9525" cap="flat">
              <a:noFill/>
              <a:prstDash val="solid"/>
              <a:miter/>
            </a:ln>
          </p:spPr>
          <p:txBody>
            <a:bodyPr rtlCol="0" anchor="ctr"/>
            <a:lstStyle/>
            <a:p>
              <a:endParaRPr lang="en-GB" dirty="0"/>
            </a:p>
          </p:txBody>
        </p:sp>
        <p:sp>
          <p:nvSpPr>
            <p:cNvPr id="345" name="Freeform: Shape 344">
              <a:extLst>
                <a:ext uri="{FF2B5EF4-FFF2-40B4-BE49-F238E27FC236}">
                  <a16:creationId xmlns:a16="http://schemas.microsoft.com/office/drawing/2014/main" id="{9171D4DD-2B6C-474B-8A5C-B23E2AC97591}"/>
                </a:ext>
              </a:extLst>
            </p:cNvPr>
            <p:cNvSpPr/>
            <p:nvPr/>
          </p:nvSpPr>
          <p:spPr>
            <a:xfrm>
              <a:off x="5007926" y="4646136"/>
              <a:ext cx="634365" cy="61912"/>
            </a:xfrm>
            <a:custGeom>
              <a:avLst/>
              <a:gdLst>
                <a:gd name="connsiteX0" fmla="*/ 0 w 634365"/>
                <a:gd name="connsiteY0" fmla="*/ 0 h 61912"/>
                <a:gd name="connsiteX1" fmla="*/ 634365 w 634365"/>
                <a:gd name="connsiteY1" fmla="*/ 0 h 61912"/>
                <a:gd name="connsiteX2" fmla="*/ 634365 w 634365"/>
                <a:gd name="connsiteY2" fmla="*/ 61913 h 61912"/>
                <a:gd name="connsiteX3" fmla="*/ 0 w 634365"/>
                <a:gd name="connsiteY3" fmla="*/ 61913 h 61912"/>
              </a:gdLst>
              <a:ahLst/>
              <a:cxnLst>
                <a:cxn ang="0">
                  <a:pos x="connsiteX0" y="connsiteY0"/>
                </a:cxn>
                <a:cxn ang="0">
                  <a:pos x="connsiteX1" y="connsiteY1"/>
                </a:cxn>
                <a:cxn ang="0">
                  <a:pos x="connsiteX2" y="connsiteY2"/>
                </a:cxn>
                <a:cxn ang="0">
                  <a:pos x="connsiteX3" y="connsiteY3"/>
                </a:cxn>
              </a:cxnLst>
              <a:rect l="l" t="t" r="r" b="b"/>
              <a:pathLst>
                <a:path w="634365" h="61912">
                  <a:moveTo>
                    <a:pt x="0" y="0"/>
                  </a:moveTo>
                  <a:lnTo>
                    <a:pt x="634365" y="0"/>
                  </a:lnTo>
                  <a:lnTo>
                    <a:pt x="634365" y="61913"/>
                  </a:lnTo>
                  <a:lnTo>
                    <a:pt x="0" y="61913"/>
                  </a:lnTo>
                  <a:close/>
                </a:path>
              </a:pathLst>
            </a:custGeom>
            <a:solidFill>
              <a:srgbClr val="3E78BC"/>
            </a:solidFill>
            <a:ln w="9525" cap="flat">
              <a:noFill/>
              <a:prstDash val="solid"/>
              <a:miter/>
            </a:ln>
          </p:spPr>
          <p:txBody>
            <a:bodyPr rtlCol="0" anchor="ctr"/>
            <a:lstStyle/>
            <a:p>
              <a:endParaRPr lang="en-GB" dirty="0"/>
            </a:p>
          </p:txBody>
        </p:sp>
        <p:grpSp>
          <p:nvGrpSpPr>
            <p:cNvPr id="346" name="Graphic 1">
              <a:extLst>
                <a:ext uri="{FF2B5EF4-FFF2-40B4-BE49-F238E27FC236}">
                  <a16:creationId xmlns:a16="http://schemas.microsoft.com/office/drawing/2014/main" id="{18581D19-7F31-4923-A585-7AB791B74033}"/>
                </a:ext>
              </a:extLst>
            </p:cNvPr>
            <p:cNvGrpSpPr/>
            <p:nvPr/>
          </p:nvGrpSpPr>
          <p:grpSpPr>
            <a:xfrm>
              <a:off x="5069839" y="4674711"/>
              <a:ext cx="136207" cy="137159"/>
              <a:chOff x="5069839" y="4674711"/>
              <a:chExt cx="136207" cy="137159"/>
            </a:xfrm>
          </p:grpSpPr>
          <p:sp>
            <p:nvSpPr>
              <p:cNvPr id="347" name="Freeform: Shape 346">
                <a:extLst>
                  <a:ext uri="{FF2B5EF4-FFF2-40B4-BE49-F238E27FC236}">
                    <a16:creationId xmlns:a16="http://schemas.microsoft.com/office/drawing/2014/main" id="{3B2BA310-1520-4AFB-9588-F169DDF07D79}"/>
                  </a:ext>
                </a:extLst>
              </p:cNvPr>
              <p:cNvSpPr/>
              <p:nvPr/>
            </p:nvSpPr>
            <p:spPr>
              <a:xfrm>
                <a:off x="5069839" y="4674711"/>
                <a:ext cx="136207" cy="137159"/>
              </a:xfrm>
              <a:custGeom>
                <a:avLst/>
                <a:gdLst>
                  <a:gd name="connsiteX0" fmla="*/ 68580 w 136207"/>
                  <a:gd name="connsiteY0" fmla="*/ 0 h 137159"/>
                  <a:gd name="connsiteX1" fmla="*/ 0 w 136207"/>
                  <a:gd name="connsiteY1" fmla="*/ 68580 h 137159"/>
                  <a:gd name="connsiteX2" fmla="*/ 67628 w 136207"/>
                  <a:gd name="connsiteY2" fmla="*/ 137160 h 137159"/>
                  <a:gd name="connsiteX3" fmla="*/ 136207 w 136207"/>
                  <a:gd name="connsiteY3" fmla="*/ 68580 h 137159"/>
                  <a:gd name="connsiteX4" fmla="*/ 68580 w 136207"/>
                  <a:gd name="connsiteY4" fmla="*/ 0 h 13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07" h="137159">
                    <a:moveTo>
                      <a:pt x="68580" y="0"/>
                    </a:moveTo>
                    <a:cubicBezTo>
                      <a:pt x="31432" y="0"/>
                      <a:pt x="0" y="30480"/>
                      <a:pt x="0" y="68580"/>
                    </a:cubicBezTo>
                    <a:cubicBezTo>
                      <a:pt x="0" y="106680"/>
                      <a:pt x="30480" y="137160"/>
                      <a:pt x="67628" y="137160"/>
                    </a:cubicBezTo>
                    <a:cubicBezTo>
                      <a:pt x="104775" y="137160"/>
                      <a:pt x="135255" y="106680"/>
                      <a:pt x="136207" y="68580"/>
                    </a:cubicBezTo>
                    <a:cubicBezTo>
                      <a:pt x="136207" y="30480"/>
                      <a:pt x="105728" y="0"/>
                      <a:pt x="68580" y="0"/>
                    </a:cubicBezTo>
                    <a:close/>
                  </a:path>
                </a:pathLst>
              </a:custGeom>
              <a:solidFill>
                <a:srgbClr val="5E717E"/>
              </a:solidFill>
              <a:ln w="9525" cap="flat">
                <a:noFill/>
                <a:prstDash val="solid"/>
                <a:miter/>
              </a:ln>
            </p:spPr>
            <p:txBody>
              <a:bodyPr rtlCol="0" anchor="ctr"/>
              <a:lstStyle/>
              <a:p>
                <a:endParaRPr lang="en-GB" dirty="0"/>
              </a:p>
            </p:txBody>
          </p:sp>
          <p:sp>
            <p:nvSpPr>
              <p:cNvPr id="348" name="Freeform: Shape 347">
                <a:extLst>
                  <a:ext uri="{FF2B5EF4-FFF2-40B4-BE49-F238E27FC236}">
                    <a16:creationId xmlns:a16="http://schemas.microsoft.com/office/drawing/2014/main" id="{74576A06-3284-4048-9B80-B9DFEE1F6706}"/>
                  </a:ext>
                </a:extLst>
              </p:cNvPr>
              <p:cNvSpPr/>
              <p:nvPr/>
            </p:nvSpPr>
            <p:spPr>
              <a:xfrm>
                <a:off x="5099366" y="4705191"/>
                <a:ext cx="76200" cy="76200"/>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38100" y="0"/>
                    </a:moveTo>
                    <a:cubicBezTo>
                      <a:pt x="17145" y="0"/>
                      <a:pt x="0" y="17145"/>
                      <a:pt x="0" y="38100"/>
                    </a:cubicBezTo>
                    <a:cubicBezTo>
                      <a:pt x="0" y="59055"/>
                      <a:pt x="17145" y="76200"/>
                      <a:pt x="38100" y="76200"/>
                    </a:cubicBezTo>
                    <a:cubicBezTo>
                      <a:pt x="59055" y="76200"/>
                      <a:pt x="76200" y="59055"/>
                      <a:pt x="76200" y="38100"/>
                    </a:cubicBezTo>
                    <a:cubicBezTo>
                      <a:pt x="76200" y="17145"/>
                      <a:pt x="59055" y="0"/>
                      <a:pt x="38100" y="0"/>
                    </a:cubicBezTo>
                    <a:close/>
                  </a:path>
                </a:pathLst>
              </a:custGeom>
              <a:solidFill>
                <a:srgbClr val="FFFFFF"/>
              </a:solidFill>
              <a:ln w="9525" cap="flat">
                <a:noFill/>
                <a:prstDash val="solid"/>
                <a:miter/>
              </a:ln>
            </p:spPr>
            <p:txBody>
              <a:bodyPr rtlCol="0" anchor="ctr"/>
              <a:lstStyle/>
              <a:p>
                <a:endParaRPr lang="en-GB" dirty="0"/>
              </a:p>
            </p:txBody>
          </p:sp>
        </p:grpSp>
        <p:grpSp>
          <p:nvGrpSpPr>
            <p:cNvPr id="349" name="Graphic 1">
              <a:extLst>
                <a:ext uri="{FF2B5EF4-FFF2-40B4-BE49-F238E27FC236}">
                  <a16:creationId xmlns:a16="http://schemas.microsoft.com/office/drawing/2014/main" id="{18581D19-7F31-4923-A585-7AB791B74033}"/>
                </a:ext>
              </a:extLst>
            </p:cNvPr>
            <p:cNvGrpSpPr/>
            <p:nvPr/>
          </p:nvGrpSpPr>
          <p:grpSpPr>
            <a:xfrm>
              <a:off x="5682296" y="4677569"/>
              <a:ext cx="130492" cy="134302"/>
              <a:chOff x="5682296" y="4677569"/>
              <a:chExt cx="130492" cy="134302"/>
            </a:xfrm>
          </p:grpSpPr>
          <p:sp>
            <p:nvSpPr>
              <p:cNvPr id="350" name="Freeform: Shape 349">
                <a:extLst>
                  <a:ext uri="{FF2B5EF4-FFF2-40B4-BE49-F238E27FC236}">
                    <a16:creationId xmlns:a16="http://schemas.microsoft.com/office/drawing/2014/main" id="{F3E0107C-5FBA-4F50-AE1C-8FEAD45225F2}"/>
                  </a:ext>
                </a:extLst>
              </p:cNvPr>
              <p:cNvSpPr/>
              <p:nvPr/>
            </p:nvSpPr>
            <p:spPr>
              <a:xfrm>
                <a:off x="5682296" y="4677569"/>
                <a:ext cx="130492" cy="134302"/>
              </a:xfrm>
              <a:custGeom>
                <a:avLst/>
                <a:gdLst>
                  <a:gd name="connsiteX0" fmla="*/ 64770 w 130492"/>
                  <a:gd name="connsiteY0" fmla="*/ 0 h 134302"/>
                  <a:gd name="connsiteX1" fmla="*/ 0 w 130492"/>
                  <a:gd name="connsiteY1" fmla="*/ 66675 h 134302"/>
                  <a:gd name="connsiteX2" fmla="*/ 65722 w 130492"/>
                  <a:gd name="connsiteY2" fmla="*/ 134303 h 134302"/>
                  <a:gd name="connsiteX3" fmla="*/ 130493 w 130492"/>
                  <a:gd name="connsiteY3" fmla="*/ 67628 h 134302"/>
                  <a:gd name="connsiteX4" fmla="*/ 64770 w 130492"/>
                  <a:gd name="connsiteY4" fmla="*/ 0 h 134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 h="134302">
                    <a:moveTo>
                      <a:pt x="64770" y="0"/>
                    </a:moveTo>
                    <a:cubicBezTo>
                      <a:pt x="28575" y="0"/>
                      <a:pt x="0" y="29528"/>
                      <a:pt x="0" y="66675"/>
                    </a:cubicBezTo>
                    <a:cubicBezTo>
                      <a:pt x="0" y="103822"/>
                      <a:pt x="29528" y="134303"/>
                      <a:pt x="65722" y="134303"/>
                    </a:cubicBezTo>
                    <a:cubicBezTo>
                      <a:pt x="101918" y="134303"/>
                      <a:pt x="130493" y="103822"/>
                      <a:pt x="130493" y="67628"/>
                    </a:cubicBezTo>
                    <a:cubicBezTo>
                      <a:pt x="130493" y="30480"/>
                      <a:pt x="100965" y="0"/>
                      <a:pt x="64770" y="0"/>
                    </a:cubicBezTo>
                    <a:close/>
                  </a:path>
                </a:pathLst>
              </a:custGeom>
              <a:solidFill>
                <a:srgbClr val="5E717E"/>
              </a:solidFill>
              <a:ln w="9525" cap="flat">
                <a:noFill/>
                <a:prstDash val="solid"/>
                <a:miter/>
              </a:ln>
            </p:spPr>
            <p:txBody>
              <a:bodyPr rtlCol="0" anchor="ctr"/>
              <a:lstStyle/>
              <a:p>
                <a:endParaRPr lang="en-GB" dirty="0"/>
              </a:p>
            </p:txBody>
          </p:sp>
          <p:sp>
            <p:nvSpPr>
              <p:cNvPr id="351" name="Freeform: Shape 350">
                <a:extLst>
                  <a:ext uri="{FF2B5EF4-FFF2-40B4-BE49-F238E27FC236}">
                    <a16:creationId xmlns:a16="http://schemas.microsoft.com/office/drawing/2014/main" id="{6CDFBD03-C71B-4B31-9D02-091965D0E77D}"/>
                  </a:ext>
                </a:extLst>
              </p:cNvPr>
              <p:cNvSpPr/>
              <p:nvPr/>
            </p:nvSpPr>
            <p:spPr>
              <a:xfrm>
                <a:off x="5710871" y="4707096"/>
                <a:ext cx="72427" cy="75247"/>
              </a:xfrm>
              <a:custGeom>
                <a:avLst/>
                <a:gdLst>
                  <a:gd name="connsiteX0" fmla="*/ 36195 w 72427"/>
                  <a:gd name="connsiteY0" fmla="*/ 0 h 75247"/>
                  <a:gd name="connsiteX1" fmla="*/ 0 w 72427"/>
                  <a:gd name="connsiteY1" fmla="*/ 37147 h 75247"/>
                  <a:gd name="connsiteX2" fmla="*/ 36195 w 72427"/>
                  <a:gd name="connsiteY2" fmla="*/ 75247 h 75247"/>
                  <a:gd name="connsiteX3" fmla="*/ 72390 w 72427"/>
                  <a:gd name="connsiteY3" fmla="*/ 38100 h 75247"/>
                  <a:gd name="connsiteX4" fmla="*/ 36195 w 72427"/>
                  <a:gd name="connsiteY4" fmla="*/ 0 h 7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27" h="75247">
                    <a:moveTo>
                      <a:pt x="36195" y="0"/>
                    </a:moveTo>
                    <a:cubicBezTo>
                      <a:pt x="16193" y="0"/>
                      <a:pt x="0" y="17145"/>
                      <a:pt x="0" y="37147"/>
                    </a:cubicBezTo>
                    <a:cubicBezTo>
                      <a:pt x="0" y="58103"/>
                      <a:pt x="16193" y="75247"/>
                      <a:pt x="36195" y="75247"/>
                    </a:cubicBezTo>
                    <a:cubicBezTo>
                      <a:pt x="56197" y="75247"/>
                      <a:pt x="72390" y="58103"/>
                      <a:pt x="72390" y="38100"/>
                    </a:cubicBezTo>
                    <a:cubicBezTo>
                      <a:pt x="73343" y="17145"/>
                      <a:pt x="56197" y="0"/>
                      <a:pt x="36195" y="0"/>
                    </a:cubicBezTo>
                    <a:close/>
                  </a:path>
                </a:pathLst>
              </a:custGeom>
              <a:solidFill>
                <a:srgbClr val="FFFFFF"/>
              </a:solidFill>
              <a:ln w="9525" cap="flat">
                <a:noFill/>
                <a:prstDash val="solid"/>
                <a:miter/>
              </a:ln>
            </p:spPr>
            <p:txBody>
              <a:bodyPr rtlCol="0" anchor="ctr"/>
              <a:lstStyle/>
              <a:p>
                <a:endParaRPr lang="en-GB" dirty="0"/>
              </a:p>
            </p:txBody>
          </p:sp>
        </p:grpSp>
        <p:sp>
          <p:nvSpPr>
            <p:cNvPr id="352" name="Freeform: Shape 351">
              <a:extLst>
                <a:ext uri="{FF2B5EF4-FFF2-40B4-BE49-F238E27FC236}">
                  <a16:creationId xmlns:a16="http://schemas.microsoft.com/office/drawing/2014/main" id="{515DA035-20FA-40BD-B1A2-49233C79068D}"/>
                </a:ext>
              </a:extLst>
            </p:cNvPr>
            <p:cNvSpPr/>
            <p:nvPr/>
          </p:nvSpPr>
          <p:spPr>
            <a:xfrm>
              <a:off x="5683249" y="4471828"/>
              <a:ext cx="137741" cy="97155"/>
            </a:xfrm>
            <a:custGeom>
              <a:avLst/>
              <a:gdLst>
                <a:gd name="connsiteX0" fmla="*/ 69532 w 137741"/>
                <a:gd name="connsiteY0" fmla="*/ 3810 h 97155"/>
                <a:gd name="connsiteX1" fmla="*/ 63818 w 137741"/>
                <a:gd name="connsiteY1" fmla="*/ 953 h 97155"/>
                <a:gd name="connsiteX2" fmla="*/ 6668 w 137741"/>
                <a:gd name="connsiteY2" fmla="*/ 0 h 97155"/>
                <a:gd name="connsiteX3" fmla="*/ 0 w 137741"/>
                <a:gd name="connsiteY3" fmla="*/ 6668 h 97155"/>
                <a:gd name="connsiteX4" fmla="*/ 0 w 137741"/>
                <a:gd name="connsiteY4" fmla="*/ 88583 h 97155"/>
                <a:gd name="connsiteX5" fmla="*/ 6668 w 137741"/>
                <a:gd name="connsiteY5" fmla="*/ 96203 h 97155"/>
                <a:gd name="connsiteX6" fmla="*/ 130493 w 137741"/>
                <a:gd name="connsiteY6" fmla="*/ 97155 h 97155"/>
                <a:gd name="connsiteX7" fmla="*/ 136207 w 137741"/>
                <a:gd name="connsiteY7" fmla="*/ 85725 h 97155"/>
                <a:gd name="connsiteX8" fmla="*/ 69532 w 137741"/>
                <a:gd name="connsiteY8" fmla="*/ 3810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741" h="97155">
                  <a:moveTo>
                    <a:pt x="69532" y="3810"/>
                  </a:moveTo>
                  <a:cubicBezTo>
                    <a:pt x="68580" y="1905"/>
                    <a:pt x="66675" y="953"/>
                    <a:pt x="63818" y="953"/>
                  </a:cubicBezTo>
                  <a:lnTo>
                    <a:pt x="6668" y="0"/>
                  </a:lnTo>
                  <a:cubicBezTo>
                    <a:pt x="2857" y="0"/>
                    <a:pt x="0" y="2858"/>
                    <a:pt x="0" y="6668"/>
                  </a:cubicBezTo>
                  <a:lnTo>
                    <a:pt x="0" y="88583"/>
                  </a:lnTo>
                  <a:cubicBezTo>
                    <a:pt x="0" y="92393"/>
                    <a:pt x="2857" y="96203"/>
                    <a:pt x="6668" y="96203"/>
                  </a:cubicBezTo>
                  <a:lnTo>
                    <a:pt x="130493" y="97155"/>
                  </a:lnTo>
                  <a:cubicBezTo>
                    <a:pt x="136207" y="97155"/>
                    <a:pt x="140018" y="90488"/>
                    <a:pt x="136207" y="85725"/>
                  </a:cubicBezTo>
                  <a:lnTo>
                    <a:pt x="69532" y="3810"/>
                  </a:lnTo>
                  <a:close/>
                </a:path>
              </a:pathLst>
            </a:custGeom>
            <a:solidFill>
              <a:srgbClr val="FFFFFF"/>
            </a:solidFill>
            <a:ln w="9525" cap="flat">
              <a:noFill/>
              <a:prstDash val="solid"/>
              <a:miter/>
            </a:ln>
          </p:spPr>
          <p:txBody>
            <a:bodyPr rtlCol="0" anchor="ctr"/>
            <a:lstStyle/>
            <a:p>
              <a:endParaRPr lang="en-GB" dirty="0"/>
            </a:p>
          </p:txBody>
        </p:sp>
      </p:grpSp>
      <p:grpSp>
        <p:nvGrpSpPr>
          <p:cNvPr id="354" name="Graphic 1">
            <a:extLst>
              <a:ext uri="{FF2B5EF4-FFF2-40B4-BE49-F238E27FC236}">
                <a16:creationId xmlns:a16="http://schemas.microsoft.com/office/drawing/2014/main" id="{18581D19-7F31-4923-A585-7AB791B74033}"/>
              </a:ext>
            </a:extLst>
          </p:cNvPr>
          <p:cNvGrpSpPr/>
          <p:nvPr/>
        </p:nvGrpSpPr>
        <p:grpSpPr>
          <a:xfrm>
            <a:off x="3973321" y="2931398"/>
            <a:ext cx="517809" cy="517475"/>
            <a:chOff x="3939809" y="2442765"/>
            <a:chExt cx="517809" cy="517475"/>
          </a:xfrm>
        </p:grpSpPr>
        <p:grpSp>
          <p:nvGrpSpPr>
            <p:cNvPr id="355" name="Graphic 1">
              <a:extLst>
                <a:ext uri="{FF2B5EF4-FFF2-40B4-BE49-F238E27FC236}">
                  <a16:creationId xmlns:a16="http://schemas.microsoft.com/office/drawing/2014/main" id="{18581D19-7F31-4923-A585-7AB791B74033}"/>
                </a:ext>
              </a:extLst>
            </p:cNvPr>
            <p:cNvGrpSpPr/>
            <p:nvPr/>
          </p:nvGrpSpPr>
          <p:grpSpPr>
            <a:xfrm>
              <a:off x="3939809" y="2720912"/>
              <a:ext cx="239798" cy="239329"/>
              <a:chOff x="3939809" y="2720912"/>
              <a:chExt cx="239798" cy="239329"/>
            </a:xfrm>
          </p:grpSpPr>
          <p:sp>
            <p:nvSpPr>
              <p:cNvPr id="356" name="Freeform: Shape 355">
                <a:extLst>
                  <a:ext uri="{FF2B5EF4-FFF2-40B4-BE49-F238E27FC236}">
                    <a16:creationId xmlns:a16="http://schemas.microsoft.com/office/drawing/2014/main" id="{2FF48A3C-6DCE-4D53-A537-7FE0AA6288EE}"/>
                  </a:ext>
                </a:extLst>
              </p:cNvPr>
              <p:cNvSpPr/>
              <p:nvPr/>
            </p:nvSpPr>
            <p:spPr>
              <a:xfrm>
                <a:off x="3959462" y="2781379"/>
                <a:ext cx="160496" cy="159781"/>
              </a:xfrm>
              <a:custGeom>
                <a:avLst/>
                <a:gdLst>
                  <a:gd name="connsiteX0" fmla="*/ 42624 w 160496"/>
                  <a:gd name="connsiteY0" fmla="*/ 158829 h 159781"/>
                  <a:gd name="connsiteX1" fmla="*/ 714 w 160496"/>
                  <a:gd name="connsiteY1" fmla="*/ 116919 h 159781"/>
                  <a:gd name="connsiteX2" fmla="*/ 714 w 160496"/>
                  <a:gd name="connsiteY2" fmla="*/ 113109 h 159781"/>
                  <a:gd name="connsiteX3" fmla="*/ 122634 w 160496"/>
                  <a:gd name="connsiteY3" fmla="*/ 714 h 159781"/>
                  <a:gd name="connsiteX4" fmla="*/ 127397 w 160496"/>
                  <a:gd name="connsiteY4" fmla="*/ 714 h 159781"/>
                  <a:gd name="connsiteX5" fmla="*/ 159782 w 160496"/>
                  <a:gd name="connsiteY5" fmla="*/ 33099 h 159781"/>
                  <a:gd name="connsiteX6" fmla="*/ 159782 w 160496"/>
                  <a:gd name="connsiteY6" fmla="*/ 37862 h 159781"/>
                  <a:gd name="connsiteX7" fmla="*/ 47387 w 160496"/>
                  <a:gd name="connsiteY7" fmla="*/ 159782 h 159781"/>
                  <a:gd name="connsiteX8" fmla="*/ 42624 w 160496"/>
                  <a:gd name="connsiteY8" fmla="*/ 158829 h 15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96" h="159781">
                    <a:moveTo>
                      <a:pt x="42624" y="158829"/>
                    </a:moveTo>
                    <a:lnTo>
                      <a:pt x="714" y="116919"/>
                    </a:lnTo>
                    <a:cubicBezTo>
                      <a:pt x="-238" y="115967"/>
                      <a:pt x="-238" y="114062"/>
                      <a:pt x="714" y="113109"/>
                    </a:cubicBezTo>
                    <a:lnTo>
                      <a:pt x="122634" y="714"/>
                    </a:lnTo>
                    <a:cubicBezTo>
                      <a:pt x="123587" y="-238"/>
                      <a:pt x="126444" y="-238"/>
                      <a:pt x="127397" y="714"/>
                    </a:cubicBezTo>
                    <a:lnTo>
                      <a:pt x="159782" y="33099"/>
                    </a:lnTo>
                    <a:cubicBezTo>
                      <a:pt x="160734" y="34052"/>
                      <a:pt x="160734" y="36909"/>
                      <a:pt x="159782" y="37862"/>
                    </a:cubicBezTo>
                    <a:lnTo>
                      <a:pt x="47387" y="159782"/>
                    </a:lnTo>
                    <a:cubicBezTo>
                      <a:pt x="45482" y="159782"/>
                      <a:pt x="43577" y="159782"/>
                      <a:pt x="42624" y="158829"/>
                    </a:cubicBezTo>
                    <a:close/>
                  </a:path>
                </a:pathLst>
              </a:custGeom>
              <a:solidFill>
                <a:srgbClr val="2B4149"/>
              </a:solidFill>
              <a:ln w="9525" cap="flat">
                <a:noFill/>
                <a:prstDash val="solid"/>
                <a:miter/>
              </a:ln>
            </p:spPr>
            <p:txBody>
              <a:bodyPr rtlCol="0" anchor="ctr"/>
              <a:lstStyle/>
              <a:p>
                <a:endParaRPr lang="en-GB" dirty="0"/>
              </a:p>
            </p:txBody>
          </p:sp>
          <p:grpSp>
            <p:nvGrpSpPr>
              <p:cNvPr id="357" name="Graphic 1">
                <a:extLst>
                  <a:ext uri="{FF2B5EF4-FFF2-40B4-BE49-F238E27FC236}">
                    <a16:creationId xmlns:a16="http://schemas.microsoft.com/office/drawing/2014/main" id="{18581D19-7F31-4923-A585-7AB791B74033}"/>
                  </a:ext>
                </a:extLst>
              </p:cNvPr>
              <p:cNvGrpSpPr/>
              <p:nvPr/>
            </p:nvGrpSpPr>
            <p:grpSpPr>
              <a:xfrm>
                <a:off x="3963986" y="2783046"/>
                <a:ext cx="155883" cy="157876"/>
                <a:chOff x="3963986" y="2783046"/>
                <a:chExt cx="155883" cy="157876"/>
              </a:xfrm>
            </p:grpSpPr>
            <p:sp>
              <p:nvSpPr>
                <p:cNvPr id="358" name="Freeform: Shape 357">
                  <a:extLst>
                    <a:ext uri="{FF2B5EF4-FFF2-40B4-BE49-F238E27FC236}">
                      <a16:creationId xmlns:a16="http://schemas.microsoft.com/office/drawing/2014/main" id="{A2E071ED-4D07-4BD0-BD39-BE9ABE2DD137}"/>
                    </a:ext>
                  </a:extLst>
                </p:cNvPr>
                <p:cNvSpPr/>
                <p:nvPr/>
              </p:nvSpPr>
              <p:spPr>
                <a:xfrm>
                  <a:off x="3963986" y="2783046"/>
                  <a:ext cx="134302" cy="130492"/>
                </a:xfrm>
                <a:custGeom>
                  <a:avLst/>
                  <a:gdLst>
                    <a:gd name="connsiteX0" fmla="*/ 124778 w 134302"/>
                    <a:gd name="connsiteY0" fmla="*/ 0 h 130492"/>
                    <a:gd name="connsiteX1" fmla="*/ 0 w 134302"/>
                    <a:gd name="connsiteY1" fmla="*/ 119063 h 130492"/>
                    <a:gd name="connsiteX2" fmla="*/ 11430 w 134302"/>
                    <a:gd name="connsiteY2" fmla="*/ 130493 h 130492"/>
                    <a:gd name="connsiteX3" fmla="*/ 134303 w 134302"/>
                    <a:gd name="connsiteY3" fmla="*/ 9525 h 130492"/>
                  </a:gdLst>
                  <a:ahLst/>
                  <a:cxnLst>
                    <a:cxn ang="0">
                      <a:pos x="connsiteX0" y="connsiteY0"/>
                    </a:cxn>
                    <a:cxn ang="0">
                      <a:pos x="connsiteX1" y="connsiteY1"/>
                    </a:cxn>
                    <a:cxn ang="0">
                      <a:pos x="connsiteX2" y="connsiteY2"/>
                    </a:cxn>
                    <a:cxn ang="0">
                      <a:pos x="connsiteX3" y="connsiteY3"/>
                    </a:cxn>
                  </a:cxnLst>
                  <a:rect l="l" t="t" r="r" b="b"/>
                  <a:pathLst>
                    <a:path w="134302" h="130492">
                      <a:moveTo>
                        <a:pt x="124778" y="0"/>
                      </a:moveTo>
                      <a:lnTo>
                        <a:pt x="0" y="119063"/>
                      </a:lnTo>
                      <a:lnTo>
                        <a:pt x="11430" y="130493"/>
                      </a:lnTo>
                      <a:lnTo>
                        <a:pt x="134303" y="9525"/>
                      </a:lnTo>
                      <a:close/>
                    </a:path>
                  </a:pathLst>
                </a:custGeom>
                <a:solidFill>
                  <a:srgbClr val="616A72"/>
                </a:solidFill>
                <a:ln w="9525" cap="flat">
                  <a:noFill/>
                  <a:prstDash val="solid"/>
                  <a:miter/>
                </a:ln>
              </p:spPr>
              <p:txBody>
                <a:bodyPr rtlCol="0" anchor="ctr"/>
                <a:lstStyle/>
                <a:p>
                  <a:endParaRPr lang="en-GB" dirty="0"/>
                </a:p>
              </p:txBody>
            </p:sp>
            <p:sp>
              <p:nvSpPr>
                <p:cNvPr id="359" name="Freeform: Shape 358">
                  <a:extLst>
                    <a:ext uri="{FF2B5EF4-FFF2-40B4-BE49-F238E27FC236}">
                      <a16:creationId xmlns:a16="http://schemas.microsoft.com/office/drawing/2014/main" id="{BAA77E4C-EE73-4C1F-9BAE-B6BDC0EF5519}"/>
                    </a:ext>
                  </a:extLst>
                </p:cNvPr>
                <p:cNvSpPr/>
                <p:nvPr/>
              </p:nvSpPr>
              <p:spPr>
                <a:xfrm>
                  <a:off x="3986846" y="2802096"/>
                  <a:ext cx="133023" cy="138826"/>
                </a:xfrm>
                <a:custGeom>
                  <a:avLst/>
                  <a:gdLst>
                    <a:gd name="connsiteX0" fmla="*/ 132398 w 133023"/>
                    <a:gd name="connsiteY0" fmla="*/ 11430 h 138826"/>
                    <a:gd name="connsiteX1" fmla="*/ 120968 w 133023"/>
                    <a:gd name="connsiteY1" fmla="*/ 0 h 138826"/>
                    <a:gd name="connsiteX2" fmla="*/ 0 w 133023"/>
                    <a:gd name="connsiteY2" fmla="*/ 122873 h 138826"/>
                    <a:gd name="connsiteX3" fmla="*/ 15240 w 133023"/>
                    <a:gd name="connsiteY3" fmla="*/ 138113 h 138826"/>
                    <a:gd name="connsiteX4" fmla="*/ 19050 w 133023"/>
                    <a:gd name="connsiteY4" fmla="*/ 138113 h 138826"/>
                    <a:gd name="connsiteX5" fmla="*/ 131445 w 133023"/>
                    <a:gd name="connsiteY5" fmla="*/ 16193 h 138826"/>
                    <a:gd name="connsiteX6" fmla="*/ 132398 w 133023"/>
                    <a:gd name="connsiteY6" fmla="*/ 11430 h 1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23" h="138826">
                      <a:moveTo>
                        <a:pt x="132398" y="11430"/>
                      </a:moveTo>
                      <a:lnTo>
                        <a:pt x="120968" y="0"/>
                      </a:lnTo>
                      <a:lnTo>
                        <a:pt x="0" y="122873"/>
                      </a:lnTo>
                      <a:lnTo>
                        <a:pt x="15240" y="138113"/>
                      </a:lnTo>
                      <a:cubicBezTo>
                        <a:pt x="16193" y="139065"/>
                        <a:pt x="18098" y="139065"/>
                        <a:pt x="19050" y="138113"/>
                      </a:cubicBezTo>
                      <a:lnTo>
                        <a:pt x="131445" y="16193"/>
                      </a:lnTo>
                      <a:cubicBezTo>
                        <a:pt x="133350" y="15240"/>
                        <a:pt x="133350" y="12383"/>
                        <a:pt x="132398" y="11430"/>
                      </a:cubicBezTo>
                      <a:close/>
                    </a:path>
                  </a:pathLst>
                </a:custGeom>
                <a:solidFill>
                  <a:srgbClr val="192228"/>
                </a:solidFill>
                <a:ln w="9525" cap="flat">
                  <a:noFill/>
                  <a:prstDash val="solid"/>
                  <a:miter/>
                </a:ln>
              </p:spPr>
              <p:txBody>
                <a:bodyPr rtlCol="0" anchor="ctr"/>
                <a:lstStyle/>
                <a:p>
                  <a:endParaRPr lang="en-GB" dirty="0"/>
                </a:p>
              </p:txBody>
            </p:sp>
          </p:grpSp>
          <p:grpSp>
            <p:nvGrpSpPr>
              <p:cNvPr id="360" name="Graphic 1">
                <a:extLst>
                  <a:ext uri="{FF2B5EF4-FFF2-40B4-BE49-F238E27FC236}">
                    <a16:creationId xmlns:a16="http://schemas.microsoft.com/office/drawing/2014/main" id="{18581D19-7F31-4923-A585-7AB791B74033}"/>
                  </a:ext>
                </a:extLst>
              </p:cNvPr>
              <p:cNvGrpSpPr/>
              <p:nvPr/>
            </p:nvGrpSpPr>
            <p:grpSpPr>
              <a:xfrm>
                <a:off x="3939809" y="2916396"/>
                <a:ext cx="44179" cy="43844"/>
                <a:chOff x="3939809" y="2916396"/>
                <a:chExt cx="44179" cy="43844"/>
              </a:xfrm>
            </p:grpSpPr>
            <p:sp>
              <p:nvSpPr>
                <p:cNvPr id="361" name="Freeform: Shape 360">
                  <a:extLst>
                    <a:ext uri="{FF2B5EF4-FFF2-40B4-BE49-F238E27FC236}">
                      <a16:creationId xmlns:a16="http://schemas.microsoft.com/office/drawing/2014/main" id="{D23583A7-68DA-4FF1-8D2F-9952138D646A}"/>
                    </a:ext>
                  </a:extLst>
                </p:cNvPr>
                <p:cNvSpPr/>
                <p:nvPr/>
              </p:nvSpPr>
              <p:spPr>
                <a:xfrm>
                  <a:off x="3939809" y="2916396"/>
                  <a:ext cx="44179" cy="43844"/>
                </a:xfrm>
                <a:custGeom>
                  <a:avLst/>
                  <a:gdLst>
                    <a:gd name="connsiteX0" fmla="*/ 4174 w 44179"/>
                    <a:gd name="connsiteY0" fmla="*/ 0 h 43844"/>
                    <a:gd name="connsiteX1" fmla="*/ 5127 w 44179"/>
                    <a:gd name="connsiteY1" fmla="*/ 21908 h 43844"/>
                    <a:gd name="connsiteX2" fmla="*/ 22272 w 44179"/>
                    <a:gd name="connsiteY2" fmla="*/ 39052 h 43844"/>
                    <a:gd name="connsiteX3" fmla="*/ 44179 w 44179"/>
                    <a:gd name="connsiteY3" fmla="*/ 40005 h 43844"/>
                    <a:gd name="connsiteX4" fmla="*/ 4174 w 44179"/>
                    <a:gd name="connsiteY4" fmla="*/ 0 h 4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79" h="43844">
                      <a:moveTo>
                        <a:pt x="4174" y="0"/>
                      </a:moveTo>
                      <a:cubicBezTo>
                        <a:pt x="-1541" y="5715"/>
                        <a:pt x="-1541" y="15240"/>
                        <a:pt x="5127" y="21908"/>
                      </a:cubicBezTo>
                      <a:lnTo>
                        <a:pt x="22272" y="39052"/>
                      </a:lnTo>
                      <a:cubicBezTo>
                        <a:pt x="27986" y="44768"/>
                        <a:pt x="38464" y="45720"/>
                        <a:pt x="44179" y="40005"/>
                      </a:cubicBezTo>
                      <a:lnTo>
                        <a:pt x="4174" y="0"/>
                      </a:lnTo>
                      <a:close/>
                    </a:path>
                  </a:pathLst>
                </a:custGeom>
                <a:solidFill>
                  <a:srgbClr val="AAACB1"/>
                </a:solidFill>
                <a:ln w="9525" cap="flat">
                  <a:noFill/>
                  <a:prstDash val="solid"/>
                  <a:miter/>
                </a:ln>
              </p:spPr>
              <p:txBody>
                <a:bodyPr rtlCol="0" anchor="ctr"/>
                <a:lstStyle/>
                <a:p>
                  <a:endParaRPr lang="en-GB" dirty="0"/>
                </a:p>
              </p:txBody>
            </p:sp>
            <p:grpSp>
              <p:nvGrpSpPr>
                <p:cNvPr id="362" name="Graphic 1">
                  <a:extLst>
                    <a:ext uri="{FF2B5EF4-FFF2-40B4-BE49-F238E27FC236}">
                      <a16:creationId xmlns:a16="http://schemas.microsoft.com/office/drawing/2014/main" id="{18581D19-7F31-4923-A585-7AB791B74033}"/>
                    </a:ext>
                  </a:extLst>
                </p:cNvPr>
                <p:cNvGrpSpPr/>
                <p:nvPr/>
              </p:nvGrpSpPr>
              <p:grpSpPr>
                <a:xfrm>
                  <a:off x="3943603" y="2921158"/>
                  <a:ext cx="40386" cy="39082"/>
                  <a:chOff x="3943603" y="2921158"/>
                  <a:chExt cx="40386" cy="39082"/>
                </a:xfrm>
              </p:grpSpPr>
              <p:sp>
                <p:nvSpPr>
                  <p:cNvPr id="363" name="Freeform: Shape 362">
                    <a:extLst>
                      <a:ext uri="{FF2B5EF4-FFF2-40B4-BE49-F238E27FC236}">
                        <a16:creationId xmlns:a16="http://schemas.microsoft.com/office/drawing/2014/main" id="{1F2EF86C-1A8D-4400-9265-747CA1A69379}"/>
                      </a:ext>
                    </a:extLst>
                  </p:cNvPr>
                  <p:cNvSpPr/>
                  <p:nvPr/>
                </p:nvSpPr>
                <p:spPr>
                  <a:xfrm>
                    <a:off x="3955414" y="2941161"/>
                    <a:ext cx="28575" cy="19079"/>
                  </a:xfrm>
                  <a:custGeom>
                    <a:avLst/>
                    <a:gdLst>
                      <a:gd name="connsiteX0" fmla="*/ 13335 w 28575"/>
                      <a:gd name="connsiteY0" fmla="*/ 0 h 19079"/>
                      <a:gd name="connsiteX1" fmla="*/ 0 w 28575"/>
                      <a:gd name="connsiteY1" fmla="*/ 7620 h 19079"/>
                      <a:gd name="connsiteX2" fmla="*/ 6667 w 28575"/>
                      <a:gd name="connsiteY2" fmla="*/ 14288 h 19079"/>
                      <a:gd name="connsiteX3" fmla="*/ 28575 w 28575"/>
                      <a:gd name="connsiteY3" fmla="*/ 15240 h 19079"/>
                      <a:gd name="connsiteX4" fmla="*/ 13335 w 28575"/>
                      <a:gd name="connsiteY4" fmla="*/ 0 h 1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79">
                        <a:moveTo>
                          <a:pt x="13335" y="0"/>
                        </a:moveTo>
                        <a:cubicBezTo>
                          <a:pt x="7620" y="5715"/>
                          <a:pt x="1905" y="9525"/>
                          <a:pt x="0" y="7620"/>
                        </a:cubicBezTo>
                        <a:lnTo>
                          <a:pt x="6667" y="14288"/>
                        </a:lnTo>
                        <a:cubicBezTo>
                          <a:pt x="12382" y="20003"/>
                          <a:pt x="22860" y="20955"/>
                          <a:pt x="28575" y="15240"/>
                        </a:cubicBezTo>
                        <a:lnTo>
                          <a:pt x="13335" y="0"/>
                        </a:lnTo>
                        <a:close/>
                      </a:path>
                    </a:pathLst>
                  </a:custGeom>
                  <a:solidFill>
                    <a:srgbClr val="6B737A"/>
                  </a:solidFill>
                  <a:ln w="9525" cap="flat">
                    <a:noFill/>
                    <a:prstDash val="solid"/>
                    <a:miter/>
                  </a:ln>
                </p:spPr>
                <p:txBody>
                  <a:bodyPr rtlCol="0" anchor="ctr"/>
                  <a:lstStyle/>
                  <a:p>
                    <a:endParaRPr lang="en-GB" dirty="0"/>
                  </a:p>
                </p:txBody>
              </p:sp>
              <p:sp>
                <p:nvSpPr>
                  <p:cNvPr id="364" name="Freeform: Shape 363">
                    <a:extLst>
                      <a:ext uri="{FF2B5EF4-FFF2-40B4-BE49-F238E27FC236}">
                        <a16:creationId xmlns:a16="http://schemas.microsoft.com/office/drawing/2014/main" id="{A9A6ECD3-BAFC-4CCB-98C6-72FC692AAA95}"/>
                      </a:ext>
                    </a:extLst>
                  </p:cNvPr>
                  <p:cNvSpPr/>
                  <p:nvPr/>
                </p:nvSpPr>
                <p:spPr>
                  <a:xfrm>
                    <a:off x="3943603" y="2921158"/>
                    <a:ext cx="15620" cy="23812"/>
                  </a:xfrm>
                  <a:custGeom>
                    <a:avLst/>
                    <a:gdLst>
                      <a:gd name="connsiteX0" fmla="*/ 15621 w 15620"/>
                      <a:gd name="connsiteY0" fmla="*/ 10477 h 23812"/>
                      <a:gd name="connsiteX1" fmla="*/ 5143 w 15620"/>
                      <a:gd name="connsiteY1" fmla="*/ 0 h 23812"/>
                      <a:gd name="connsiteX2" fmla="*/ 2286 w 15620"/>
                      <a:gd name="connsiteY2" fmla="*/ 19050 h 23812"/>
                      <a:gd name="connsiteX3" fmla="*/ 7049 w 15620"/>
                      <a:gd name="connsiteY3" fmla="*/ 23813 h 23812"/>
                      <a:gd name="connsiteX4" fmla="*/ 15621 w 15620"/>
                      <a:gd name="connsiteY4" fmla="*/ 10477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23812">
                        <a:moveTo>
                          <a:pt x="15621" y="10477"/>
                        </a:moveTo>
                        <a:lnTo>
                          <a:pt x="5143" y="0"/>
                        </a:lnTo>
                        <a:cubicBezTo>
                          <a:pt x="-571" y="5715"/>
                          <a:pt x="-1524" y="14288"/>
                          <a:pt x="2286" y="19050"/>
                        </a:cubicBezTo>
                        <a:lnTo>
                          <a:pt x="7049" y="23813"/>
                        </a:lnTo>
                        <a:cubicBezTo>
                          <a:pt x="7049" y="21908"/>
                          <a:pt x="9906" y="16193"/>
                          <a:pt x="15621" y="10477"/>
                        </a:cubicBezTo>
                        <a:close/>
                      </a:path>
                    </a:pathLst>
                  </a:custGeom>
                  <a:solidFill>
                    <a:srgbClr val="CDCDD1"/>
                  </a:solidFill>
                  <a:ln w="9525" cap="flat">
                    <a:noFill/>
                    <a:prstDash val="solid"/>
                    <a:miter/>
                  </a:ln>
                </p:spPr>
                <p:txBody>
                  <a:bodyPr rtlCol="0" anchor="ctr"/>
                  <a:lstStyle/>
                  <a:p>
                    <a:endParaRPr lang="en-GB" dirty="0"/>
                  </a:p>
                </p:txBody>
              </p:sp>
            </p:grpSp>
          </p:grpSp>
          <p:grpSp>
            <p:nvGrpSpPr>
              <p:cNvPr id="365" name="Graphic 1">
                <a:extLst>
                  <a:ext uri="{FF2B5EF4-FFF2-40B4-BE49-F238E27FC236}">
                    <a16:creationId xmlns:a16="http://schemas.microsoft.com/office/drawing/2014/main" id="{18581D19-7F31-4923-A585-7AB791B74033}"/>
                  </a:ext>
                </a:extLst>
              </p:cNvPr>
              <p:cNvGrpSpPr/>
              <p:nvPr/>
            </p:nvGrpSpPr>
            <p:grpSpPr>
              <a:xfrm>
                <a:off x="4087097" y="2720912"/>
                <a:ext cx="92511" cy="93090"/>
                <a:chOff x="4087097" y="2720912"/>
                <a:chExt cx="92511" cy="93090"/>
              </a:xfrm>
            </p:grpSpPr>
            <p:grpSp>
              <p:nvGrpSpPr>
                <p:cNvPr id="366" name="Graphic 1">
                  <a:extLst>
                    <a:ext uri="{FF2B5EF4-FFF2-40B4-BE49-F238E27FC236}">
                      <a16:creationId xmlns:a16="http://schemas.microsoft.com/office/drawing/2014/main" id="{18581D19-7F31-4923-A585-7AB791B74033}"/>
                    </a:ext>
                  </a:extLst>
                </p:cNvPr>
                <p:cNvGrpSpPr/>
                <p:nvPr/>
              </p:nvGrpSpPr>
              <p:grpSpPr>
                <a:xfrm>
                  <a:off x="4089357" y="2720912"/>
                  <a:ext cx="90250" cy="90250"/>
                  <a:chOff x="4089357" y="2720912"/>
                  <a:chExt cx="90250" cy="90250"/>
                </a:xfrm>
              </p:grpSpPr>
              <p:sp>
                <p:nvSpPr>
                  <p:cNvPr id="367" name="Freeform: Shape 366">
                    <a:extLst>
                      <a:ext uri="{FF2B5EF4-FFF2-40B4-BE49-F238E27FC236}">
                        <a16:creationId xmlns:a16="http://schemas.microsoft.com/office/drawing/2014/main" id="{8988E69D-686E-4B46-89FD-6AD1422085E7}"/>
                      </a:ext>
                    </a:extLst>
                  </p:cNvPr>
                  <p:cNvSpPr/>
                  <p:nvPr/>
                </p:nvSpPr>
                <p:spPr>
                  <a:xfrm rot="2700000">
                    <a:off x="4112575" y="2724127"/>
                    <a:ext cx="43814" cy="83819"/>
                  </a:xfrm>
                  <a:custGeom>
                    <a:avLst/>
                    <a:gdLst>
                      <a:gd name="connsiteX0" fmla="*/ 0 w 43814"/>
                      <a:gd name="connsiteY0" fmla="*/ 0 h 83819"/>
                      <a:gd name="connsiteX1" fmla="*/ 43815 w 43814"/>
                      <a:gd name="connsiteY1" fmla="*/ 0 h 83819"/>
                      <a:gd name="connsiteX2" fmla="*/ 43815 w 43814"/>
                      <a:gd name="connsiteY2" fmla="*/ 83819 h 83819"/>
                      <a:gd name="connsiteX3" fmla="*/ 0 w 43814"/>
                      <a:gd name="connsiteY3" fmla="*/ 83819 h 83819"/>
                    </a:gdLst>
                    <a:ahLst/>
                    <a:cxnLst>
                      <a:cxn ang="0">
                        <a:pos x="connsiteX0" y="connsiteY0"/>
                      </a:cxn>
                      <a:cxn ang="0">
                        <a:pos x="connsiteX1" y="connsiteY1"/>
                      </a:cxn>
                      <a:cxn ang="0">
                        <a:pos x="connsiteX2" y="connsiteY2"/>
                      </a:cxn>
                      <a:cxn ang="0">
                        <a:pos x="connsiteX3" y="connsiteY3"/>
                      </a:cxn>
                    </a:cxnLst>
                    <a:rect l="l" t="t" r="r" b="b"/>
                    <a:pathLst>
                      <a:path w="43814" h="83819">
                        <a:moveTo>
                          <a:pt x="0" y="0"/>
                        </a:moveTo>
                        <a:lnTo>
                          <a:pt x="43815" y="0"/>
                        </a:lnTo>
                        <a:lnTo>
                          <a:pt x="43815" y="83819"/>
                        </a:lnTo>
                        <a:lnTo>
                          <a:pt x="0" y="83819"/>
                        </a:lnTo>
                        <a:close/>
                      </a:path>
                    </a:pathLst>
                  </a:custGeom>
                  <a:solidFill>
                    <a:srgbClr val="898E94"/>
                  </a:solidFill>
                  <a:ln w="9525" cap="flat">
                    <a:noFill/>
                    <a:prstDash val="solid"/>
                    <a:miter/>
                  </a:ln>
                </p:spPr>
                <p:txBody>
                  <a:bodyPr rtlCol="0" anchor="ctr"/>
                  <a:lstStyle/>
                  <a:p>
                    <a:endParaRPr lang="en-GB" dirty="0"/>
                  </a:p>
                </p:txBody>
              </p:sp>
              <p:sp>
                <p:nvSpPr>
                  <p:cNvPr id="368" name="Freeform: Shape 367">
                    <a:extLst>
                      <a:ext uri="{FF2B5EF4-FFF2-40B4-BE49-F238E27FC236}">
                        <a16:creationId xmlns:a16="http://schemas.microsoft.com/office/drawing/2014/main" id="{B8654EB0-E215-40FE-BFE4-64B4D7433B50}"/>
                      </a:ext>
                    </a:extLst>
                  </p:cNvPr>
                  <p:cNvSpPr/>
                  <p:nvPr/>
                </p:nvSpPr>
                <p:spPr>
                  <a:xfrm rot="2700000">
                    <a:off x="4136277" y="2734093"/>
                    <a:ext cx="15239" cy="83819"/>
                  </a:xfrm>
                  <a:custGeom>
                    <a:avLst/>
                    <a:gdLst>
                      <a:gd name="connsiteX0" fmla="*/ 0 w 15239"/>
                      <a:gd name="connsiteY0" fmla="*/ 0 h 83819"/>
                      <a:gd name="connsiteX1" fmla="*/ 15240 w 15239"/>
                      <a:gd name="connsiteY1" fmla="*/ 0 h 83819"/>
                      <a:gd name="connsiteX2" fmla="*/ 15240 w 15239"/>
                      <a:gd name="connsiteY2" fmla="*/ 83819 h 83819"/>
                      <a:gd name="connsiteX3" fmla="*/ 0 w 15239"/>
                      <a:gd name="connsiteY3" fmla="*/ 83819 h 83819"/>
                    </a:gdLst>
                    <a:ahLst/>
                    <a:cxnLst>
                      <a:cxn ang="0">
                        <a:pos x="connsiteX0" y="connsiteY0"/>
                      </a:cxn>
                      <a:cxn ang="0">
                        <a:pos x="connsiteX1" y="connsiteY1"/>
                      </a:cxn>
                      <a:cxn ang="0">
                        <a:pos x="connsiteX2" y="connsiteY2"/>
                      </a:cxn>
                      <a:cxn ang="0">
                        <a:pos x="connsiteX3" y="connsiteY3"/>
                      </a:cxn>
                    </a:cxnLst>
                    <a:rect l="l" t="t" r="r" b="b"/>
                    <a:pathLst>
                      <a:path w="15239" h="83819">
                        <a:moveTo>
                          <a:pt x="0" y="0"/>
                        </a:moveTo>
                        <a:lnTo>
                          <a:pt x="15240" y="0"/>
                        </a:lnTo>
                        <a:lnTo>
                          <a:pt x="15240" y="83819"/>
                        </a:lnTo>
                        <a:lnTo>
                          <a:pt x="0" y="83819"/>
                        </a:lnTo>
                        <a:close/>
                      </a:path>
                    </a:pathLst>
                  </a:custGeom>
                  <a:solidFill>
                    <a:srgbClr val="4E5B63"/>
                  </a:solidFill>
                  <a:ln w="9525" cap="flat">
                    <a:noFill/>
                    <a:prstDash val="solid"/>
                    <a:miter/>
                  </a:ln>
                </p:spPr>
                <p:txBody>
                  <a:bodyPr rtlCol="0" anchor="ctr"/>
                  <a:lstStyle/>
                  <a:p>
                    <a:endParaRPr lang="en-GB" dirty="0"/>
                  </a:p>
                </p:txBody>
              </p:sp>
              <p:sp>
                <p:nvSpPr>
                  <p:cNvPr id="369" name="Freeform: Shape 368">
                    <a:extLst>
                      <a:ext uri="{FF2B5EF4-FFF2-40B4-BE49-F238E27FC236}">
                        <a16:creationId xmlns:a16="http://schemas.microsoft.com/office/drawing/2014/main" id="{07748FF7-9F00-4D4C-B7E1-94370755002B}"/>
                      </a:ext>
                    </a:extLst>
                  </p:cNvPr>
                  <p:cNvSpPr/>
                  <p:nvPr/>
                </p:nvSpPr>
                <p:spPr>
                  <a:xfrm rot="2700000">
                    <a:off x="4118498" y="2714518"/>
                    <a:ext cx="13334" cy="83819"/>
                  </a:xfrm>
                  <a:custGeom>
                    <a:avLst/>
                    <a:gdLst>
                      <a:gd name="connsiteX0" fmla="*/ 0 w 13334"/>
                      <a:gd name="connsiteY0" fmla="*/ 0 h 83819"/>
                      <a:gd name="connsiteX1" fmla="*/ 13335 w 13334"/>
                      <a:gd name="connsiteY1" fmla="*/ 0 h 83819"/>
                      <a:gd name="connsiteX2" fmla="*/ 13335 w 13334"/>
                      <a:gd name="connsiteY2" fmla="*/ 83819 h 83819"/>
                      <a:gd name="connsiteX3" fmla="*/ 0 w 13334"/>
                      <a:gd name="connsiteY3" fmla="*/ 83819 h 83819"/>
                    </a:gdLst>
                    <a:ahLst/>
                    <a:cxnLst>
                      <a:cxn ang="0">
                        <a:pos x="connsiteX0" y="connsiteY0"/>
                      </a:cxn>
                      <a:cxn ang="0">
                        <a:pos x="connsiteX1" y="connsiteY1"/>
                      </a:cxn>
                      <a:cxn ang="0">
                        <a:pos x="connsiteX2" y="connsiteY2"/>
                      </a:cxn>
                      <a:cxn ang="0">
                        <a:pos x="connsiteX3" y="connsiteY3"/>
                      </a:cxn>
                    </a:cxnLst>
                    <a:rect l="l" t="t" r="r" b="b"/>
                    <a:pathLst>
                      <a:path w="13334" h="83819">
                        <a:moveTo>
                          <a:pt x="0" y="0"/>
                        </a:moveTo>
                        <a:lnTo>
                          <a:pt x="13335" y="0"/>
                        </a:lnTo>
                        <a:lnTo>
                          <a:pt x="13335" y="83819"/>
                        </a:lnTo>
                        <a:lnTo>
                          <a:pt x="0" y="83819"/>
                        </a:lnTo>
                        <a:close/>
                      </a:path>
                    </a:pathLst>
                  </a:custGeom>
                  <a:solidFill>
                    <a:srgbClr val="9FA2A7"/>
                  </a:solidFill>
                  <a:ln w="9525" cap="flat">
                    <a:noFill/>
                    <a:prstDash val="solid"/>
                    <a:miter/>
                  </a:ln>
                </p:spPr>
                <p:txBody>
                  <a:bodyPr rtlCol="0" anchor="ctr"/>
                  <a:lstStyle/>
                  <a:p>
                    <a:endParaRPr lang="en-GB" dirty="0"/>
                  </a:p>
                </p:txBody>
              </p:sp>
            </p:grpSp>
            <p:grpSp>
              <p:nvGrpSpPr>
                <p:cNvPr id="370" name="Graphic 1">
                  <a:extLst>
                    <a:ext uri="{FF2B5EF4-FFF2-40B4-BE49-F238E27FC236}">
                      <a16:creationId xmlns:a16="http://schemas.microsoft.com/office/drawing/2014/main" id="{18581D19-7F31-4923-A585-7AB791B74033}"/>
                    </a:ext>
                  </a:extLst>
                </p:cNvPr>
                <p:cNvGrpSpPr/>
                <p:nvPr/>
              </p:nvGrpSpPr>
              <p:grpSpPr>
                <a:xfrm>
                  <a:off x="4087097" y="2761615"/>
                  <a:ext cx="50958" cy="52387"/>
                  <a:chOff x="4087097" y="2761615"/>
                  <a:chExt cx="50958" cy="52387"/>
                </a:xfrm>
              </p:grpSpPr>
              <p:sp>
                <p:nvSpPr>
                  <p:cNvPr id="371" name="Freeform: Shape 370">
                    <a:extLst>
                      <a:ext uri="{FF2B5EF4-FFF2-40B4-BE49-F238E27FC236}">
                        <a16:creationId xmlns:a16="http://schemas.microsoft.com/office/drawing/2014/main" id="{85AAED40-5581-43F3-B224-0C2381C842EF}"/>
                      </a:ext>
                    </a:extLst>
                  </p:cNvPr>
                  <p:cNvSpPr/>
                  <p:nvPr/>
                </p:nvSpPr>
                <p:spPr>
                  <a:xfrm>
                    <a:off x="4087097" y="2761615"/>
                    <a:ext cx="50958" cy="52387"/>
                  </a:xfrm>
                  <a:custGeom>
                    <a:avLst/>
                    <a:gdLst>
                      <a:gd name="connsiteX0" fmla="*/ 50244 w 50958"/>
                      <a:gd name="connsiteY0" fmla="*/ 32861 h 52387"/>
                      <a:gd name="connsiteX1" fmla="*/ 18812 w 50958"/>
                      <a:gd name="connsiteY1" fmla="*/ 1429 h 52387"/>
                      <a:gd name="connsiteX2" fmla="*/ 14049 w 50958"/>
                      <a:gd name="connsiteY2" fmla="*/ 1429 h 52387"/>
                      <a:gd name="connsiteX3" fmla="*/ 714 w 50958"/>
                      <a:gd name="connsiteY3" fmla="*/ 14764 h 52387"/>
                      <a:gd name="connsiteX4" fmla="*/ 714 w 50958"/>
                      <a:gd name="connsiteY4" fmla="*/ 19526 h 52387"/>
                      <a:gd name="connsiteX5" fmla="*/ 32147 w 50958"/>
                      <a:gd name="connsiteY5" fmla="*/ 50959 h 52387"/>
                      <a:gd name="connsiteX6" fmla="*/ 36909 w 50958"/>
                      <a:gd name="connsiteY6" fmla="*/ 50959 h 52387"/>
                      <a:gd name="connsiteX7" fmla="*/ 50244 w 50958"/>
                      <a:gd name="connsiteY7" fmla="*/ 37624 h 52387"/>
                      <a:gd name="connsiteX8" fmla="*/ 50244 w 50958"/>
                      <a:gd name="connsiteY8" fmla="*/ 32861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52387">
                        <a:moveTo>
                          <a:pt x="50244" y="32861"/>
                        </a:moveTo>
                        <a:lnTo>
                          <a:pt x="18812" y="1429"/>
                        </a:lnTo>
                        <a:cubicBezTo>
                          <a:pt x="16907" y="-476"/>
                          <a:pt x="15002" y="-476"/>
                          <a:pt x="14049" y="1429"/>
                        </a:cubicBezTo>
                        <a:lnTo>
                          <a:pt x="714" y="14764"/>
                        </a:lnTo>
                        <a:cubicBezTo>
                          <a:pt x="-238" y="15716"/>
                          <a:pt x="-238" y="18574"/>
                          <a:pt x="714" y="19526"/>
                        </a:cubicBezTo>
                        <a:lnTo>
                          <a:pt x="32147" y="50959"/>
                        </a:lnTo>
                        <a:cubicBezTo>
                          <a:pt x="34052" y="52864"/>
                          <a:pt x="35957" y="52864"/>
                          <a:pt x="36909" y="50959"/>
                        </a:cubicBezTo>
                        <a:lnTo>
                          <a:pt x="50244" y="37624"/>
                        </a:lnTo>
                        <a:cubicBezTo>
                          <a:pt x="51197" y="36671"/>
                          <a:pt x="51197" y="34766"/>
                          <a:pt x="50244" y="32861"/>
                        </a:cubicBezTo>
                        <a:close/>
                      </a:path>
                    </a:pathLst>
                  </a:custGeom>
                  <a:solidFill>
                    <a:srgbClr val="B6B7BB"/>
                  </a:solidFill>
                  <a:ln w="9525" cap="flat">
                    <a:noFill/>
                    <a:prstDash val="solid"/>
                    <a:miter/>
                  </a:ln>
                </p:spPr>
                <p:txBody>
                  <a:bodyPr rtlCol="0" anchor="ctr"/>
                  <a:lstStyle/>
                  <a:p>
                    <a:endParaRPr lang="en-GB" dirty="0"/>
                  </a:p>
                </p:txBody>
              </p:sp>
              <p:grpSp>
                <p:nvGrpSpPr>
                  <p:cNvPr id="372" name="Graphic 1">
                    <a:extLst>
                      <a:ext uri="{FF2B5EF4-FFF2-40B4-BE49-F238E27FC236}">
                        <a16:creationId xmlns:a16="http://schemas.microsoft.com/office/drawing/2014/main" id="{18581D19-7F31-4923-A585-7AB791B74033}"/>
                      </a:ext>
                    </a:extLst>
                  </p:cNvPr>
                  <p:cNvGrpSpPr/>
                  <p:nvPr/>
                </p:nvGrpSpPr>
                <p:grpSpPr>
                  <a:xfrm>
                    <a:off x="4087664" y="2764234"/>
                    <a:ext cx="50391" cy="49768"/>
                    <a:chOff x="4087664" y="2764234"/>
                    <a:chExt cx="50391" cy="49768"/>
                  </a:xfrm>
                </p:grpSpPr>
                <p:sp>
                  <p:nvSpPr>
                    <p:cNvPr id="373" name="Freeform: Shape 372">
                      <a:extLst>
                        <a:ext uri="{FF2B5EF4-FFF2-40B4-BE49-F238E27FC236}">
                          <a16:creationId xmlns:a16="http://schemas.microsoft.com/office/drawing/2014/main" id="{79619CE4-0162-4ED7-B1F2-A07DE1DDD4B1}"/>
                        </a:ext>
                      </a:extLst>
                    </p:cNvPr>
                    <p:cNvSpPr/>
                    <p:nvPr/>
                  </p:nvSpPr>
                  <p:spPr>
                    <a:xfrm>
                      <a:off x="4087664" y="2764234"/>
                      <a:ext cx="28722" cy="28336"/>
                    </a:xfrm>
                    <a:custGeom>
                      <a:avLst/>
                      <a:gdLst>
                        <a:gd name="connsiteX0" fmla="*/ 12530 w 28722"/>
                        <a:gd name="connsiteY0" fmla="*/ 25479 h 28336"/>
                        <a:gd name="connsiteX1" fmla="*/ 25865 w 28722"/>
                        <a:gd name="connsiteY1" fmla="*/ 12144 h 28336"/>
                        <a:gd name="connsiteX2" fmla="*/ 28722 w 28722"/>
                        <a:gd name="connsiteY2" fmla="*/ 10239 h 28336"/>
                        <a:gd name="connsiteX3" fmla="*/ 19197 w 28722"/>
                        <a:gd name="connsiteY3" fmla="*/ 714 h 28336"/>
                        <a:gd name="connsiteX4" fmla="*/ 14435 w 28722"/>
                        <a:gd name="connsiteY4" fmla="*/ 714 h 28336"/>
                        <a:gd name="connsiteX5" fmla="*/ 1100 w 28722"/>
                        <a:gd name="connsiteY5" fmla="*/ 14049 h 28336"/>
                        <a:gd name="connsiteX6" fmla="*/ 1100 w 28722"/>
                        <a:gd name="connsiteY6" fmla="*/ 18812 h 28336"/>
                        <a:gd name="connsiteX7" fmla="*/ 10625 w 28722"/>
                        <a:gd name="connsiteY7" fmla="*/ 28337 h 28336"/>
                        <a:gd name="connsiteX8" fmla="*/ 12530 w 28722"/>
                        <a:gd name="connsiteY8" fmla="*/ 25479 h 2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2" h="28336">
                          <a:moveTo>
                            <a:pt x="12530" y="25479"/>
                          </a:moveTo>
                          <a:lnTo>
                            <a:pt x="25865" y="12144"/>
                          </a:lnTo>
                          <a:cubicBezTo>
                            <a:pt x="26817" y="11192"/>
                            <a:pt x="28722" y="10239"/>
                            <a:pt x="28722" y="10239"/>
                          </a:cubicBezTo>
                          <a:lnTo>
                            <a:pt x="19197" y="714"/>
                          </a:lnTo>
                          <a:cubicBezTo>
                            <a:pt x="18245" y="-238"/>
                            <a:pt x="16340" y="-238"/>
                            <a:pt x="14435" y="714"/>
                          </a:cubicBezTo>
                          <a:lnTo>
                            <a:pt x="1100" y="14049"/>
                          </a:lnTo>
                          <a:cubicBezTo>
                            <a:pt x="147" y="15002"/>
                            <a:pt x="-805" y="17859"/>
                            <a:pt x="1100" y="18812"/>
                          </a:cubicBezTo>
                          <a:lnTo>
                            <a:pt x="10625" y="28337"/>
                          </a:lnTo>
                          <a:cubicBezTo>
                            <a:pt x="10625" y="28337"/>
                            <a:pt x="10625" y="27384"/>
                            <a:pt x="12530" y="25479"/>
                          </a:cubicBezTo>
                          <a:close/>
                        </a:path>
                      </a:pathLst>
                    </a:custGeom>
                    <a:solidFill>
                      <a:srgbClr val="E5E6E8"/>
                    </a:solidFill>
                    <a:ln w="9525" cap="flat">
                      <a:noFill/>
                      <a:prstDash val="solid"/>
                      <a:miter/>
                    </a:ln>
                  </p:spPr>
                  <p:txBody>
                    <a:bodyPr rtlCol="0" anchor="ctr"/>
                    <a:lstStyle/>
                    <a:p>
                      <a:endParaRPr lang="en-GB" dirty="0"/>
                    </a:p>
                  </p:txBody>
                </p:sp>
                <p:sp>
                  <p:nvSpPr>
                    <p:cNvPr id="374" name="Freeform: Shape 373">
                      <a:extLst>
                        <a:ext uri="{FF2B5EF4-FFF2-40B4-BE49-F238E27FC236}">
                          <a16:creationId xmlns:a16="http://schemas.microsoft.com/office/drawing/2014/main" id="{15124EE1-5766-46CB-BDDE-D3E3D0FABD2B}"/>
                        </a:ext>
                      </a:extLst>
                    </p:cNvPr>
                    <p:cNvSpPr/>
                    <p:nvPr/>
                  </p:nvSpPr>
                  <p:spPr>
                    <a:xfrm>
                      <a:off x="4107814" y="2783046"/>
                      <a:ext cx="30241" cy="30956"/>
                    </a:xfrm>
                    <a:custGeom>
                      <a:avLst/>
                      <a:gdLst>
                        <a:gd name="connsiteX0" fmla="*/ 29527 w 30241"/>
                        <a:gd name="connsiteY0" fmla="*/ 11430 h 30956"/>
                        <a:gd name="connsiteX1" fmla="*/ 18097 w 30241"/>
                        <a:gd name="connsiteY1" fmla="*/ 0 h 30956"/>
                        <a:gd name="connsiteX2" fmla="*/ 16192 w 30241"/>
                        <a:gd name="connsiteY2" fmla="*/ 2858 h 30956"/>
                        <a:gd name="connsiteX3" fmla="*/ 2857 w 30241"/>
                        <a:gd name="connsiteY3" fmla="*/ 16193 h 30956"/>
                        <a:gd name="connsiteX4" fmla="*/ 0 w 30241"/>
                        <a:gd name="connsiteY4" fmla="*/ 18098 h 30956"/>
                        <a:gd name="connsiteX5" fmla="*/ 11430 w 30241"/>
                        <a:gd name="connsiteY5" fmla="*/ 29527 h 30956"/>
                        <a:gd name="connsiteX6" fmla="*/ 16192 w 30241"/>
                        <a:gd name="connsiteY6" fmla="*/ 29527 h 30956"/>
                        <a:gd name="connsiteX7" fmla="*/ 29527 w 30241"/>
                        <a:gd name="connsiteY7" fmla="*/ 16193 h 30956"/>
                        <a:gd name="connsiteX8" fmla="*/ 29527 w 30241"/>
                        <a:gd name="connsiteY8" fmla="*/ 11430 h 3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 h="30956">
                          <a:moveTo>
                            <a:pt x="29527" y="11430"/>
                          </a:moveTo>
                          <a:lnTo>
                            <a:pt x="18097" y="0"/>
                          </a:lnTo>
                          <a:cubicBezTo>
                            <a:pt x="18097" y="0"/>
                            <a:pt x="18097" y="1905"/>
                            <a:pt x="16192" y="2858"/>
                          </a:cubicBezTo>
                          <a:lnTo>
                            <a:pt x="2857" y="16193"/>
                          </a:lnTo>
                          <a:cubicBezTo>
                            <a:pt x="1905" y="17145"/>
                            <a:pt x="0" y="18098"/>
                            <a:pt x="0" y="18098"/>
                          </a:cubicBezTo>
                          <a:lnTo>
                            <a:pt x="11430" y="29527"/>
                          </a:lnTo>
                          <a:cubicBezTo>
                            <a:pt x="13335" y="31433"/>
                            <a:pt x="15240" y="31433"/>
                            <a:pt x="16192" y="29527"/>
                          </a:cubicBezTo>
                          <a:lnTo>
                            <a:pt x="29527" y="16193"/>
                          </a:lnTo>
                          <a:cubicBezTo>
                            <a:pt x="30480" y="15240"/>
                            <a:pt x="30480" y="13335"/>
                            <a:pt x="29527" y="11430"/>
                          </a:cubicBezTo>
                          <a:close/>
                        </a:path>
                      </a:pathLst>
                    </a:custGeom>
                    <a:solidFill>
                      <a:srgbClr val="757B82"/>
                    </a:solidFill>
                    <a:ln w="9525" cap="flat">
                      <a:noFill/>
                      <a:prstDash val="solid"/>
                      <a:miter/>
                    </a:ln>
                  </p:spPr>
                  <p:txBody>
                    <a:bodyPr rtlCol="0" anchor="ctr"/>
                    <a:lstStyle/>
                    <a:p>
                      <a:endParaRPr lang="en-GB" dirty="0"/>
                    </a:p>
                  </p:txBody>
                </p:sp>
              </p:grpSp>
            </p:grpSp>
            <p:grpSp>
              <p:nvGrpSpPr>
                <p:cNvPr id="375" name="Graphic 1">
                  <a:extLst>
                    <a:ext uri="{FF2B5EF4-FFF2-40B4-BE49-F238E27FC236}">
                      <a16:creationId xmlns:a16="http://schemas.microsoft.com/office/drawing/2014/main" id="{18581D19-7F31-4923-A585-7AB791B74033}"/>
                    </a:ext>
                  </a:extLst>
                </p:cNvPr>
                <p:cNvGrpSpPr/>
                <p:nvPr/>
              </p:nvGrpSpPr>
              <p:grpSpPr>
                <a:xfrm>
                  <a:off x="4109957" y="2738755"/>
                  <a:ext cx="50958" cy="52387"/>
                  <a:chOff x="4109957" y="2738755"/>
                  <a:chExt cx="50958" cy="52387"/>
                </a:xfrm>
              </p:grpSpPr>
              <p:sp>
                <p:nvSpPr>
                  <p:cNvPr id="376" name="Freeform: Shape 375">
                    <a:extLst>
                      <a:ext uri="{FF2B5EF4-FFF2-40B4-BE49-F238E27FC236}">
                        <a16:creationId xmlns:a16="http://schemas.microsoft.com/office/drawing/2014/main" id="{B4A971CD-0FD0-4F94-B530-060112CFB5A2}"/>
                      </a:ext>
                    </a:extLst>
                  </p:cNvPr>
                  <p:cNvSpPr/>
                  <p:nvPr/>
                </p:nvSpPr>
                <p:spPr>
                  <a:xfrm>
                    <a:off x="4109957" y="2738755"/>
                    <a:ext cx="50958" cy="52387"/>
                  </a:xfrm>
                  <a:custGeom>
                    <a:avLst/>
                    <a:gdLst>
                      <a:gd name="connsiteX0" fmla="*/ 50244 w 50958"/>
                      <a:gd name="connsiteY0" fmla="*/ 32861 h 52387"/>
                      <a:gd name="connsiteX1" fmla="*/ 18812 w 50958"/>
                      <a:gd name="connsiteY1" fmla="*/ 1429 h 52387"/>
                      <a:gd name="connsiteX2" fmla="*/ 14049 w 50958"/>
                      <a:gd name="connsiteY2" fmla="*/ 1429 h 52387"/>
                      <a:gd name="connsiteX3" fmla="*/ 714 w 50958"/>
                      <a:gd name="connsiteY3" fmla="*/ 14764 h 52387"/>
                      <a:gd name="connsiteX4" fmla="*/ 714 w 50958"/>
                      <a:gd name="connsiteY4" fmla="*/ 19526 h 52387"/>
                      <a:gd name="connsiteX5" fmla="*/ 32147 w 50958"/>
                      <a:gd name="connsiteY5" fmla="*/ 50959 h 52387"/>
                      <a:gd name="connsiteX6" fmla="*/ 36909 w 50958"/>
                      <a:gd name="connsiteY6" fmla="*/ 50959 h 52387"/>
                      <a:gd name="connsiteX7" fmla="*/ 50244 w 50958"/>
                      <a:gd name="connsiteY7" fmla="*/ 37624 h 52387"/>
                      <a:gd name="connsiteX8" fmla="*/ 50244 w 50958"/>
                      <a:gd name="connsiteY8" fmla="*/ 32861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52387">
                        <a:moveTo>
                          <a:pt x="50244" y="32861"/>
                        </a:moveTo>
                        <a:lnTo>
                          <a:pt x="18812" y="1429"/>
                        </a:lnTo>
                        <a:cubicBezTo>
                          <a:pt x="16907" y="-476"/>
                          <a:pt x="15002" y="-476"/>
                          <a:pt x="14049" y="1429"/>
                        </a:cubicBezTo>
                        <a:lnTo>
                          <a:pt x="714" y="14764"/>
                        </a:lnTo>
                        <a:cubicBezTo>
                          <a:pt x="-238" y="15716"/>
                          <a:pt x="-238" y="18574"/>
                          <a:pt x="714" y="19526"/>
                        </a:cubicBezTo>
                        <a:lnTo>
                          <a:pt x="32147" y="50959"/>
                        </a:lnTo>
                        <a:cubicBezTo>
                          <a:pt x="34052" y="52864"/>
                          <a:pt x="35957" y="52864"/>
                          <a:pt x="36909" y="50959"/>
                        </a:cubicBezTo>
                        <a:lnTo>
                          <a:pt x="50244" y="37624"/>
                        </a:lnTo>
                        <a:cubicBezTo>
                          <a:pt x="51197" y="36671"/>
                          <a:pt x="51197" y="34766"/>
                          <a:pt x="50244" y="32861"/>
                        </a:cubicBezTo>
                        <a:close/>
                      </a:path>
                    </a:pathLst>
                  </a:custGeom>
                  <a:solidFill>
                    <a:srgbClr val="B6B7BB"/>
                  </a:solidFill>
                  <a:ln w="9525" cap="flat">
                    <a:noFill/>
                    <a:prstDash val="solid"/>
                    <a:miter/>
                  </a:ln>
                </p:spPr>
                <p:txBody>
                  <a:bodyPr rtlCol="0" anchor="ctr"/>
                  <a:lstStyle/>
                  <a:p>
                    <a:endParaRPr lang="en-GB" dirty="0"/>
                  </a:p>
                </p:txBody>
              </p:sp>
              <p:grpSp>
                <p:nvGrpSpPr>
                  <p:cNvPr id="377" name="Graphic 1">
                    <a:extLst>
                      <a:ext uri="{FF2B5EF4-FFF2-40B4-BE49-F238E27FC236}">
                        <a16:creationId xmlns:a16="http://schemas.microsoft.com/office/drawing/2014/main" id="{18581D19-7F31-4923-A585-7AB791B74033}"/>
                      </a:ext>
                    </a:extLst>
                  </p:cNvPr>
                  <p:cNvGrpSpPr/>
                  <p:nvPr/>
                </p:nvGrpSpPr>
                <p:grpSpPr>
                  <a:xfrm>
                    <a:off x="4110524" y="2741374"/>
                    <a:ext cx="50391" cy="49768"/>
                    <a:chOff x="4110524" y="2741374"/>
                    <a:chExt cx="50391" cy="49768"/>
                  </a:xfrm>
                </p:grpSpPr>
                <p:sp>
                  <p:nvSpPr>
                    <p:cNvPr id="378" name="Freeform: Shape 377">
                      <a:extLst>
                        <a:ext uri="{FF2B5EF4-FFF2-40B4-BE49-F238E27FC236}">
                          <a16:creationId xmlns:a16="http://schemas.microsoft.com/office/drawing/2014/main" id="{C218F824-06BD-4E8E-9D20-E1613EB1E8D4}"/>
                        </a:ext>
                      </a:extLst>
                    </p:cNvPr>
                    <p:cNvSpPr/>
                    <p:nvPr/>
                  </p:nvSpPr>
                  <p:spPr>
                    <a:xfrm>
                      <a:off x="4110524" y="2741374"/>
                      <a:ext cx="28722" cy="28336"/>
                    </a:xfrm>
                    <a:custGeom>
                      <a:avLst/>
                      <a:gdLst>
                        <a:gd name="connsiteX0" fmla="*/ 12530 w 28722"/>
                        <a:gd name="connsiteY0" fmla="*/ 25479 h 28336"/>
                        <a:gd name="connsiteX1" fmla="*/ 25865 w 28722"/>
                        <a:gd name="connsiteY1" fmla="*/ 12144 h 28336"/>
                        <a:gd name="connsiteX2" fmla="*/ 28722 w 28722"/>
                        <a:gd name="connsiteY2" fmla="*/ 10239 h 28336"/>
                        <a:gd name="connsiteX3" fmla="*/ 19197 w 28722"/>
                        <a:gd name="connsiteY3" fmla="*/ 714 h 28336"/>
                        <a:gd name="connsiteX4" fmla="*/ 14435 w 28722"/>
                        <a:gd name="connsiteY4" fmla="*/ 714 h 28336"/>
                        <a:gd name="connsiteX5" fmla="*/ 1100 w 28722"/>
                        <a:gd name="connsiteY5" fmla="*/ 14049 h 28336"/>
                        <a:gd name="connsiteX6" fmla="*/ 1100 w 28722"/>
                        <a:gd name="connsiteY6" fmla="*/ 18812 h 28336"/>
                        <a:gd name="connsiteX7" fmla="*/ 10625 w 28722"/>
                        <a:gd name="connsiteY7" fmla="*/ 28337 h 28336"/>
                        <a:gd name="connsiteX8" fmla="*/ 12530 w 28722"/>
                        <a:gd name="connsiteY8" fmla="*/ 25479 h 2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2" h="28336">
                          <a:moveTo>
                            <a:pt x="12530" y="25479"/>
                          </a:moveTo>
                          <a:lnTo>
                            <a:pt x="25865" y="12144"/>
                          </a:lnTo>
                          <a:cubicBezTo>
                            <a:pt x="26817" y="11192"/>
                            <a:pt x="28722" y="10239"/>
                            <a:pt x="28722" y="10239"/>
                          </a:cubicBezTo>
                          <a:lnTo>
                            <a:pt x="19197" y="714"/>
                          </a:lnTo>
                          <a:cubicBezTo>
                            <a:pt x="18245" y="-238"/>
                            <a:pt x="16340" y="-238"/>
                            <a:pt x="14435" y="714"/>
                          </a:cubicBezTo>
                          <a:lnTo>
                            <a:pt x="1100" y="14049"/>
                          </a:lnTo>
                          <a:cubicBezTo>
                            <a:pt x="147" y="15002"/>
                            <a:pt x="-805" y="17859"/>
                            <a:pt x="1100" y="18812"/>
                          </a:cubicBezTo>
                          <a:lnTo>
                            <a:pt x="10625" y="28337"/>
                          </a:lnTo>
                          <a:cubicBezTo>
                            <a:pt x="9672" y="28337"/>
                            <a:pt x="10625" y="27384"/>
                            <a:pt x="12530" y="25479"/>
                          </a:cubicBezTo>
                          <a:close/>
                        </a:path>
                      </a:pathLst>
                    </a:custGeom>
                    <a:solidFill>
                      <a:srgbClr val="E5E6E8"/>
                    </a:solidFill>
                    <a:ln w="9525" cap="flat">
                      <a:noFill/>
                      <a:prstDash val="solid"/>
                      <a:miter/>
                    </a:ln>
                  </p:spPr>
                  <p:txBody>
                    <a:bodyPr rtlCol="0" anchor="ctr"/>
                    <a:lstStyle/>
                    <a:p>
                      <a:endParaRPr lang="en-GB" dirty="0"/>
                    </a:p>
                  </p:txBody>
                </p:sp>
                <p:sp>
                  <p:nvSpPr>
                    <p:cNvPr id="379" name="Freeform: Shape 378">
                      <a:extLst>
                        <a:ext uri="{FF2B5EF4-FFF2-40B4-BE49-F238E27FC236}">
                          <a16:creationId xmlns:a16="http://schemas.microsoft.com/office/drawing/2014/main" id="{BD01E00D-E0C3-4005-B015-ADC4C3841E8A}"/>
                        </a:ext>
                      </a:extLst>
                    </p:cNvPr>
                    <p:cNvSpPr/>
                    <p:nvPr/>
                  </p:nvSpPr>
                  <p:spPr>
                    <a:xfrm>
                      <a:off x="4130674" y="2760186"/>
                      <a:ext cx="30241" cy="30956"/>
                    </a:xfrm>
                    <a:custGeom>
                      <a:avLst/>
                      <a:gdLst>
                        <a:gd name="connsiteX0" fmla="*/ 29528 w 30241"/>
                        <a:gd name="connsiteY0" fmla="*/ 11430 h 30956"/>
                        <a:gd name="connsiteX1" fmla="*/ 18097 w 30241"/>
                        <a:gd name="connsiteY1" fmla="*/ 0 h 30956"/>
                        <a:gd name="connsiteX2" fmla="*/ 16192 w 30241"/>
                        <a:gd name="connsiteY2" fmla="*/ 2858 h 30956"/>
                        <a:gd name="connsiteX3" fmla="*/ 2858 w 30241"/>
                        <a:gd name="connsiteY3" fmla="*/ 16193 h 30956"/>
                        <a:gd name="connsiteX4" fmla="*/ 0 w 30241"/>
                        <a:gd name="connsiteY4" fmla="*/ 18098 h 30956"/>
                        <a:gd name="connsiteX5" fmla="*/ 11430 w 30241"/>
                        <a:gd name="connsiteY5" fmla="*/ 29528 h 30956"/>
                        <a:gd name="connsiteX6" fmla="*/ 16192 w 30241"/>
                        <a:gd name="connsiteY6" fmla="*/ 29528 h 30956"/>
                        <a:gd name="connsiteX7" fmla="*/ 29528 w 30241"/>
                        <a:gd name="connsiteY7" fmla="*/ 16193 h 30956"/>
                        <a:gd name="connsiteX8" fmla="*/ 29528 w 30241"/>
                        <a:gd name="connsiteY8" fmla="*/ 11430 h 3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 h="30956">
                          <a:moveTo>
                            <a:pt x="29528" y="11430"/>
                          </a:moveTo>
                          <a:lnTo>
                            <a:pt x="18097" y="0"/>
                          </a:lnTo>
                          <a:cubicBezTo>
                            <a:pt x="18097" y="0"/>
                            <a:pt x="18097" y="1905"/>
                            <a:pt x="16192" y="2858"/>
                          </a:cubicBezTo>
                          <a:lnTo>
                            <a:pt x="2858" y="16193"/>
                          </a:lnTo>
                          <a:cubicBezTo>
                            <a:pt x="1905" y="17145"/>
                            <a:pt x="0" y="18098"/>
                            <a:pt x="0" y="18098"/>
                          </a:cubicBezTo>
                          <a:lnTo>
                            <a:pt x="11430" y="29528"/>
                          </a:lnTo>
                          <a:cubicBezTo>
                            <a:pt x="13335" y="31433"/>
                            <a:pt x="15240" y="31433"/>
                            <a:pt x="16192" y="29528"/>
                          </a:cubicBezTo>
                          <a:lnTo>
                            <a:pt x="29528" y="16193"/>
                          </a:lnTo>
                          <a:cubicBezTo>
                            <a:pt x="30480" y="15240"/>
                            <a:pt x="30480" y="13335"/>
                            <a:pt x="29528" y="11430"/>
                          </a:cubicBezTo>
                          <a:close/>
                        </a:path>
                      </a:pathLst>
                    </a:custGeom>
                    <a:solidFill>
                      <a:srgbClr val="757B82"/>
                    </a:solidFill>
                    <a:ln w="9525" cap="flat">
                      <a:noFill/>
                      <a:prstDash val="solid"/>
                      <a:miter/>
                    </a:ln>
                  </p:spPr>
                  <p:txBody>
                    <a:bodyPr rtlCol="0" anchor="ctr"/>
                    <a:lstStyle/>
                    <a:p>
                      <a:endParaRPr lang="en-GB" dirty="0"/>
                    </a:p>
                  </p:txBody>
                </p:sp>
              </p:grpSp>
            </p:grpSp>
            <p:grpSp>
              <p:nvGrpSpPr>
                <p:cNvPr id="380" name="Graphic 1">
                  <a:extLst>
                    <a:ext uri="{FF2B5EF4-FFF2-40B4-BE49-F238E27FC236}">
                      <a16:creationId xmlns:a16="http://schemas.microsoft.com/office/drawing/2014/main" id="{18581D19-7F31-4923-A585-7AB791B74033}"/>
                    </a:ext>
                  </a:extLst>
                </p:cNvPr>
                <p:cNvGrpSpPr/>
                <p:nvPr/>
              </p:nvGrpSpPr>
              <p:grpSpPr>
                <a:xfrm>
                  <a:off x="4131864" y="2726372"/>
                  <a:ext cx="42148" cy="42862"/>
                  <a:chOff x="4131864" y="2726372"/>
                  <a:chExt cx="42148" cy="42862"/>
                </a:xfrm>
              </p:grpSpPr>
              <p:sp>
                <p:nvSpPr>
                  <p:cNvPr id="381" name="Freeform: Shape 380">
                    <a:extLst>
                      <a:ext uri="{FF2B5EF4-FFF2-40B4-BE49-F238E27FC236}">
                        <a16:creationId xmlns:a16="http://schemas.microsoft.com/office/drawing/2014/main" id="{8432B46E-DF1D-488A-98EE-6C5F061E9917}"/>
                      </a:ext>
                    </a:extLst>
                  </p:cNvPr>
                  <p:cNvSpPr/>
                  <p:nvPr/>
                </p:nvSpPr>
                <p:spPr>
                  <a:xfrm>
                    <a:off x="4131864" y="2726372"/>
                    <a:ext cx="42148" cy="42862"/>
                  </a:xfrm>
                  <a:custGeom>
                    <a:avLst/>
                    <a:gdLst>
                      <a:gd name="connsiteX0" fmla="*/ 40719 w 42148"/>
                      <a:gd name="connsiteY0" fmla="*/ 32861 h 42862"/>
                      <a:gd name="connsiteX1" fmla="*/ 9287 w 42148"/>
                      <a:gd name="connsiteY1" fmla="*/ 1429 h 42862"/>
                      <a:gd name="connsiteX2" fmla="*/ 4524 w 42148"/>
                      <a:gd name="connsiteY2" fmla="*/ 1429 h 42862"/>
                      <a:gd name="connsiteX3" fmla="*/ 714 w 42148"/>
                      <a:gd name="connsiteY3" fmla="*/ 5239 h 42862"/>
                      <a:gd name="connsiteX4" fmla="*/ 714 w 42148"/>
                      <a:gd name="connsiteY4" fmla="*/ 10001 h 42862"/>
                      <a:gd name="connsiteX5" fmla="*/ 32147 w 42148"/>
                      <a:gd name="connsiteY5" fmla="*/ 41434 h 42862"/>
                      <a:gd name="connsiteX6" fmla="*/ 36909 w 42148"/>
                      <a:gd name="connsiteY6" fmla="*/ 41434 h 42862"/>
                      <a:gd name="connsiteX7" fmla="*/ 40719 w 42148"/>
                      <a:gd name="connsiteY7" fmla="*/ 37624 h 42862"/>
                      <a:gd name="connsiteX8" fmla="*/ 40719 w 42148"/>
                      <a:gd name="connsiteY8" fmla="*/ 32861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48" h="42862">
                        <a:moveTo>
                          <a:pt x="40719" y="32861"/>
                        </a:moveTo>
                        <a:lnTo>
                          <a:pt x="9287" y="1429"/>
                        </a:lnTo>
                        <a:cubicBezTo>
                          <a:pt x="7382" y="-476"/>
                          <a:pt x="5477" y="-476"/>
                          <a:pt x="4524" y="1429"/>
                        </a:cubicBezTo>
                        <a:lnTo>
                          <a:pt x="714" y="5239"/>
                        </a:lnTo>
                        <a:cubicBezTo>
                          <a:pt x="-238" y="6191"/>
                          <a:pt x="-238" y="9049"/>
                          <a:pt x="714" y="10001"/>
                        </a:cubicBezTo>
                        <a:lnTo>
                          <a:pt x="32147" y="41434"/>
                        </a:lnTo>
                        <a:cubicBezTo>
                          <a:pt x="34052" y="43339"/>
                          <a:pt x="35957" y="43339"/>
                          <a:pt x="36909" y="41434"/>
                        </a:cubicBezTo>
                        <a:lnTo>
                          <a:pt x="40719" y="37624"/>
                        </a:lnTo>
                        <a:cubicBezTo>
                          <a:pt x="42624" y="36671"/>
                          <a:pt x="42624" y="33814"/>
                          <a:pt x="40719" y="32861"/>
                        </a:cubicBezTo>
                        <a:close/>
                      </a:path>
                    </a:pathLst>
                  </a:custGeom>
                  <a:solidFill>
                    <a:srgbClr val="B6B7BB"/>
                  </a:solidFill>
                  <a:ln w="9525" cap="flat">
                    <a:noFill/>
                    <a:prstDash val="solid"/>
                    <a:miter/>
                  </a:ln>
                </p:spPr>
                <p:txBody>
                  <a:bodyPr rtlCol="0" anchor="ctr"/>
                  <a:lstStyle/>
                  <a:p>
                    <a:endParaRPr lang="en-GB" dirty="0"/>
                  </a:p>
                </p:txBody>
              </p:sp>
              <p:grpSp>
                <p:nvGrpSpPr>
                  <p:cNvPr id="382" name="Graphic 1">
                    <a:extLst>
                      <a:ext uri="{FF2B5EF4-FFF2-40B4-BE49-F238E27FC236}">
                        <a16:creationId xmlns:a16="http://schemas.microsoft.com/office/drawing/2014/main" id="{18581D19-7F31-4923-A585-7AB791B74033}"/>
                      </a:ext>
                    </a:extLst>
                  </p:cNvPr>
                  <p:cNvGrpSpPr/>
                  <p:nvPr/>
                </p:nvGrpSpPr>
                <p:grpSpPr>
                  <a:xfrm>
                    <a:off x="4132431" y="2728992"/>
                    <a:ext cx="41581" cy="40243"/>
                    <a:chOff x="4132431" y="2728992"/>
                    <a:chExt cx="41581" cy="40243"/>
                  </a:xfrm>
                </p:grpSpPr>
                <p:sp>
                  <p:nvSpPr>
                    <p:cNvPr id="383" name="Freeform: Shape 382">
                      <a:extLst>
                        <a:ext uri="{FF2B5EF4-FFF2-40B4-BE49-F238E27FC236}">
                          <a16:creationId xmlns:a16="http://schemas.microsoft.com/office/drawing/2014/main" id="{9EA1CF3C-9607-414F-8992-90D60E6787A7}"/>
                        </a:ext>
                      </a:extLst>
                    </p:cNvPr>
                    <p:cNvSpPr/>
                    <p:nvPr/>
                  </p:nvSpPr>
                  <p:spPr>
                    <a:xfrm>
                      <a:off x="4132431" y="2728992"/>
                      <a:ext cx="19197" cy="18811"/>
                    </a:xfrm>
                    <a:custGeom>
                      <a:avLst/>
                      <a:gdLst>
                        <a:gd name="connsiteX0" fmla="*/ 12530 w 19197"/>
                        <a:gd name="connsiteY0" fmla="*/ 15954 h 18811"/>
                        <a:gd name="connsiteX1" fmla="*/ 16340 w 19197"/>
                        <a:gd name="connsiteY1" fmla="*/ 12144 h 18811"/>
                        <a:gd name="connsiteX2" fmla="*/ 19197 w 19197"/>
                        <a:gd name="connsiteY2" fmla="*/ 10239 h 18811"/>
                        <a:gd name="connsiteX3" fmla="*/ 9672 w 19197"/>
                        <a:gd name="connsiteY3" fmla="*/ 714 h 18811"/>
                        <a:gd name="connsiteX4" fmla="*/ 4910 w 19197"/>
                        <a:gd name="connsiteY4" fmla="*/ 714 h 18811"/>
                        <a:gd name="connsiteX5" fmla="*/ 1100 w 19197"/>
                        <a:gd name="connsiteY5" fmla="*/ 4524 h 18811"/>
                        <a:gd name="connsiteX6" fmla="*/ 1100 w 19197"/>
                        <a:gd name="connsiteY6" fmla="*/ 9287 h 18811"/>
                        <a:gd name="connsiteX7" fmla="*/ 10625 w 19197"/>
                        <a:gd name="connsiteY7" fmla="*/ 18812 h 18811"/>
                        <a:gd name="connsiteX8" fmla="*/ 12530 w 19197"/>
                        <a:gd name="connsiteY8" fmla="*/ 15954 h 1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97" h="18811">
                          <a:moveTo>
                            <a:pt x="12530" y="15954"/>
                          </a:moveTo>
                          <a:lnTo>
                            <a:pt x="16340" y="12144"/>
                          </a:lnTo>
                          <a:cubicBezTo>
                            <a:pt x="17292" y="11192"/>
                            <a:pt x="19197" y="10239"/>
                            <a:pt x="19197" y="10239"/>
                          </a:cubicBezTo>
                          <a:lnTo>
                            <a:pt x="9672" y="714"/>
                          </a:lnTo>
                          <a:cubicBezTo>
                            <a:pt x="8720" y="-238"/>
                            <a:pt x="6815" y="-238"/>
                            <a:pt x="4910" y="714"/>
                          </a:cubicBezTo>
                          <a:lnTo>
                            <a:pt x="1100" y="4524"/>
                          </a:lnTo>
                          <a:cubicBezTo>
                            <a:pt x="147" y="5477"/>
                            <a:pt x="-805" y="8334"/>
                            <a:pt x="1100" y="9287"/>
                          </a:cubicBezTo>
                          <a:lnTo>
                            <a:pt x="10625" y="18812"/>
                          </a:lnTo>
                          <a:cubicBezTo>
                            <a:pt x="10625" y="17859"/>
                            <a:pt x="11577" y="16907"/>
                            <a:pt x="12530" y="15954"/>
                          </a:cubicBezTo>
                          <a:close/>
                        </a:path>
                      </a:pathLst>
                    </a:custGeom>
                    <a:solidFill>
                      <a:srgbClr val="E5E6E8"/>
                    </a:solidFill>
                    <a:ln w="9525" cap="flat">
                      <a:noFill/>
                      <a:prstDash val="solid"/>
                      <a:miter/>
                    </a:ln>
                  </p:spPr>
                  <p:txBody>
                    <a:bodyPr rtlCol="0" anchor="ctr"/>
                    <a:lstStyle/>
                    <a:p>
                      <a:endParaRPr lang="en-GB" dirty="0"/>
                    </a:p>
                  </p:txBody>
                </p:sp>
                <p:sp>
                  <p:nvSpPr>
                    <p:cNvPr id="384" name="Freeform: Shape 383">
                      <a:extLst>
                        <a:ext uri="{FF2B5EF4-FFF2-40B4-BE49-F238E27FC236}">
                          <a16:creationId xmlns:a16="http://schemas.microsoft.com/office/drawing/2014/main" id="{DA08AE23-5B7F-4BFE-9A89-39CC743530BD}"/>
                        </a:ext>
                      </a:extLst>
                    </p:cNvPr>
                    <p:cNvSpPr/>
                    <p:nvPr/>
                  </p:nvSpPr>
                  <p:spPr>
                    <a:xfrm>
                      <a:off x="4152581" y="2747804"/>
                      <a:ext cx="21431" cy="21431"/>
                    </a:xfrm>
                    <a:custGeom>
                      <a:avLst/>
                      <a:gdLst>
                        <a:gd name="connsiteX0" fmla="*/ 20002 w 21431"/>
                        <a:gd name="connsiteY0" fmla="*/ 11430 h 21431"/>
                        <a:gd name="connsiteX1" fmla="*/ 8572 w 21431"/>
                        <a:gd name="connsiteY1" fmla="*/ 0 h 21431"/>
                        <a:gd name="connsiteX2" fmla="*/ 6667 w 21431"/>
                        <a:gd name="connsiteY2" fmla="*/ 2857 h 21431"/>
                        <a:gd name="connsiteX3" fmla="*/ 2858 w 21431"/>
                        <a:gd name="connsiteY3" fmla="*/ 6667 h 21431"/>
                        <a:gd name="connsiteX4" fmla="*/ 0 w 21431"/>
                        <a:gd name="connsiteY4" fmla="*/ 8573 h 21431"/>
                        <a:gd name="connsiteX5" fmla="*/ 11430 w 21431"/>
                        <a:gd name="connsiteY5" fmla="*/ 20002 h 21431"/>
                        <a:gd name="connsiteX6" fmla="*/ 16192 w 21431"/>
                        <a:gd name="connsiteY6" fmla="*/ 20002 h 21431"/>
                        <a:gd name="connsiteX7" fmla="*/ 20002 w 21431"/>
                        <a:gd name="connsiteY7" fmla="*/ 16192 h 21431"/>
                        <a:gd name="connsiteX8" fmla="*/ 20002 w 21431"/>
                        <a:gd name="connsiteY8" fmla="*/ 11430 h 2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 h="21431">
                          <a:moveTo>
                            <a:pt x="20002" y="11430"/>
                          </a:moveTo>
                          <a:lnTo>
                            <a:pt x="8572" y="0"/>
                          </a:lnTo>
                          <a:cubicBezTo>
                            <a:pt x="8572" y="0"/>
                            <a:pt x="8572" y="1905"/>
                            <a:pt x="6667" y="2857"/>
                          </a:cubicBezTo>
                          <a:lnTo>
                            <a:pt x="2858" y="6667"/>
                          </a:lnTo>
                          <a:cubicBezTo>
                            <a:pt x="1905" y="7620"/>
                            <a:pt x="0" y="8573"/>
                            <a:pt x="0" y="8573"/>
                          </a:cubicBezTo>
                          <a:lnTo>
                            <a:pt x="11430" y="20002"/>
                          </a:lnTo>
                          <a:cubicBezTo>
                            <a:pt x="13335" y="21907"/>
                            <a:pt x="15240" y="21907"/>
                            <a:pt x="16192" y="20002"/>
                          </a:cubicBezTo>
                          <a:lnTo>
                            <a:pt x="20002" y="16192"/>
                          </a:lnTo>
                          <a:cubicBezTo>
                            <a:pt x="21908" y="15240"/>
                            <a:pt x="21908" y="12382"/>
                            <a:pt x="20002" y="11430"/>
                          </a:cubicBezTo>
                          <a:close/>
                        </a:path>
                      </a:pathLst>
                    </a:custGeom>
                    <a:solidFill>
                      <a:srgbClr val="757B82"/>
                    </a:solidFill>
                    <a:ln w="9525" cap="flat">
                      <a:noFill/>
                      <a:prstDash val="solid"/>
                      <a:miter/>
                    </a:ln>
                  </p:spPr>
                  <p:txBody>
                    <a:bodyPr rtlCol="0" anchor="ctr"/>
                    <a:lstStyle/>
                    <a:p>
                      <a:endParaRPr lang="en-GB" dirty="0"/>
                    </a:p>
                  </p:txBody>
                </p:sp>
              </p:grpSp>
            </p:grpSp>
          </p:grpSp>
          <p:grpSp>
            <p:nvGrpSpPr>
              <p:cNvPr id="385" name="Graphic 1">
                <a:extLst>
                  <a:ext uri="{FF2B5EF4-FFF2-40B4-BE49-F238E27FC236}">
                    <a16:creationId xmlns:a16="http://schemas.microsoft.com/office/drawing/2014/main" id="{18581D19-7F31-4923-A585-7AB791B74033}"/>
                  </a:ext>
                </a:extLst>
              </p:cNvPr>
              <p:cNvGrpSpPr/>
              <p:nvPr/>
            </p:nvGrpSpPr>
            <p:grpSpPr>
              <a:xfrm>
                <a:off x="3941364" y="2896870"/>
                <a:ext cx="61198" cy="61912"/>
                <a:chOff x="3941364" y="2896870"/>
                <a:chExt cx="61198" cy="61912"/>
              </a:xfrm>
            </p:grpSpPr>
            <p:sp>
              <p:nvSpPr>
                <p:cNvPr id="386" name="Freeform: Shape 385">
                  <a:extLst>
                    <a:ext uri="{FF2B5EF4-FFF2-40B4-BE49-F238E27FC236}">
                      <a16:creationId xmlns:a16="http://schemas.microsoft.com/office/drawing/2014/main" id="{E906BFB6-A77A-4273-9C51-A8B10E943A1F}"/>
                    </a:ext>
                  </a:extLst>
                </p:cNvPr>
                <p:cNvSpPr/>
                <p:nvPr/>
              </p:nvSpPr>
              <p:spPr>
                <a:xfrm>
                  <a:off x="3941364" y="2896870"/>
                  <a:ext cx="61198" cy="61912"/>
                </a:xfrm>
                <a:custGeom>
                  <a:avLst/>
                  <a:gdLst>
                    <a:gd name="connsiteX0" fmla="*/ 59769 w 61198"/>
                    <a:gd name="connsiteY0" fmla="*/ 42386 h 61912"/>
                    <a:gd name="connsiteX1" fmla="*/ 18812 w 61198"/>
                    <a:gd name="connsiteY1" fmla="*/ 1429 h 61912"/>
                    <a:gd name="connsiteX2" fmla="*/ 14049 w 61198"/>
                    <a:gd name="connsiteY2" fmla="*/ 1429 h 61912"/>
                    <a:gd name="connsiteX3" fmla="*/ 714 w 61198"/>
                    <a:gd name="connsiteY3" fmla="*/ 14764 h 61912"/>
                    <a:gd name="connsiteX4" fmla="*/ 714 w 61198"/>
                    <a:gd name="connsiteY4" fmla="*/ 19526 h 61912"/>
                    <a:gd name="connsiteX5" fmla="*/ 41672 w 61198"/>
                    <a:gd name="connsiteY5" fmla="*/ 60484 h 61912"/>
                    <a:gd name="connsiteX6" fmla="*/ 46434 w 61198"/>
                    <a:gd name="connsiteY6" fmla="*/ 60484 h 61912"/>
                    <a:gd name="connsiteX7" fmla="*/ 59769 w 61198"/>
                    <a:gd name="connsiteY7" fmla="*/ 47149 h 61912"/>
                    <a:gd name="connsiteX8" fmla="*/ 59769 w 61198"/>
                    <a:gd name="connsiteY8" fmla="*/ 42386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98" h="61912">
                      <a:moveTo>
                        <a:pt x="59769" y="42386"/>
                      </a:moveTo>
                      <a:lnTo>
                        <a:pt x="18812" y="1429"/>
                      </a:lnTo>
                      <a:cubicBezTo>
                        <a:pt x="16907" y="-476"/>
                        <a:pt x="15002" y="-476"/>
                        <a:pt x="14049" y="1429"/>
                      </a:cubicBezTo>
                      <a:lnTo>
                        <a:pt x="714" y="14764"/>
                      </a:lnTo>
                      <a:cubicBezTo>
                        <a:pt x="-238" y="15716"/>
                        <a:pt x="-238" y="18574"/>
                        <a:pt x="714" y="19526"/>
                      </a:cubicBezTo>
                      <a:lnTo>
                        <a:pt x="41672" y="60484"/>
                      </a:lnTo>
                      <a:cubicBezTo>
                        <a:pt x="43577" y="62389"/>
                        <a:pt x="45482" y="62389"/>
                        <a:pt x="46434" y="60484"/>
                      </a:cubicBezTo>
                      <a:lnTo>
                        <a:pt x="59769" y="47149"/>
                      </a:lnTo>
                      <a:cubicBezTo>
                        <a:pt x="61674" y="46196"/>
                        <a:pt x="61674" y="44291"/>
                        <a:pt x="59769" y="42386"/>
                      </a:cubicBezTo>
                      <a:close/>
                    </a:path>
                  </a:pathLst>
                </a:custGeom>
                <a:solidFill>
                  <a:srgbClr val="B6B7BB"/>
                </a:solidFill>
                <a:ln w="9525" cap="flat">
                  <a:noFill/>
                  <a:prstDash val="solid"/>
                  <a:miter/>
                </a:ln>
              </p:spPr>
              <p:txBody>
                <a:bodyPr rtlCol="0" anchor="ctr"/>
                <a:lstStyle/>
                <a:p>
                  <a:endParaRPr lang="en-GB" dirty="0"/>
                </a:p>
              </p:txBody>
            </p:sp>
            <p:grpSp>
              <p:nvGrpSpPr>
                <p:cNvPr id="387" name="Graphic 1">
                  <a:extLst>
                    <a:ext uri="{FF2B5EF4-FFF2-40B4-BE49-F238E27FC236}">
                      <a16:creationId xmlns:a16="http://schemas.microsoft.com/office/drawing/2014/main" id="{18581D19-7F31-4923-A585-7AB791B74033}"/>
                    </a:ext>
                  </a:extLst>
                </p:cNvPr>
                <p:cNvGrpSpPr/>
                <p:nvPr/>
              </p:nvGrpSpPr>
              <p:grpSpPr>
                <a:xfrm>
                  <a:off x="3944789" y="2901394"/>
                  <a:ext cx="57773" cy="57388"/>
                  <a:chOff x="3944789" y="2901394"/>
                  <a:chExt cx="57773" cy="57388"/>
                </a:xfrm>
              </p:grpSpPr>
              <p:sp>
                <p:nvSpPr>
                  <p:cNvPr id="388" name="Freeform: Shape 387">
                    <a:extLst>
                      <a:ext uri="{FF2B5EF4-FFF2-40B4-BE49-F238E27FC236}">
                        <a16:creationId xmlns:a16="http://schemas.microsoft.com/office/drawing/2014/main" id="{7A17F5A9-AD36-45AF-953D-FA060CE9CDD5}"/>
                      </a:ext>
                    </a:extLst>
                  </p:cNvPr>
                  <p:cNvSpPr/>
                  <p:nvPr/>
                </p:nvSpPr>
                <p:spPr>
                  <a:xfrm>
                    <a:off x="3944789" y="2901394"/>
                    <a:ext cx="30627" cy="30241"/>
                  </a:xfrm>
                  <a:custGeom>
                    <a:avLst/>
                    <a:gdLst>
                      <a:gd name="connsiteX0" fmla="*/ 14435 w 30627"/>
                      <a:gd name="connsiteY0" fmla="*/ 27384 h 30241"/>
                      <a:gd name="connsiteX1" fmla="*/ 27770 w 30627"/>
                      <a:gd name="connsiteY1" fmla="*/ 14049 h 30241"/>
                      <a:gd name="connsiteX2" fmla="*/ 30627 w 30627"/>
                      <a:gd name="connsiteY2" fmla="*/ 12144 h 30241"/>
                      <a:gd name="connsiteX3" fmla="*/ 19197 w 30627"/>
                      <a:gd name="connsiteY3" fmla="*/ 714 h 30241"/>
                      <a:gd name="connsiteX4" fmla="*/ 14435 w 30627"/>
                      <a:gd name="connsiteY4" fmla="*/ 714 h 30241"/>
                      <a:gd name="connsiteX5" fmla="*/ 1100 w 30627"/>
                      <a:gd name="connsiteY5" fmla="*/ 14049 h 30241"/>
                      <a:gd name="connsiteX6" fmla="*/ 1100 w 30627"/>
                      <a:gd name="connsiteY6" fmla="*/ 18812 h 30241"/>
                      <a:gd name="connsiteX7" fmla="*/ 12530 w 30627"/>
                      <a:gd name="connsiteY7" fmla="*/ 30242 h 30241"/>
                      <a:gd name="connsiteX8" fmla="*/ 14435 w 30627"/>
                      <a:gd name="connsiteY8" fmla="*/ 27384 h 3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27" h="30241">
                        <a:moveTo>
                          <a:pt x="14435" y="27384"/>
                        </a:moveTo>
                        <a:lnTo>
                          <a:pt x="27770" y="14049"/>
                        </a:lnTo>
                        <a:cubicBezTo>
                          <a:pt x="28722" y="13097"/>
                          <a:pt x="30627" y="12144"/>
                          <a:pt x="30627" y="12144"/>
                        </a:cubicBezTo>
                        <a:lnTo>
                          <a:pt x="19197" y="714"/>
                        </a:lnTo>
                        <a:cubicBezTo>
                          <a:pt x="18245" y="-238"/>
                          <a:pt x="16340" y="-238"/>
                          <a:pt x="14435" y="714"/>
                        </a:cubicBezTo>
                        <a:lnTo>
                          <a:pt x="1100" y="14049"/>
                        </a:lnTo>
                        <a:cubicBezTo>
                          <a:pt x="147" y="15002"/>
                          <a:pt x="-805" y="17859"/>
                          <a:pt x="1100" y="18812"/>
                        </a:cubicBezTo>
                        <a:lnTo>
                          <a:pt x="12530" y="30242"/>
                        </a:lnTo>
                        <a:cubicBezTo>
                          <a:pt x="11577" y="30242"/>
                          <a:pt x="12530" y="29289"/>
                          <a:pt x="14435" y="27384"/>
                        </a:cubicBezTo>
                        <a:close/>
                      </a:path>
                    </a:pathLst>
                  </a:custGeom>
                  <a:solidFill>
                    <a:srgbClr val="E5E6E8"/>
                  </a:solidFill>
                  <a:ln w="9525" cap="flat">
                    <a:noFill/>
                    <a:prstDash val="solid"/>
                    <a:miter/>
                  </a:ln>
                </p:spPr>
                <p:txBody>
                  <a:bodyPr rtlCol="0" anchor="ctr"/>
                  <a:lstStyle/>
                  <a:p>
                    <a:endParaRPr lang="en-GB" dirty="0"/>
                  </a:p>
                </p:txBody>
              </p:sp>
              <p:sp>
                <p:nvSpPr>
                  <p:cNvPr id="389" name="Freeform: Shape 388">
                    <a:extLst>
                      <a:ext uri="{FF2B5EF4-FFF2-40B4-BE49-F238E27FC236}">
                        <a16:creationId xmlns:a16="http://schemas.microsoft.com/office/drawing/2014/main" id="{E2636A1C-4932-484E-A86D-8E75544F17AB}"/>
                      </a:ext>
                    </a:extLst>
                  </p:cNvPr>
                  <p:cNvSpPr/>
                  <p:nvPr/>
                </p:nvSpPr>
                <p:spPr>
                  <a:xfrm>
                    <a:off x="3968749" y="2924969"/>
                    <a:ext cx="33813" cy="33813"/>
                  </a:xfrm>
                  <a:custGeom>
                    <a:avLst/>
                    <a:gdLst>
                      <a:gd name="connsiteX0" fmla="*/ 32385 w 33813"/>
                      <a:gd name="connsiteY0" fmla="*/ 14288 h 33813"/>
                      <a:gd name="connsiteX1" fmla="*/ 18097 w 33813"/>
                      <a:gd name="connsiteY1" fmla="*/ 0 h 33813"/>
                      <a:gd name="connsiteX2" fmla="*/ 16192 w 33813"/>
                      <a:gd name="connsiteY2" fmla="*/ 2858 h 33813"/>
                      <a:gd name="connsiteX3" fmla="*/ 2858 w 33813"/>
                      <a:gd name="connsiteY3" fmla="*/ 16192 h 33813"/>
                      <a:gd name="connsiteX4" fmla="*/ 0 w 33813"/>
                      <a:gd name="connsiteY4" fmla="*/ 18098 h 33813"/>
                      <a:gd name="connsiteX5" fmla="*/ 14288 w 33813"/>
                      <a:gd name="connsiteY5" fmla="*/ 32385 h 33813"/>
                      <a:gd name="connsiteX6" fmla="*/ 19050 w 33813"/>
                      <a:gd name="connsiteY6" fmla="*/ 32385 h 33813"/>
                      <a:gd name="connsiteX7" fmla="*/ 32385 w 33813"/>
                      <a:gd name="connsiteY7" fmla="*/ 19050 h 33813"/>
                      <a:gd name="connsiteX8" fmla="*/ 32385 w 33813"/>
                      <a:gd name="connsiteY8" fmla="*/ 14288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 h="33813">
                        <a:moveTo>
                          <a:pt x="32385" y="14288"/>
                        </a:moveTo>
                        <a:lnTo>
                          <a:pt x="18097" y="0"/>
                        </a:lnTo>
                        <a:cubicBezTo>
                          <a:pt x="18097" y="0"/>
                          <a:pt x="18097" y="1905"/>
                          <a:pt x="16192" y="2858"/>
                        </a:cubicBezTo>
                        <a:lnTo>
                          <a:pt x="2858" y="16192"/>
                        </a:lnTo>
                        <a:cubicBezTo>
                          <a:pt x="1905" y="17145"/>
                          <a:pt x="0" y="18098"/>
                          <a:pt x="0" y="18098"/>
                        </a:cubicBezTo>
                        <a:lnTo>
                          <a:pt x="14288" y="32385"/>
                        </a:lnTo>
                        <a:cubicBezTo>
                          <a:pt x="16192" y="34290"/>
                          <a:pt x="18097" y="34290"/>
                          <a:pt x="19050" y="32385"/>
                        </a:cubicBezTo>
                        <a:lnTo>
                          <a:pt x="32385" y="19050"/>
                        </a:lnTo>
                        <a:cubicBezTo>
                          <a:pt x="34290" y="18098"/>
                          <a:pt x="34290" y="16192"/>
                          <a:pt x="32385" y="14288"/>
                        </a:cubicBezTo>
                        <a:close/>
                      </a:path>
                    </a:pathLst>
                  </a:custGeom>
                  <a:solidFill>
                    <a:srgbClr val="757B82"/>
                  </a:solidFill>
                  <a:ln w="9525" cap="flat">
                    <a:noFill/>
                    <a:prstDash val="solid"/>
                    <a:miter/>
                  </a:ln>
                </p:spPr>
                <p:txBody>
                  <a:bodyPr rtlCol="0" anchor="ctr"/>
                  <a:lstStyle/>
                  <a:p>
                    <a:endParaRPr lang="en-GB" dirty="0"/>
                  </a:p>
                </p:txBody>
              </p:sp>
            </p:grpSp>
          </p:grpSp>
          <p:grpSp>
            <p:nvGrpSpPr>
              <p:cNvPr id="390" name="Graphic 1">
                <a:extLst>
                  <a:ext uri="{FF2B5EF4-FFF2-40B4-BE49-F238E27FC236}">
                    <a16:creationId xmlns:a16="http://schemas.microsoft.com/office/drawing/2014/main" id="{18581D19-7F31-4923-A585-7AB791B74033}"/>
                  </a:ext>
                </a:extLst>
              </p:cNvPr>
              <p:cNvGrpSpPr/>
              <p:nvPr/>
            </p:nvGrpSpPr>
            <p:grpSpPr>
              <a:xfrm>
                <a:off x="3947179" y="2903572"/>
                <a:ext cx="49166" cy="49780"/>
                <a:chOff x="3947179" y="2903572"/>
                <a:chExt cx="49166" cy="49780"/>
              </a:xfrm>
            </p:grpSpPr>
            <p:sp>
              <p:nvSpPr>
                <p:cNvPr id="391" name="Freeform: Shape 390">
                  <a:extLst>
                    <a:ext uri="{FF2B5EF4-FFF2-40B4-BE49-F238E27FC236}">
                      <a16:creationId xmlns:a16="http://schemas.microsoft.com/office/drawing/2014/main" id="{F9ADE15C-634E-47CE-9038-C8207330E5F5}"/>
                    </a:ext>
                  </a:extLst>
                </p:cNvPr>
                <p:cNvSpPr/>
                <p:nvPr/>
              </p:nvSpPr>
              <p:spPr>
                <a:xfrm rot="2700000">
                  <a:off x="3939378" y="2925774"/>
                  <a:ext cx="64769" cy="4762"/>
                </a:xfrm>
                <a:custGeom>
                  <a:avLst/>
                  <a:gdLst>
                    <a:gd name="connsiteX0" fmla="*/ 0 w 64769"/>
                    <a:gd name="connsiteY0" fmla="*/ 0 h 4762"/>
                    <a:gd name="connsiteX1" fmla="*/ 64769 w 64769"/>
                    <a:gd name="connsiteY1" fmla="*/ 0 h 4762"/>
                    <a:gd name="connsiteX2" fmla="*/ 64769 w 64769"/>
                    <a:gd name="connsiteY2" fmla="*/ 4762 h 4762"/>
                    <a:gd name="connsiteX3" fmla="*/ 0 w 64769"/>
                    <a:gd name="connsiteY3" fmla="*/ 4762 h 4762"/>
                  </a:gdLst>
                  <a:ahLst/>
                  <a:cxnLst>
                    <a:cxn ang="0">
                      <a:pos x="connsiteX0" y="connsiteY0"/>
                    </a:cxn>
                    <a:cxn ang="0">
                      <a:pos x="connsiteX1" y="connsiteY1"/>
                    </a:cxn>
                    <a:cxn ang="0">
                      <a:pos x="connsiteX2" y="connsiteY2"/>
                    </a:cxn>
                    <a:cxn ang="0">
                      <a:pos x="connsiteX3" y="connsiteY3"/>
                    </a:cxn>
                  </a:cxnLst>
                  <a:rect l="l" t="t" r="r" b="b"/>
                  <a:pathLst>
                    <a:path w="64769" h="4762">
                      <a:moveTo>
                        <a:pt x="0" y="0"/>
                      </a:moveTo>
                      <a:lnTo>
                        <a:pt x="64769" y="0"/>
                      </a:lnTo>
                      <a:lnTo>
                        <a:pt x="64769" y="4762"/>
                      </a:lnTo>
                      <a:lnTo>
                        <a:pt x="0" y="4762"/>
                      </a:lnTo>
                      <a:close/>
                    </a:path>
                  </a:pathLst>
                </a:custGeom>
                <a:solidFill>
                  <a:srgbClr val="898E94"/>
                </a:solidFill>
                <a:ln w="9525" cap="flat">
                  <a:noFill/>
                  <a:prstDash val="solid"/>
                  <a:miter/>
                </a:ln>
              </p:spPr>
              <p:txBody>
                <a:bodyPr rtlCol="0" anchor="ctr"/>
                <a:lstStyle/>
                <a:p>
                  <a:endParaRPr lang="en-GB" dirty="0"/>
                </a:p>
              </p:txBody>
            </p:sp>
            <p:sp>
              <p:nvSpPr>
                <p:cNvPr id="392" name="Freeform: Shape 391">
                  <a:extLst>
                    <a:ext uri="{FF2B5EF4-FFF2-40B4-BE49-F238E27FC236}">
                      <a16:creationId xmlns:a16="http://schemas.microsoft.com/office/drawing/2014/main" id="{F0278B18-33A2-44E9-9CBE-9DD97B01B69F}"/>
                    </a:ext>
                  </a:extLst>
                </p:cNvPr>
                <p:cNvSpPr/>
                <p:nvPr/>
              </p:nvSpPr>
              <p:spPr>
                <a:xfrm rot="2700000">
                  <a:off x="3974295" y="2940868"/>
                  <a:ext cx="23812" cy="4762"/>
                </a:xfrm>
                <a:custGeom>
                  <a:avLst/>
                  <a:gdLst>
                    <a:gd name="connsiteX0" fmla="*/ 0 w 23812"/>
                    <a:gd name="connsiteY0" fmla="*/ 0 h 4762"/>
                    <a:gd name="connsiteX1" fmla="*/ 23812 w 23812"/>
                    <a:gd name="connsiteY1" fmla="*/ 0 h 4762"/>
                    <a:gd name="connsiteX2" fmla="*/ 23812 w 23812"/>
                    <a:gd name="connsiteY2" fmla="*/ 4762 h 4762"/>
                    <a:gd name="connsiteX3" fmla="*/ 0 w 23812"/>
                    <a:gd name="connsiteY3" fmla="*/ 4762 h 4762"/>
                  </a:gdLst>
                  <a:ahLst/>
                  <a:cxnLst>
                    <a:cxn ang="0">
                      <a:pos x="connsiteX0" y="connsiteY0"/>
                    </a:cxn>
                    <a:cxn ang="0">
                      <a:pos x="connsiteX1" y="connsiteY1"/>
                    </a:cxn>
                    <a:cxn ang="0">
                      <a:pos x="connsiteX2" y="connsiteY2"/>
                    </a:cxn>
                    <a:cxn ang="0">
                      <a:pos x="connsiteX3" y="connsiteY3"/>
                    </a:cxn>
                  </a:cxnLst>
                  <a:rect l="l" t="t" r="r" b="b"/>
                  <a:pathLst>
                    <a:path w="23812" h="4762">
                      <a:moveTo>
                        <a:pt x="0" y="0"/>
                      </a:moveTo>
                      <a:lnTo>
                        <a:pt x="23812" y="0"/>
                      </a:lnTo>
                      <a:lnTo>
                        <a:pt x="23812" y="4762"/>
                      </a:lnTo>
                      <a:lnTo>
                        <a:pt x="0" y="4762"/>
                      </a:lnTo>
                      <a:close/>
                    </a:path>
                  </a:pathLst>
                </a:custGeom>
                <a:solidFill>
                  <a:srgbClr val="4E5B63"/>
                </a:solidFill>
                <a:ln w="9525" cap="flat">
                  <a:noFill/>
                  <a:prstDash val="solid"/>
                  <a:miter/>
                </a:ln>
              </p:spPr>
              <p:txBody>
                <a:bodyPr rtlCol="0" anchor="ctr"/>
                <a:lstStyle/>
                <a:p>
                  <a:endParaRPr lang="en-GB" dirty="0"/>
                </a:p>
              </p:txBody>
            </p:sp>
            <p:sp>
              <p:nvSpPr>
                <p:cNvPr id="393" name="Freeform: Shape 392">
                  <a:extLst>
                    <a:ext uri="{FF2B5EF4-FFF2-40B4-BE49-F238E27FC236}">
                      <a16:creationId xmlns:a16="http://schemas.microsoft.com/office/drawing/2014/main" id="{8FC657A7-EC6E-4287-846B-E0C6D693A6F3}"/>
                    </a:ext>
                  </a:extLst>
                </p:cNvPr>
                <p:cNvSpPr/>
                <p:nvPr/>
              </p:nvSpPr>
              <p:spPr>
                <a:xfrm rot="2700000">
                  <a:off x="3949609" y="2913492"/>
                  <a:ext cx="19049" cy="4762"/>
                </a:xfrm>
                <a:custGeom>
                  <a:avLst/>
                  <a:gdLst>
                    <a:gd name="connsiteX0" fmla="*/ 0 w 19049"/>
                    <a:gd name="connsiteY0" fmla="*/ 0 h 4762"/>
                    <a:gd name="connsiteX1" fmla="*/ 19050 w 19049"/>
                    <a:gd name="connsiteY1" fmla="*/ 0 h 4762"/>
                    <a:gd name="connsiteX2" fmla="*/ 19050 w 19049"/>
                    <a:gd name="connsiteY2" fmla="*/ 4762 h 4762"/>
                    <a:gd name="connsiteX3" fmla="*/ 0 w 19049"/>
                    <a:gd name="connsiteY3" fmla="*/ 4762 h 4762"/>
                  </a:gdLst>
                  <a:ahLst/>
                  <a:cxnLst>
                    <a:cxn ang="0">
                      <a:pos x="connsiteX0" y="connsiteY0"/>
                    </a:cxn>
                    <a:cxn ang="0">
                      <a:pos x="connsiteX1" y="connsiteY1"/>
                    </a:cxn>
                    <a:cxn ang="0">
                      <a:pos x="connsiteX2" y="connsiteY2"/>
                    </a:cxn>
                    <a:cxn ang="0">
                      <a:pos x="connsiteX3" y="connsiteY3"/>
                    </a:cxn>
                  </a:cxnLst>
                  <a:rect l="l" t="t" r="r" b="b"/>
                  <a:pathLst>
                    <a:path w="19049" h="4762">
                      <a:moveTo>
                        <a:pt x="0" y="0"/>
                      </a:moveTo>
                      <a:lnTo>
                        <a:pt x="19050" y="0"/>
                      </a:lnTo>
                      <a:lnTo>
                        <a:pt x="19050" y="4762"/>
                      </a:lnTo>
                      <a:lnTo>
                        <a:pt x="0" y="4762"/>
                      </a:lnTo>
                      <a:close/>
                    </a:path>
                  </a:pathLst>
                </a:custGeom>
                <a:solidFill>
                  <a:srgbClr val="B6B7BB"/>
                </a:solidFill>
                <a:ln w="9525" cap="flat">
                  <a:noFill/>
                  <a:prstDash val="solid"/>
                  <a:miter/>
                </a:ln>
              </p:spPr>
              <p:txBody>
                <a:bodyPr rtlCol="0" anchor="ctr"/>
                <a:lstStyle/>
                <a:p>
                  <a:endParaRPr lang="en-GB" dirty="0"/>
                </a:p>
              </p:txBody>
            </p:sp>
          </p:grpSp>
        </p:grpSp>
        <p:sp>
          <p:nvSpPr>
            <p:cNvPr id="394" name="Freeform: Shape 393">
              <a:extLst>
                <a:ext uri="{FF2B5EF4-FFF2-40B4-BE49-F238E27FC236}">
                  <a16:creationId xmlns:a16="http://schemas.microsoft.com/office/drawing/2014/main" id="{E48ED98F-5018-4625-9678-8FFF269F999A}"/>
                </a:ext>
              </a:extLst>
            </p:cNvPr>
            <p:cNvSpPr/>
            <p:nvPr/>
          </p:nvSpPr>
          <p:spPr>
            <a:xfrm>
              <a:off x="4111385" y="2442765"/>
              <a:ext cx="346233" cy="346233"/>
            </a:xfrm>
            <a:custGeom>
              <a:avLst/>
              <a:gdLst>
                <a:gd name="connsiteX0" fmla="*/ 50721 w 346233"/>
                <a:gd name="connsiteY0" fmla="*/ 295513 h 346233"/>
                <a:gd name="connsiteX1" fmla="*/ 50721 w 346233"/>
                <a:gd name="connsiteY1" fmla="*/ 50721 h 346233"/>
                <a:gd name="connsiteX2" fmla="*/ 295513 w 346233"/>
                <a:gd name="connsiteY2" fmla="*/ 50721 h 346233"/>
                <a:gd name="connsiteX3" fmla="*/ 295513 w 346233"/>
                <a:gd name="connsiteY3" fmla="*/ 295513 h 346233"/>
                <a:gd name="connsiteX4" fmla="*/ 50721 w 346233"/>
                <a:gd name="connsiteY4" fmla="*/ 295513 h 34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33" h="346233">
                  <a:moveTo>
                    <a:pt x="50721" y="295513"/>
                  </a:moveTo>
                  <a:cubicBezTo>
                    <a:pt x="-16907" y="227886"/>
                    <a:pt x="-16907" y="118348"/>
                    <a:pt x="50721" y="50721"/>
                  </a:cubicBezTo>
                  <a:cubicBezTo>
                    <a:pt x="118348" y="-16907"/>
                    <a:pt x="227886" y="-16907"/>
                    <a:pt x="295513" y="50721"/>
                  </a:cubicBezTo>
                  <a:cubicBezTo>
                    <a:pt x="363141" y="118348"/>
                    <a:pt x="363141" y="227886"/>
                    <a:pt x="295513" y="295513"/>
                  </a:cubicBezTo>
                  <a:cubicBezTo>
                    <a:pt x="227886" y="363141"/>
                    <a:pt x="117396" y="363141"/>
                    <a:pt x="50721" y="295513"/>
                  </a:cubicBezTo>
                  <a:close/>
                </a:path>
              </a:pathLst>
            </a:custGeom>
            <a:solidFill>
              <a:srgbClr val="E5E6E8"/>
            </a:solidFill>
            <a:ln w="9525" cap="flat">
              <a:noFill/>
              <a:prstDash val="solid"/>
              <a:miter/>
            </a:ln>
          </p:spPr>
          <p:txBody>
            <a:bodyPr rtlCol="0" anchor="ctr"/>
            <a:lstStyle/>
            <a:p>
              <a:endParaRPr lang="en-GB" dirty="0"/>
            </a:p>
          </p:txBody>
        </p:sp>
        <p:sp>
          <p:nvSpPr>
            <p:cNvPr id="395" name="Freeform: Shape 394">
              <a:extLst>
                <a:ext uri="{FF2B5EF4-FFF2-40B4-BE49-F238E27FC236}">
                  <a16:creationId xmlns:a16="http://schemas.microsoft.com/office/drawing/2014/main" id="{66540F60-EBDB-4AA2-B3F7-E48239582CF7}"/>
                </a:ext>
              </a:extLst>
            </p:cNvPr>
            <p:cNvSpPr/>
            <p:nvPr/>
          </p:nvSpPr>
          <p:spPr>
            <a:xfrm>
              <a:off x="4120910" y="2452290"/>
              <a:ext cx="327183" cy="327183"/>
            </a:xfrm>
            <a:custGeom>
              <a:avLst/>
              <a:gdLst>
                <a:gd name="connsiteX0" fmla="*/ 47863 w 327183"/>
                <a:gd name="connsiteY0" fmla="*/ 279321 h 327183"/>
                <a:gd name="connsiteX1" fmla="*/ 47863 w 327183"/>
                <a:gd name="connsiteY1" fmla="*/ 47863 h 327183"/>
                <a:gd name="connsiteX2" fmla="*/ 279321 w 327183"/>
                <a:gd name="connsiteY2" fmla="*/ 47863 h 327183"/>
                <a:gd name="connsiteX3" fmla="*/ 279321 w 327183"/>
                <a:gd name="connsiteY3" fmla="*/ 279321 h 327183"/>
                <a:gd name="connsiteX4" fmla="*/ 47863 w 327183"/>
                <a:gd name="connsiteY4" fmla="*/ 279321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83" h="327183">
                  <a:moveTo>
                    <a:pt x="47863" y="279321"/>
                  </a:moveTo>
                  <a:cubicBezTo>
                    <a:pt x="-15954" y="215503"/>
                    <a:pt x="-15954" y="111681"/>
                    <a:pt x="47863" y="47863"/>
                  </a:cubicBezTo>
                  <a:cubicBezTo>
                    <a:pt x="111681" y="-15954"/>
                    <a:pt x="215503" y="-15954"/>
                    <a:pt x="279321" y="47863"/>
                  </a:cubicBezTo>
                  <a:cubicBezTo>
                    <a:pt x="343138" y="111681"/>
                    <a:pt x="343138" y="215503"/>
                    <a:pt x="279321" y="279321"/>
                  </a:cubicBezTo>
                  <a:cubicBezTo>
                    <a:pt x="214551" y="343138"/>
                    <a:pt x="110728" y="343138"/>
                    <a:pt x="47863" y="279321"/>
                  </a:cubicBezTo>
                  <a:close/>
                </a:path>
              </a:pathLst>
            </a:custGeom>
            <a:solidFill>
              <a:srgbClr val="B6B7BB"/>
            </a:solidFill>
            <a:ln w="9525" cap="flat">
              <a:noFill/>
              <a:prstDash val="solid"/>
              <a:miter/>
            </a:ln>
          </p:spPr>
          <p:txBody>
            <a:bodyPr rtlCol="0" anchor="ctr"/>
            <a:lstStyle/>
            <a:p>
              <a:endParaRPr lang="en-GB" dirty="0"/>
            </a:p>
          </p:txBody>
        </p:sp>
        <p:sp>
          <p:nvSpPr>
            <p:cNvPr id="396" name="Freeform: Shape 395">
              <a:extLst>
                <a:ext uri="{FF2B5EF4-FFF2-40B4-BE49-F238E27FC236}">
                  <a16:creationId xmlns:a16="http://schemas.microsoft.com/office/drawing/2014/main" id="{D4C37124-D284-4D6E-9527-86EEBE9D0FDF}"/>
                </a:ext>
              </a:extLst>
            </p:cNvPr>
            <p:cNvSpPr/>
            <p:nvPr/>
          </p:nvSpPr>
          <p:spPr>
            <a:xfrm>
              <a:off x="4131626" y="2463959"/>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3E78BC"/>
            </a:solidFill>
            <a:ln w="9525" cap="flat">
              <a:noFill/>
              <a:prstDash val="solid"/>
              <a:miter/>
            </a:ln>
          </p:spPr>
          <p:txBody>
            <a:bodyPr rtlCol="0" anchor="ctr"/>
            <a:lstStyle/>
            <a:p>
              <a:endParaRPr lang="en-GB" dirty="0"/>
            </a:p>
          </p:txBody>
        </p:sp>
      </p:grpSp>
      <p:grpSp>
        <p:nvGrpSpPr>
          <p:cNvPr id="397" name="Graphic 1">
            <a:extLst>
              <a:ext uri="{FF2B5EF4-FFF2-40B4-BE49-F238E27FC236}">
                <a16:creationId xmlns:a16="http://schemas.microsoft.com/office/drawing/2014/main" id="{18581D19-7F31-4923-A585-7AB791B74033}"/>
              </a:ext>
            </a:extLst>
          </p:cNvPr>
          <p:cNvGrpSpPr/>
          <p:nvPr/>
        </p:nvGrpSpPr>
        <p:grpSpPr>
          <a:xfrm>
            <a:off x="4231813" y="3014504"/>
            <a:ext cx="169544" cy="180022"/>
            <a:chOff x="4198301" y="2525871"/>
            <a:chExt cx="169544" cy="180022"/>
          </a:xfrm>
        </p:grpSpPr>
        <p:grpSp>
          <p:nvGrpSpPr>
            <p:cNvPr id="398" name="Graphic 1">
              <a:extLst>
                <a:ext uri="{FF2B5EF4-FFF2-40B4-BE49-F238E27FC236}">
                  <a16:creationId xmlns:a16="http://schemas.microsoft.com/office/drawing/2014/main" id="{18581D19-7F31-4923-A585-7AB791B74033}"/>
                </a:ext>
              </a:extLst>
            </p:cNvPr>
            <p:cNvGrpSpPr/>
            <p:nvPr/>
          </p:nvGrpSpPr>
          <p:grpSpPr>
            <a:xfrm>
              <a:off x="4218861" y="2535396"/>
              <a:ext cx="129934" cy="164782"/>
              <a:chOff x="4218861" y="2535396"/>
              <a:chExt cx="129934" cy="164782"/>
            </a:xfrm>
            <a:solidFill>
              <a:srgbClr val="4BBFD8"/>
            </a:solidFill>
          </p:grpSpPr>
          <p:sp>
            <p:nvSpPr>
              <p:cNvPr id="399" name="Freeform: Shape 398">
                <a:extLst>
                  <a:ext uri="{FF2B5EF4-FFF2-40B4-BE49-F238E27FC236}">
                    <a16:creationId xmlns:a16="http://schemas.microsoft.com/office/drawing/2014/main" id="{2308BF9A-7E7E-48D4-AC77-8B45028848D3}"/>
                  </a:ext>
                </a:extLst>
              </p:cNvPr>
              <p:cNvSpPr/>
              <p:nvPr/>
            </p:nvSpPr>
            <p:spPr>
              <a:xfrm>
                <a:off x="4292204" y="2575959"/>
                <a:ext cx="31827" cy="47067"/>
              </a:xfrm>
              <a:custGeom>
                <a:avLst/>
                <a:gdLst>
                  <a:gd name="connsiteX0" fmla="*/ 29922 w 31827"/>
                  <a:gd name="connsiteY0" fmla="*/ 47067 h 47067"/>
                  <a:gd name="connsiteX1" fmla="*/ 27065 w 31827"/>
                  <a:gd name="connsiteY1" fmla="*/ 44210 h 47067"/>
                  <a:gd name="connsiteX2" fmla="*/ 1347 w 31827"/>
                  <a:gd name="connsiteY2" fmla="*/ 4205 h 47067"/>
                  <a:gd name="connsiteX3" fmla="*/ 395 w 31827"/>
                  <a:gd name="connsiteY3" fmla="*/ 1347 h 47067"/>
                  <a:gd name="connsiteX4" fmla="*/ 3252 w 31827"/>
                  <a:gd name="connsiteY4" fmla="*/ 395 h 47067"/>
                  <a:gd name="connsiteX5" fmla="*/ 31827 w 31827"/>
                  <a:gd name="connsiteY5" fmla="*/ 45162 h 47067"/>
                  <a:gd name="connsiteX6" fmla="*/ 29922 w 31827"/>
                  <a:gd name="connsiteY6" fmla="*/ 47067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27" h="47067">
                    <a:moveTo>
                      <a:pt x="29922" y="47067"/>
                    </a:moveTo>
                    <a:cubicBezTo>
                      <a:pt x="28970" y="47067"/>
                      <a:pt x="27065" y="46114"/>
                      <a:pt x="27065" y="44210"/>
                    </a:cubicBezTo>
                    <a:cubicBezTo>
                      <a:pt x="27065" y="27064"/>
                      <a:pt x="17540" y="11825"/>
                      <a:pt x="1347" y="4205"/>
                    </a:cubicBezTo>
                    <a:cubicBezTo>
                      <a:pt x="395" y="3252"/>
                      <a:pt x="-558" y="2300"/>
                      <a:pt x="395" y="1347"/>
                    </a:cubicBezTo>
                    <a:cubicBezTo>
                      <a:pt x="1347" y="395"/>
                      <a:pt x="2300" y="-558"/>
                      <a:pt x="3252" y="395"/>
                    </a:cubicBezTo>
                    <a:cubicBezTo>
                      <a:pt x="20397" y="8967"/>
                      <a:pt x="31827" y="26112"/>
                      <a:pt x="31827" y="45162"/>
                    </a:cubicBezTo>
                    <a:cubicBezTo>
                      <a:pt x="31827" y="46114"/>
                      <a:pt x="30875" y="47067"/>
                      <a:pt x="29922" y="47067"/>
                    </a:cubicBezTo>
                    <a:close/>
                  </a:path>
                </a:pathLst>
              </a:custGeom>
              <a:solidFill>
                <a:srgbClr val="4BBFD8"/>
              </a:solidFill>
              <a:ln w="9525" cap="flat">
                <a:noFill/>
                <a:prstDash val="solid"/>
                <a:miter/>
              </a:ln>
            </p:spPr>
            <p:txBody>
              <a:bodyPr rtlCol="0" anchor="ctr"/>
              <a:lstStyle/>
              <a:p>
                <a:endParaRPr lang="en-GB" dirty="0"/>
              </a:p>
            </p:txBody>
          </p:sp>
          <p:sp>
            <p:nvSpPr>
              <p:cNvPr id="400" name="Freeform: Shape 399">
                <a:extLst>
                  <a:ext uri="{FF2B5EF4-FFF2-40B4-BE49-F238E27FC236}">
                    <a16:creationId xmlns:a16="http://schemas.microsoft.com/office/drawing/2014/main" id="{10B7EF5D-6C48-4C9A-BA60-06D509370D71}"/>
                  </a:ext>
                </a:extLst>
              </p:cNvPr>
              <p:cNvSpPr/>
              <p:nvPr/>
            </p:nvSpPr>
            <p:spPr>
              <a:xfrm>
                <a:off x="4226876" y="2570639"/>
                <a:ext cx="60959" cy="81914"/>
              </a:xfrm>
              <a:custGeom>
                <a:avLst/>
                <a:gdLst>
                  <a:gd name="connsiteX0" fmla="*/ 6667 w 60959"/>
                  <a:gd name="connsiteY0" fmla="*/ 81915 h 81914"/>
                  <a:gd name="connsiteX1" fmla="*/ 4763 w 60959"/>
                  <a:gd name="connsiteY1" fmla="*/ 80010 h 81914"/>
                  <a:gd name="connsiteX2" fmla="*/ 0 w 60959"/>
                  <a:gd name="connsiteY2" fmla="*/ 49530 h 81914"/>
                  <a:gd name="connsiteX3" fmla="*/ 49530 w 60959"/>
                  <a:gd name="connsiteY3" fmla="*/ 0 h 81914"/>
                  <a:gd name="connsiteX4" fmla="*/ 59055 w 60959"/>
                  <a:gd name="connsiteY4" fmla="*/ 952 h 81914"/>
                  <a:gd name="connsiteX5" fmla="*/ 60960 w 60959"/>
                  <a:gd name="connsiteY5" fmla="*/ 3810 h 81914"/>
                  <a:gd name="connsiteX6" fmla="*/ 58102 w 60959"/>
                  <a:gd name="connsiteY6" fmla="*/ 5715 h 81914"/>
                  <a:gd name="connsiteX7" fmla="*/ 49530 w 60959"/>
                  <a:gd name="connsiteY7" fmla="*/ 4763 h 81914"/>
                  <a:gd name="connsiteX8" fmla="*/ 4763 w 60959"/>
                  <a:gd name="connsiteY8" fmla="*/ 49530 h 81914"/>
                  <a:gd name="connsiteX9" fmla="*/ 9525 w 60959"/>
                  <a:gd name="connsiteY9" fmla="*/ 79057 h 81914"/>
                  <a:gd name="connsiteX10" fmla="*/ 6667 w 60959"/>
                  <a:gd name="connsiteY10" fmla="*/ 81915 h 81914"/>
                  <a:gd name="connsiteX11" fmla="*/ 6667 w 60959"/>
                  <a:gd name="connsiteY11"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59" h="81914">
                    <a:moveTo>
                      <a:pt x="6667" y="81915"/>
                    </a:moveTo>
                    <a:cubicBezTo>
                      <a:pt x="5715" y="81915"/>
                      <a:pt x="4763" y="80963"/>
                      <a:pt x="4763" y="80010"/>
                    </a:cubicBezTo>
                    <a:cubicBezTo>
                      <a:pt x="952" y="70485"/>
                      <a:pt x="0" y="60007"/>
                      <a:pt x="0" y="49530"/>
                    </a:cubicBezTo>
                    <a:cubicBezTo>
                      <a:pt x="0" y="22860"/>
                      <a:pt x="21907" y="0"/>
                      <a:pt x="49530" y="0"/>
                    </a:cubicBezTo>
                    <a:cubicBezTo>
                      <a:pt x="52388" y="0"/>
                      <a:pt x="56197" y="0"/>
                      <a:pt x="59055" y="952"/>
                    </a:cubicBezTo>
                    <a:cubicBezTo>
                      <a:pt x="60007" y="952"/>
                      <a:pt x="60960" y="2857"/>
                      <a:pt x="60960" y="3810"/>
                    </a:cubicBezTo>
                    <a:cubicBezTo>
                      <a:pt x="60960" y="4763"/>
                      <a:pt x="59055" y="5715"/>
                      <a:pt x="58102" y="5715"/>
                    </a:cubicBezTo>
                    <a:cubicBezTo>
                      <a:pt x="55245" y="4763"/>
                      <a:pt x="52388" y="4763"/>
                      <a:pt x="49530" y="4763"/>
                    </a:cubicBezTo>
                    <a:cubicBezTo>
                      <a:pt x="24765" y="4763"/>
                      <a:pt x="4763" y="24765"/>
                      <a:pt x="4763" y="49530"/>
                    </a:cubicBezTo>
                    <a:cubicBezTo>
                      <a:pt x="4763" y="60007"/>
                      <a:pt x="6667" y="69532"/>
                      <a:pt x="9525" y="79057"/>
                    </a:cubicBezTo>
                    <a:cubicBezTo>
                      <a:pt x="9525" y="80010"/>
                      <a:pt x="8572" y="81915"/>
                      <a:pt x="6667" y="81915"/>
                    </a:cubicBezTo>
                    <a:cubicBezTo>
                      <a:pt x="6667" y="81915"/>
                      <a:pt x="6667" y="81915"/>
                      <a:pt x="6667" y="81915"/>
                    </a:cubicBezTo>
                    <a:close/>
                  </a:path>
                </a:pathLst>
              </a:custGeom>
              <a:solidFill>
                <a:srgbClr val="4BBFD8"/>
              </a:solidFill>
              <a:ln w="9525" cap="flat">
                <a:noFill/>
                <a:prstDash val="solid"/>
                <a:miter/>
              </a:ln>
            </p:spPr>
            <p:txBody>
              <a:bodyPr rtlCol="0" anchor="ctr"/>
              <a:lstStyle/>
              <a:p>
                <a:endParaRPr lang="en-GB" dirty="0"/>
              </a:p>
            </p:txBody>
          </p:sp>
          <p:sp>
            <p:nvSpPr>
              <p:cNvPr id="401" name="Freeform: Shape 400">
                <a:extLst>
                  <a:ext uri="{FF2B5EF4-FFF2-40B4-BE49-F238E27FC236}">
                    <a16:creationId xmlns:a16="http://schemas.microsoft.com/office/drawing/2014/main" id="{7DEE24EB-9B65-44FD-A331-0545E8A979E5}"/>
                  </a:ext>
                </a:extLst>
              </p:cNvPr>
              <p:cNvSpPr/>
              <p:nvPr/>
            </p:nvSpPr>
            <p:spPr>
              <a:xfrm>
                <a:off x="4225924" y="2615406"/>
                <a:ext cx="9525" cy="37147"/>
              </a:xfrm>
              <a:custGeom>
                <a:avLst/>
                <a:gdLst>
                  <a:gd name="connsiteX0" fmla="*/ 0 w 9525"/>
                  <a:gd name="connsiteY0" fmla="*/ 0 h 37147"/>
                  <a:gd name="connsiteX1" fmla="*/ 0 w 9525"/>
                  <a:gd name="connsiteY1" fmla="*/ 4763 h 37147"/>
                  <a:gd name="connsiteX2" fmla="*/ 4763 w 9525"/>
                  <a:gd name="connsiteY2" fmla="*/ 35242 h 37147"/>
                  <a:gd name="connsiteX3" fmla="*/ 6667 w 9525"/>
                  <a:gd name="connsiteY3" fmla="*/ 37148 h 37147"/>
                  <a:gd name="connsiteX4" fmla="*/ 7620 w 9525"/>
                  <a:gd name="connsiteY4" fmla="*/ 37148 h 37147"/>
                  <a:gd name="connsiteX5" fmla="*/ 9525 w 9525"/>
                  <a:gd name="connsiteY5" fmla="*/ 34290 h 37147"/>
                  <a:gd name="connsiteX6" fmla="*/ 4763 w 9525"/>
                  <a:gd name="connsiteY6" fmla="*/ 4763 h 37147"/>
                  <a:gd name="connsiteX7" fmla="*/ 4763 w 9525"/>
                  <a:gd name="connsiteY7" fmla="*/ 0 h 37147"/>
                  <a:gd name="connsiteX8" fmla="*/ 0 w 9525"/>
                  <a:gd name="connsiteY8"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 h="37147">
                    <a:moveTo>
                      <a:pt x="0" y="0"/>
                    </a:moveTo>
                    <a:cubicBezTo>
                      <a:pt x="0" y="1905"/>
                      <a:pt x="0" y="3810"/>
                      <a:pt x="0" y="4763"/>
                    </a:cubicBezTo>
                    <a:cubicBezTo>
                      <a:pt x="0" y="15240"/>
                      <a:pt x="1905" y="25717"/>
                      <a:pt x="4763" y="35242"/>
                    </a:cubicBezTo>
                    <a:cubicBezTo>
                      <a:pt x="4763" y="36195"/>
                      <a:pt x="5715" y="37148"/>
                      <a:pt x="6667" y="37148"/>
                    </a:cubicBezTo>
                    <a:cubicBezTo>
                      <a:pt x="6667" y="37148"/>
                      <a:pt x="7620" y="37148"/>
                      <a:pt x="7620" y="37148"/>
                    </a:cubicBezTo>
                    <a:cubicBezTo>
                      <a:pt x="8572" y="37148"/>
                      <a:pt x="9525" y="35242"/>
                      <a:pt x="9525" y="34290"/>
                    </a:cubicBezTo>
                    <a:cubicBezTo>
                      <a:pt x="6667" y="24765"/>
                      <a:pt x="4763" y="15240"/>
                      <a:pt x="4763" y="4763"/>
                    </a:cubicBezTo>
                    <a:cubicBezTo>
                      <a:pt x="4763" y="2858"/>
                      <a:pt x="4763" y="952"/>
                      <a:pt x="4763" y="0"/>
                    </a:cubicBezTo>
                    <a:lnTo>
                      <a:pt x="0" y="0"/>
                    </a:lnTo>
                    <a:close/>
                  </a:path>
                </a:pathLst>
              </a:custGeom>
              <a:solidFill>
                <a:srgbClr val="4BBFD8"/>
              </a:solidFill>
              <a:ln w="9525" cap="flat">
                <a:noFill/>
                <a:prstDash val="solid"/>
                <a:miter/>
              </a:ln>
            </p:spPr>
            <p:txBody>
              <a:bodyPr rtlCol="0" anchor="ctr"/>
              <a:lstStyle/>
              <a:p>
                <a:endParaRPr lang="en-GB" dirty="0"/>
              </a:p>
            </p:txBody>
          </p:sp>
          <p:sp>
            <p:nvSpPr>
              <p:cNvPr id="402" name="Freeform: Shape 401">
                <a:extLst>
                  <a:ext uri="{FF2B5EF4-FFF2-40B4-BE49-F238E27FC236}">
                    <a16:creationId xmlns:a16="http://schemas.microsoft.com/office/drawing/2014/main" id="{D2D5D6BD-EB3F-4D53-A3A0-C8F7BF0842AB}"/>
                  </a:ext>
                </a:extLst>
              </p:cNvPr>
              <p:cNvSpPr/>
              <p:nvPr/>
            </p:nvSpPr>
            <p:spPr>
              <a:xfrm>
                <a:off x="4235054" y="2657874"/>
                <a:ext cx="36589" cy="42304"/>
              </a:xfrm>
              <a:custGeom>
                <a:avLst/>
                <a:gdLst>
                  <a:gd name="connsiteX0" fmla="*/ 34685 w 36589"/>
                  <a:gd name="connsiteY0" fmla="*/ 42305 h 42304"/>
                  <a:gd name="connsiteX1" fmla="*/ 33732 w 36589"/>
                  <a:gd name="connsiteY1" fmla="*/ 42305 h 42304"/>
                  <a:gd name="connsiteX2" fmla="*/ 395 w 36589"/>
                  <a:gd name="connsiteY2" fmla="*/ 3252 h 42304"/>
                  <a:gd name="connsiteX3" fmla="*/ 1347 w 36589"/>
                  <a:gd name="connsiteY3" fmla="*/ 395 h 42304"/>
                  <a:gd name="connsiteX4" fmla="*/ 4205 w 36589"/>
                  <a:gd name="connsiteY4" fmla="*/ 1347 h 42304"/>
                  <a:gd name="connsiteX5" fmla="*/ 35637 w 36589"/>
                  <a:gd name="connsiteY5" fmla="*/ 38495 h 42304"/>
                  <a:gd name="connsiteX6" fmla="*/ 36590 w 36589"/>
                  <a:gd name="connsiteY6" fmla="*/ 42305 h 42304"/>
                  <a:gd name="connsiteX7" fmla="*/ 34685 w 36589"/>
                  <a:gd name="connsiteY7" fmla="*/ 42305 h 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89" h="42304">
                    <a:moveTo>
                      <a:pt x="34685" y="42305"/>
                    </a:moveTo>
                    <a:cubicBezTo>
                      <a:pt x="34685" y="42305"/>
                      <a:pt x="33732" y="42305"/>
                      <a:pt x="33732" y="42305"/>
                    </a:cubicBezTo>
                    <a:cubicBezTo>
                      <a:pt x="19445" y="32780"/>
                      <a:pt x="8015" y="19445"/>
                      <a:pt x="395" y="3252"/>
                    </a:cubicBezTo>
                    <a:cubicBezTo>
                      <a:pt x="-558" y="2300"/>
                      <a:pt x="395" y="395"/>
                      <a:pt x="1347" y="395"/>
                    </a:cubicBezTo>
                    <a:cubicBezTo>
                      <a:pt x="2300" y="-558"/>
                      <a:pt x="4205" y="395"/>
                      <a:pt x="4205" y="1347"/>
                    </a:cubicBezTo>
                    <a:cubicBezTo>
                      <a:pt x="10872" y="16587"/>
                      <a:pt x="22302" y="28970"/>
                      <a:pt x="35637" y="38495"/>
                    </a:cubicBezTo>
                    <a:cubicBezTo>
                      <a:pt x="36590" y="39447"/>
                      <a:pt x="36590" y="40400"/>
                      <a:pt x="36590" y="42305"/>
                    </a:cubicBezTo>
                    <a:cubicBezTo>
                      <a:pt x="36590" y="42305"/>
                      <a:pt x="35637" y="42305"/>
                      <a:pt x="34685" y="42305"/>
                    </a:cubicBezTo>
                    <a:close/>
                  </a:path>
                </a:pathLst>
              </a:custGeom>
              <a:solidFill>
                <a:srgbClr val="4BBFD8"/>
              </a:solidFill>
              <a:ln w="9525" cap="flat">
                <a:noFill/>
                <a:prstDash val="solid"/>
                <a:miter/>
              </a:ln>
            </p:spPr>
            <p:txBody>
              <a:bodyPr rtlCol="0" anchor="ctr"/>
              <a:lstStyle/>
              <a:p>
                <a:endParaRPr lang="en-GB" dirty="0"/>
              </a:p>
            </p:txBody>
          </p:sp>
          <p:sp>
            <p:nvSpPr>
              <p:cNvPr id="403" name="Freeform: Shape 402">
                <a:extLst>
                  <a:ext uri="{FF2B5EF4-FFF2-40B4-BE49-F238E27FC236}">
                    <a16:creationId xmlns:a16="http://schemas.microsoft.com/office/drawing/2014/main" id="{FF9D8C0A-E6DA-4387-9F16-EC3640421731}"/>
                  </a:ext>
                </a:extLst>
              </p:cNvPr>
              <p:cNvSpPr/>
              <p:nvPr/>
            </p:nvSpPr>
            <p:spPr>
              <a:xfrm>
                <a:off x="4272596" y="2617311"/>
                <a:ext cx="64770" cy="52387"/>
              </a:xfrm>
              <a:custGeom>
                <a:avLst/>
                <a:gdLst>
                  <a:gd name="connsiteX0" fmla="*/ 49530 w 64770"/>
                  <a:gd name="connsiteY0" fmla="*/ 52388 h 52387"/>
                  <a:gd name="connsiteX1" fmla="*/ 0 w 64770"/>
                  <a:gd name="connsiteY1" fmla="*/ 2858 h 52387"/>
                  <a:gd name="connsiteX2" fmla="*/ 2858 w 64770"/>
                  <a:gd name="connsiteY2" fmla="*/ 0 h 52387"/>
                  <a:gd name="connsiteX3" fmla="*/ 5715 w 64770"/>
                  <a:gd name="connsiteY3" fmla="*/ 2858 h 52387"/>
                  <a:gd name="connsiteX4" fmla="*/ 50483 w 64770"/>
                  <a:gd name="connsiteY4" fmla="*/ 47625 h 52387"/>
                  <a:gd name="connsiteX5" fmla="*/ 61913 w 64770"/>
                  <a:gd name="connsiteY5" fmla="*/ 45720 h 52387"/>
                  <a:gd name="connsiteX6" fmla="*/ 64770 w 64770"/>
                  <a:gd name="connsiteY6" fmla="*/ 47625 h 52387"/>
                  <a:gd name="connsiteX7" fmla="*/ 62865 w 64770"/>
                  <a:gd name="connsiteY7" fmla="*/ 50483 h 52387"/>
                  <a:gd name="connsiteX8" fmla="*/ 49530 w 64770"/>
                  <a:gd name="connsiteY8" fmla="*/ 5238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 h="52387">
                    <a:moveTo>
                      <a:pt x="49530" y="52388"/>
                    </a:moveTo>
                    <a:cubicBezTo>
                      <a:pt x="22860" y="52388"/>
                      <a:pt x="0" y="30480"/>
                      <a:pt x="0" y="2858"/>
                    </a:cubicBezTo>
                    <a:cubicBezTo>
                      <a:pt x="0" y="1905"/>
                      <a:pt x="953" y="0"/>
                      <a:pt x="2858" y="0"/>
                    </a:cubicBezTo>
                    <a:cubicBezTo>
                      <a:pt x="3810" y="0"/>
                      <a:pt x="5715" y="953"/>
                      <a:pt x="5715" y="2858"/>
                    </a:cubicBezTo>
                    <a:cubicBezTo>
                      <a:pt x="5715" y="27623"/>
                      <a:pt x="25718" y="47625"/>
                      <a:pt x="50483" y="47625"/>
                    </a:cubicBezTo>
                    <a:cubicBezTo>
                      <a:pt x="54293" y="47625"/>
                      <a:pt x="58103" y="46673"/>
                      <a:pt x="61913" y="45720"/>
                    </a:cubicBezTo>
                    <a:cubicBezTo>
                      <a:pt x="62865" y="45720"/>
                      <a:pt x="64770" y="45720"/>
                      <a:pt x="64770" y="47625"/>
                    </a:cubicBezTo>
                    <a:cubicBezTo>
                      <a:pt x="64770" y="48578"/>
                      <a:pt x="64770" y="50483"/>
                      <a:pt x="62865" y="50483"/>
                    </a:cubicBezTo>
                    <a:cubicBezTo>
                      <a:pt x="58103" y="51435"/>
                      <a:pt x="53340" y="52388"/>
                      <a:pt x="49530" y="52388"/>
                    </a:cubicBezTo>
                    <a:close/>
                  </a:path>
                </a:pathLst>
              </a:custGeom>
              <a:solidFill>
                <a:srgbClr val="4BBFD8"/>
              </a:solidFill>
              <a:ln w="9525" cap="flat">
                <a:noFill/>
                <a:prstDash val="solid"/>
                <a:miter/>
              </a:ln>
            </p:spPr>
            <p:txBody>
              <a:bodyPr rtlCol="0" anchor="ctr"/>
              <a:lstStyle/>
              <a:p>
                <a:endParaRPr lang="en-GB" dirty="0"/>
              </a:p>
            </p:txBody>
          </p:sp>
          <p:sp>
            <p:nvSpPr>
              <p:cNvPr id="404" name="Freeform: Shape 403">
                <a:extLst>
                  <a:ext uri="{FF2B5EF4-FFF2-40B4-BE49-F238E27FC236}">
                    <a16:creationId xmlns:a16="http://schemas.microsoft.com/office/drawing/2014/main" id="{B3521F67-C8F0-4833-BE86-D724D15D027A}"/>
                  </a:ext>
                </a:extLst>
              </p:cNvPr>
              <p:cNvSpPr/>
              <p:nvPr/>
            </p:nvSpPr>
            <p:spPr>
              <a:xfrm>
                <a:off x="4254499" y="2535396"/>
                <a:ext cx="75961" cy="25717"/>
              </a:xfrm>
              <a:custGeom>
                <a:avLst/>
                <a:gdLst>
                  <a:gd name="connsiteX0" fmla="*/ 74295 w 75961"/>
                  <a:gd name="connsiteY0" fmla="*/ 25718 h 25717"/>
                  <a:gd name="connsiteX1" fmla="*/ 72390 w 75961"/>
                  <a:gd name="connsiteY1" fmla="*/ 24765 h 25717"/>
                  <a:gd name="connsiteX2" fmla="*/ 20003 w 75961"/>
                  <a:gd name="connsiteY2" fmla="*/ 4763 h 25717"/>
                  <a:gd name="connsiteX3" fmla="*/ 2858 w 75961"/>
                  <a:gd name="connsiteY3" fmla="*/ 6668 h 25717"/>
                  <a:gd name="connsiteX4" fmla="*/ 0 w 75961"/>
                  <a:gd name="connsiteY4" fmla="*/ 4763 h 25717"/>
                  <a:gd name="connsiteX5" fmla="*/ 1905 w 75961"/>
                  <a:gd name="connsiteY5" fmla="*/ 1905 h 25717"/>
                  <a:gd name="connsiteX6" fmla="*/ 20003 w 75961"/>
                  <a:gd name="connsiteY6" fmla="*/ 0 h 25717"/>
                  <a:gd name="connsiteX7" fmla="*/ 75247 w 75961"/>
                  <a:gd name="connsiteY7" fmla="*/ 20955 h 25717"/>
                  <a:gd name="connsiteX8" fmla="*/ 75247 w 75961"/>
                  <a:gd name="connsiteY8" fmla="*/ 24765 h 25717"/>
                  <a:gd name="connsiteX9" fmla="*/ 74295 w 75961"/>
                  <a:gd name="connsiteY9" fmla="*/ 25718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1" h="25717">
                    <a:moveTo>
                      <a:pt x="74295" y="25718"/>
                    </a:moveTo>
                    <a:cubicBezTo>
                      <a:pt x="73342" y="25718"/>
                      <a:pt x="73342" y="25718"/>
                      <a:pt x="72390" y="24765"/>
                    </a:cubicBezTo>
                    <a:cubicBezTo>
                      <a:pt x="58103" y="12383"/>
                      <a:pt x="39053" y="4763"/>
                      <a:pt x="20003" y="4763"/>
                    </a:cubicBezTo>
                    <a:cubicBezTo>
                      <a:pt x="14288" y="4763"/>
                      <a:pt x="8572" y="5715"/>
                      <a:pt x="2858" y="6668"/>
                    </a:cubicBezTo>
                    <a:cubicBezTo>
                      <a:pt x="1905" y="6668"/>
                      <a:pt x="0" y="5715"/>
                      <a:pt x="0" y="4763"/>
                    </a:cubicBezTo>
                    <a:cubicBezTo>
                      <a:pt x="0" y="3810"/>
                      <a:pt x="953" y="1905"/>
                      <a:pt x="1905" y="1905"/>
                    </a:cubicBezTo>
                    <a:cubicBezTo>
                      <a:pt x="7620" y="952"/>
                      <a:pt x="14288" y="0"/>
                      <a:pt x="20003" y="0"/>
                    </a:cubicBezTo>
                    <a:cubicBezTo>
                      <a:pt x="40005" y="0"/>
                      <a:pt x="60008" y="7620"/>
                      <a:pt x="75247" y="20955"/>
                    </a:cubicBezTo>
                    <a:cubicBezTo>
                      <a:pt x="76200" y="21908"/>
                      <a:pt x="76200" y="23813"/>
                      <a:pt x="75247" y="24765"/>
                    </a:cubicBezTo>
                    <a:cubicBezTo>
                      <a:pt x="76200" y="25718"/>
                      <a:pt x="75247" y="25718"/>
                      <a:pt x="74295" y="25718"/>
                    </a:cubicBezTo>
                    <a:close/>
                  </a:path>
                </a:pathLst>
              </a:custGeom>
              <a:solidFill>
                <a:srgbClr val="4BBFD8"/>
              </a:solidFill>
              <a:ln w="9525" cap="flat">
                <a:noFill/>
                <a:prstDash val="solid"/>
                <a:miter/>
              </a:ln>
            </p:spPr>
            <p:txBody>
              <a:bodyPr rtlCol="0" anchor="ctr"/>
              <a:lstStyle/>
              <a:p>
                <a:endParaRPr lang="en-GB" dirty="0"/>
              </a:p>
            </p:txBody>
          </p:sp>
          <p:sp>
            <p:nvSpPr>
              <p:cNvPr id="405" name="Freeform: Shape 404">
                <a:extLst>
                  <a:ext uri="{FF2B5EF4-FFF2-40B4-BE49-F238E27FC236}">
                    <a16:creationId xmlns:a16="http://schemas.microsoft.com/office/drawing/2014/main" id="{7CDB7120-A6C1-420C-88B7-C31BB560CC7E}"/>
                  </a:ext>
                </a:extLst>
              </p:cNvPr>
              <p:cNvSpPr/>
              <p:nvPr/>
            </p:nvSpPr>
            <p:spPr>
              <a:xfrm>
                <a:off x="4231013" y="2546826"/>
                <a:ext cx="109605" cy="43814"/>
              </a:xfrm>
              <a:custGeom>
                <a:avLst/>
                <a:gdLst>
                  <a:gd name="connsiteX0" fmla="*/ 106353 w 109605"/>
                  <a:gd name="connsiteY0" fmla="*/ 43815 h 43814"/>
                  <a:gd name="connsiteX1" fmla="*/ 104448 w 109605"/>
                  <a:gd name="connsiteY1" fmla="*/ 42863 h 43814"/>
                  <a:gd name="connsiteX2" fmla="*/ 44441 w 109605"/>
                  <a:gd name="connsiteY2" fmla="*/ 5715 h 43814"/>
                  <a:gd name="connsiteX3" fmla="*/ 4436 w 109605"/>
                  <a:gd name="connsiteY3" fmla="*/ 18097 h 43814"/>
                  <a:gd name="connsiteX4" fmla="*/ 626 w 109605"/>
                  <a:gd name="connsiteY4" fmla="*/ 17145 h 43814"/>
                  <a:gd name="connsiteX5" fmla="*/ 1578 w 109605"/>
                  <a:gd name="connsiteY5" fmla="*/ 13335 h 43814"/>
                  <a:gd name="connsiteX6" fmla="*/ 44441 w 109605"/>
                  <a:gd name="connsiteY6" fmla="*/ 0 h 43814"/>
                  <a:gd name="connsiteX7" fmla="*/ 109211 w 109605"/>
                  <a:gd name="connsiteY7" fmla="*/ 40005 h 43814"/>
                  <a:gd name="connsiteX8" fmla="*/ 108258 w 109605"/>
                  <a:gd name="connsiteY8" fmla="*/ 42863 h 43814"/>
                  <a:gd name="connsiteX9" fmla="*/ 106353 w 109605"/>
                  <a:gd name="connsiteY9" fmla="*/ 43815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05" h="43814">
                    <a:moveTo>
                      <a:pt x="106353" y="43815"/>
                    </a:moveTo>
                    <a:cubicBezTo>
                      <a:pt x="105401" y="43815"/>
                      <a:pt x="104448" y="42863"/>
                      <a:pt x="104448" y="42863"/>
                    </a:cubicBezTo>
                    <a:cubicBezTo>
                      <a:pt x="93018" y="20002"/>
                      <a:pt x="70158" y="5715"/>
                      <a:pt x="44441" y="5715"/>
                    </a:cubicBezTo>
                    <a:cubicBezTo>
                      <a:pt x="30153" y="5715"/>
                      <a:pt x="16818" y="10477"/>
                      <a:pt x="4436" y="18097"/>
                    </a:cubicBezTo>
                    <a:cubicBezTo>
                      <a:pt x="3483" y="19050"/>
                      <a:pt x="1578" y="19050"/>
                      <a:pt x="626" y="17145"/>
                    </a:cubicBezTo>
                    <a:cubicBezTo>
                      <a:pt x="-327" y="16192"/>
                      <a:pt x="-327" y="14288"/>
                      <a:pt x="1578" y="13335"/>
                    </a:cubicBezTo>
                    <a:cubicBezTo>
                      <a:pt x="13961" y="4763"/>
                      <a:pt x="28248" y="0"/>
                      <a:pt x="44441" y="0"/>
                    </a:cubicBezTo>
                    <a:cubicBezTo>
                      <a:pt x="72063" y="0"/>
                      <a:pt x="96828" y="15240"/>
                      <a:pt x="109211" y="40005"/>
                    </a:cubicBezTo>
                    <a:cubicBezTo>
                      <a:pt x="110163" y="40957"/>
                      <a:pt x="109211" y="42863"/>
                      <a:pt x="108258" y="42863"/>
                    </a:cubicBezTo>
                    <a:cubicBezTo>
                      <a:pt x="107306" y="43815"/>
                      <a:pt x="107306" y="43815"/>
                      <a:pt x="106353" y="43815"/>
                    </a:cubicBezTo>
                    <a:close/>
                  </a:path>
                </a:pathLst>
              </a:custGeom>
              <a:solidFill>
                <a:srgbClr val="4BBFD8"/>
              </a:solidFill>
              <a:ln w="9525" cap="flat">
                <a:noFill/>
                <a:prstDash val="solid"/>
                <a:miter/>
              </a:ln>
            </p:spPr>
            <p:txBody>
              <a:bodyPr rtlCol="0" anchor="ctr"/>
              <a:lstStyle/>
              <a:p>
                <a:endParaRPr lang="en-GB" dirty="0"/>
              </a:p>
            </p:txBody>
          </p:sp>
          <p:sp>
            <p:nvSpPr>
              <p:cNvPr id="406" name="Freeform: Shape 405">
                <a:extLst>
                  <a:ext uri="{FF2B5EF4-FFF2-40B4-BE49-F238E27FC236}">
                    <a16:creationId xmlns:a16="http://schemas.microsoft.com/office/drawing/2014/main" id="{362D1126-9B8C-4E8A-B101-E80599B53DA9}"/>
                  </a:ext>
                </a:extLst>
              </p:cNvPr>
              <p:cNvSpPr/>
              <p:nvPr/>
            </p:nvSpPr>
            <p:spPr>
              <a:xfrm>
                <a:off x="4291973" y="2597308"/>
                <a:ext cx="56823" cy="48577"/>
              </a:xfrm>
              <a:custGeom>
                <a:avLst/>
                <a:gdLst>
                  <a:gd name="connsiteX0" fmla="*/ 30153 w 56823"/>
                  <a:gd name="connsiteY0" fmla="*/ 48577 h 48577"/>
                  <a:gd name="connsiteX1" fmla="*/ 4436 w 56823"/>
                  <a:gd name="connsiteY1" fmla="*/ 22860 h 48577"/>
                  <a:gd name="connsiteX2" fmla="*/ 626 w 56823"/>
                  <a:gd name="connsiteY2" fmla="*/ 10477 h 48577"/>
                  <a:gd name="connsiteX3" fmla="*/ 1578 w 56823"/>
                  <a:gd name="connsiteY3" fmla="*/ 6668 h 48577"/>
                  <a:gd name="connsiteX4" fmla="*/ 5388 w 56823"/>
                  <a:gd name="connsiteY4" fmla="*/ 7620 h 48577"/>
                  <a:gd name="connsiteX5" fmla="*/ 10151 w 56823"/>
                  <a:gd name="connsiteY5" fmla="*/ 22860 h 48577"/>
                  <a:gd name="connsiteX6" fmla="*/ 31106 w 56823"/>
                  <a:gd name="connsiteY6" fmla="*/ 43815 h 48577"/>
                  <a:gd name="connsiteX7" fmla="*/ 52061 w 56823"/>
                  <a:gd name="connsiteY7" fmla="*/ 22860 h 48577"/>
                  <a:gd name="connsiteX8" fmla="*/ 49203 w 56823"/>
                  <a:gd name="connsiteY8" fmla="*/ 2858 h 48577"/>
                  <a:gd name="connsiteX9" fmla="*/ 51108 w 56823"/>
                  <a:gd name="connsiteY9" fmla="*/ 0 h 48577"/>
                  <a:gd name="connsiteX10" fmla="*/ 53966 w 56823"/>
                  <a:gd name="connsiteY10" fmla="*/ 1905 h 48577"/>
                  <a:gd name="connsiteX11" fmla="*/ 56823 w 56823"/>
                  <a:gd name="connsiteY11" fmla="*/ 23813 h 48577"/>
                  <a:gd name="connsiteX12" fmla="*/ 30153 w 56823"/>
                  <a:gd name="connsiteY12" fmla="*/ 48577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823" h="48577">
                    <a:moveTo>
                      <a:pt x="30153" y="48577"/>
                    </a:moveTo>
                    <a:cubicBezTo>
                      <a:pt x="15866" y="48577"/>
                      <a:pt x="4436" y="37148"/>
                      <a:pt x="4436" y="22860"/>
                    </a:cubicBezTo>
                    <a:cubicBezTo>
                      <a:pt x="4436" y="18098"/>
                      <a:pt x="3483" y="14288"/>
                      <a:pt x="626" y="10477"/>
                    </a:cubicBezTo>
                    <a:cubicBezTo>
                      <a:pt x="-327" y="9525"/>
                      <a:pt x="-327" y="7620"/>
                      <a:pt x="1578" y="6668"/>
                    </a:cubicBezTo>
                    <a:cubicBezTo>
                      <a:pt x="2531" y="5715"/>
                      <a:pt x="4436" y="5715"/>
                      <a:pt x="5388" y="7620"/>
                    </a:cubicBezTo>
                    <a:cubicBezTo>
                      <a:pt x="8246" y="12383"/>
                      <a:pt x="10151" y="17145"/>
                      <a:pt x="10151" y="22860"/>
                    </a:cubicBezTo>
                    <a:cubicBezTo>
                      <a:pt x="10151" y="34290"/>
                      <a:pt x="19676" y="43815"/>
                      <a:pt x="31106" y="43815"/>
                    </a:cubicBezTo>
                    <a:cubicBezTo>
                      <a:pt x="42536" y="43815"/>
                      <a:pt x="52061" y="34290"/>
                      <a:pt x="52061" y="22860"/>
                    </a:cubicBezTo>
                    <a:cubicBezTo>
                      <a:pt x="52061" y="16193"/>
                      <a:pt x="51108" y="9525"/>
                      <a:pt x="49203" y="2858"/>
                    </a:cubicBezTo>
                    <a:cubicBezTo>
                      <a:pt x="49203" y="1905"/>
                      <a:pt x="49203" y="0"/>
                      <a:pt x="51108" y="0"/>
                    </a:cubicBezTo>
                    <a:cubicBezTo>
                      <a:pt x="52061" y="0"/>
                      <a:pt x="53966" y="0"/>
                      <a:pt x="53966" y="1905"/>
                    </a:cubicBezTo>
                    <a:cubicBezTo>
                      <a:pt x="55871" y="8573"/>
                      <a:pt x="56823" y="16193"/>
                      <a:pt x="56823" y="23813"/>
                    </a:cubicBezTo>
                    <a:cubicBezTo>
                      <a:pt x="55871" y="37148"/>
                      <a:pt x="44441" y="48577"/>
                      <a:pt x="30153" y="48577"/>
                    </a:cubicBezTo>
                    <a:close/>
                  </a:path>
                </a:pathLst>
              </a:custGeom>
              <a:solidFill>
                <a:srgbClr val="4BBFD8"/>
              </a:solidFill>
              <a:ln w="9525" cap="flat">
                <a:noFill/>
                <a:prstDash val="solid"/>
                <a:miter/>
              </a:ln>
            </p:spPr>
            <p:txBody>
              <a:bodyPr rtlCol="0" anchor="ctr"/>
              <a:lstStyle/>
              <a:p>
                <a:endParaRPr lang="en-GB" dirty="0"/>
              </a:p>
            </p:txBody>
          </p:sp>
          <p:sp>
            <p:nvSpPr>
              <p:cNvPr id="407" name="Freeform: Shape 406">
                <a:extLst>
                  <a:ext uri="{FF2B5EF4-FFF2-40B4-BE49-F238E27FC236}">
                    <a16:creationId xmlns:a16="http://schemas.microsoft.com/office/drawing/2014/main" id="{7DBB732D-CC1B-474D-8A1E-25E9FF7B2835}"/>
                  </a:ext>
                </a:extLst>
              </p:cNvPr>
              <p:cNvSpPr/>
              <p:nvPr/>
            </p:nvSpPr>
            <p:spPr>
              <a:xfrm>
                <a:off x="4249736" y="2595404"/>
                <a:ext cx="44209" cy="90487"/>
              </a:xfrm>
              <a:custGeom>
                <a:avLst/>
                <a:gdLst>
                  <a:gd name="connsiteX0" fmla="*/ 40958 w 44209"/>
                  <a:gd name="connsiteY0" fmla="*/ 90488 h 90487"/>
                  <a:gd name="connsiteX1" fmla="*/ 40005 w 44209"/>
                  <a:gd name="connsiteY1" fmla="*/ 90488 h 90487"/>
                  <a:gd name="connsiteX2" fmla="*/ 0 w 44209"/>
                  <a:gd name="connsiteY2" fmla="*/ 25717 h 90487"/>
                  <a:gd name="connsiteX3" fmla="*/ 25717 w 44209"/>
                  <a:gd name="connsiteY3" fmla="*/ 0 h 90487"/>
                  <a:gd name="connsiteX4" fmla="*/ 38100 w 44209"/>
                  <a:gd name="connsiteY4" fmla="*/ 2857 h 90487"/>
                  <a:gd name="connsiteX5" fmla="*/ 39053 w 44209"/>
                  <a:gd name="connsiteY5" fmla="*/ 5715 h 90487"/>
                  <a:gd name="connsiteX6" fmla="*/ 36195 w 44209"/>
                  <a:gd name="connsiteY6" fmla="*/ 6667 h 90487"/>
                  <a:gd name="connsiteX7" fmla="*/ 26670 w 44209"/>
                  <a:gd name="connsiteY7" fmla="*/ 3810 h 90487"/>
                  <a:gd name="connsiteX8" fmla="*/ 5715 w 44209"/>
                  <a:gd name="connsiteY8" fmla="*/ 24765 h 90487"/>
                  <a:gd name="connsiteX9" fmla="*/ 42863 w 44209"/>
                  <a:gd name="connsiteY9" fmla="*/ 84773 h 90487"/>
                  <a:gd name="connsiteX10" fmla="*/ 43815 w 44209"/>
                  <a:gd name="connsiteY10" fmla="*/ 87630 h 90487"/>
                  <a:gd name="connsiteX11" fmla="*/ 40958 w 44209"/>
                  <a:gd name="connsiteY11"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9" h="90487">
                    <a:moveTo>
                      <a:pt x="40958" y="90488"/>
                    </a:moveTo>
                    <a:cubicBezTo>
                      <a:pt x="40958" y="90488"/>
                      <a:pt x="40005" y="90488"/>
                      <a:pt x="40005" y="90488"/>
                    </a:cubicBezTo>
                    <a:cubicBezTo>
                      <a:pt x="15240" y="78105"/>
                      <a:pt x="0" y="53340"/>
                      <a:pt x="0" y="25717"/>
                    </a:cubicBezTo>
                    <a:cubicBezTo>
                      <a:pt x="0" y="11430"/>
                      <a:pt x="11430" y="0"/>
                      <a:pt x="25717" y="0"/>
                    </a:cubicBezTo>
                    <a:cubicBezTo>
                      <a:pt x="29528" y="0"/>
                      <a:pt x="34290" y="952"/>
                      <a:pt x="38100" y="2857"/>
                    </a:cubicBezTo>
                    <a:cubicBezTo>
                      <a:pt x="39053" y="3810"/>
                      <a:pt x="40005" y="4763"/>
                      <a:pt x="39053" y="5715"/>
                    </a:cubicBezTo>
                    <a:cubicBezTo>
                      <a:pt x="38100" y="6667"/>
                      <a:pt x="37147" y="7620"/>
                      <a:pt x="36195" y="6667"/>
                    </a:cubicBezTo>
                    <a:cubicBezTo>
                      <a:pt x="33338" y="4763"/>
                      <a:pt x="29528" y="3810"/>
                      <a:pt x="26670" y="3810"/>
                    </a:cubicBezTo>
                    <a:cubicBezTo>
                      <a:pt x="15240" y="3810"/>
                      <a:pt x="5715" y="13335"/>
                      <a:pt x="5715" y="24765"/>
                    </a:cubicBezTo>
                    <a:cubicBezTo>
                      <a:pt x="5715" y="50482"/>
                      <a:pt x="20003" y="73342"/>
                      <a:pt x="42863" y="84773"/>
                    </a:cubicBezTo>
                    <a:cubicBezTo>
                      <a:pt x="43815" y="85725"/>
                      <a:pt x="44767" y="86677"/>
                      <a:pt x="43815" y="87630"/>
                    </a:cubicBezTo>
                    <a:cubicBezTo>
                      <a:pt x="42863" y="89535"/>
                      <a:pt x="41910" y="90488"/>
                      <a:pt x="40958" y="90488"/>
                    </a:cubicBezTo>
                    <a:close/>
                  </a:path>
                </a:pathLst>
              </a:custGeom>
              <a:solidFill>
                <a:srgbClr val="4BBFD8"/>
              </a:solidFill>
              <a:ln w="9525" cap="flat">
                <a:noFill/>
                <a:prstDash val="solid"/>
                <a:miter/>
              </a:ln>
            </p:spPr>
            <p:txBody>
              <a:bodyPr rtlCol="0" anchor="ctr"/>
              <a:lstStyle/>
              <a:p>
                <a:endParaRPr lang="en-GB" dirty="0"/>
              </a:p>
            </p:txBody>
          </p:sp>
          <p:sp>
            <p:nvSpPr>
              <p:cNvPr id="408" name="Freeform: Shape 407">
                <a:extLst>
                  <a:ext uri="{FF2B5EF4-FFF2-40B4-BE49-F238E27FC236}">
                    <a16:creationId xmlns:a16="http://schemas.microsoft.com/office/drawing/2014/main" id="{CEF0E50D-CC7D-4160-8747-00C8012D1AA1}"/>
                  </a:ext>
                </a:extLst>
              </p:cNvPr>
              <p:cNvSpPr/>
              <p:nvPr/>
            </p:nvSpPr>
            <p:spPr>
              <a:xfrm>
                <a:off x="4248783" y="2615406"/>
                <a:ext cx="43257" cy="69532"/>
              </a:xfrm>
              <a:custGeom>
                <a:avLst/>
                <a:gdLst>
                  <a:gd name="connsiteX0" fmla="*/ 953 w 43257"/>
                  <a:gd name="connsiteY0" fmla="*/ 0 h 69532"/>
                  <a:gd name="connsiteX1" fmla="*/ 0 w 43257"/>
                  <a:gd name="connsiteY1" fmla="*/ 4763 h 69532"/>
                  <a:gd name="connsiteX2" fmla="*/ 40005 w 43257"/>
                  <a:gd name="connsiteY2" fmla="*/ 69533 h 69532"/>
                  <a:gd name="connsiteX3" fmla="*/ 40958 w 43257"/>
                  <a:gd name="connsiteY3" fmla="*/ 69533 h 69532"/>
                  <a:gd name="connsiteX4" fmla="*/ 42863 w 43257"/>
                  <a:gd name="connsiteY4" fmla="*/ 68580 h 69532"/>
                  <a:gd name="connsiteX5" fmla="*/ 41910 w 43257"/>
                  <a:gd name="connsiteY5" fmla="*/ 65723 h 69532"/>
                  <a:gd name="connsiteX6" fmla="*/ 4763 w 43257"/>
                  <a:gd name="connsiteY6" fmla="*/ 5715 h 69532"/>
                  <a:gd name="connsiteX7" fmla="*/ 5715 w 43257"/>
                  <a:gd name="connsiteY7" fmla="*/ 952 h 69532"/>
                  <a:gd name="connsiteX8" fmla="*/ 953 w 43257"/>
                  <a:gd name="connsiteY8" fmla="*/ 952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7" h="69532">
                    <a:moveTo>
                      <a:pt x="953" y="0"/>
                    </a:moveTo>
                    <a:cubicBezTo>
                      <a:pt x="953" y="1905"/>
                      <a:pt x="0" y="3810"/>
                      <a:pt x="0" y="4763"/>
                    </a:cubicBezTo>
                    <a:cubicBezTo>
                      <a:pt x="0" y="32385"/>
                      <a:pt x="15240" y="57150"/>
                      <a:pt x="40005" y="69533"/>
                    </a:cubicBezTo>
                    <a:cubicBezTo>
                      <a:pt x="40005" y="69533"/>
                      <a:pt x="40958" y="69533"/>
                      <a:pt x="40958" y="69533"/>
                    </a:cubicBezTo>
                    <a:cubicBezTo>
                      <a:pt x="41910" y="69533"/>
                      <a:pt x="42863" y="68580"/>
                      <a:pt x="42863" y="68580"/>
                    </a:cubicBezTo>
                    <a:cubicBezTo>
                      <a:pt x="43815" y="67627"/>
                      <a:pt x="42863" y="65723"/>
                      <a:pt x="41910" y="65723"/>
                    </a:cubicBezTo>
                    <a:cubicBezTo>
                      <a:pt x="19050" y="54292"/>
                      <a:pt x="4763" y="31433"/>
                      <a:pt x="4763" y="5715"/>
                    </a:cubicBezTo>
                    <a:cubicBezTo>
                      <a:pt x="4763" y="3810"/>
                      <a:pt x="4763" y="1905"/>
                      <a:pt x="5715" y="952"/>
                    </a:cubicBezTo>
                    <a:lnTo>
                      <a:pt x="953" y="952"/>
                    </a:lnTo>
                    <a:close/>
                  </a:path>
                </a:pathLst>
              </a:custGeom>
              <a:solidFill>
                <a:srgbClr val="4BBFD8"/>
              </a:solidFill>
              <a:ln w="9525" cap="flat">
                <a:noFill/>
                <a:prstDash val="solid"/>
                <a:miter/>
              </a:ln>
            </p:spPr>
            <p:txBody>
              <a:bodyPr rtlCol="0" anchor="ctr"/>
              <a:lstStyle/>
              <a:p>
                <a:endParaRPr lang="en-GB" dirty="0"/>
              </a:p>
            </p:txBody>
          </p:sp>
          <p:sp>
            <p:nvSpPr>
              <p:cNvPr id="409" name="Freeform: Shape 408">
                <a:extLst>
                  <a:ext uri="{FF2B5EF4-FFF2-40B4-BE49-F238E27FC236}">
                    <a16:creationId xmlns:a16="http://schemas.microsoft.com/office/drawing/2014/main" id="{F65663E7-A485-4A28-A706-C035EB8E4EE3}"/>
                  </a:ext>
                </a:extLst>
              </p:cNvPr>
              <p:cNvSpPr/>
              <p:nvPr/>
            </p:nvSpPr>
            <p:spPr>
              <a:xfrm>
                <a:off x="4296408" y="2683986"/>
                <a:ext cx="18097" cy="8572"/>
              </a:xfrm>
              <a:custGeom>
                <a:avLst/>
                <a:gdLst>
                  <a:gd name="connsiteX0" fmla="*/ 16193 w 18097"/>
                  <a:gd name="connsiteY0" fmla="*/ 8573 h 8572"/>
                  <a:gd name="connsiteX1" fmla="*/ 16193 w 18097"/>
                  <a:gd name="connsiteY1" fmla="*/ 8573 h 8572"/>
                  <a:gd name="connsiteX2" fmla="*/ 1905 w 18097"/>
                  <a:gd name="connsiteY2" fmla="*/ 4763 h 8572"/>
                  <a:gd name="connsiteX3" fmla="*/ 0 w 18097"/>
                  <a:gd name="connsiteY3" fmla="*/ 1905 h 8572"/>
                  <a:gd name="connsiteX4" fmla="*/ 2858 w 18097"/>
                  <a:gd name="connsiteY4" fmla="*/ 0 h 8572"/>
                  <a:gd name="connsiteX5" fmla="*/ 16193 w 18097"/>
                  <a:gd name="connsiteY5" fmla="*/ 2858 h 8572"/>
                  <a:gd name="connsiteX6" fmla="*/ 18098 w 18097"/>
                  <a:gd name="connsiteY6" fmla="*/ 5715 h 8572"/>
                  <a:gd name="connsiteX7" fmla="*/ 16193 w 18097"/>
                  <a:gd name="connsiteY7" fmla="*/ 8573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 h="8572">
                    <a:moveTo>
                      <a:pt x="16193" y="8573"/>
                    </a:moveTo>
                    <a:cubicBezTo>
                      <a:pt x="16193" y="8573"/>
                      <a:pt x="16193" y="8573"/>
                      <a:pt x="16193" y="8573"/>
                    </a:cubicBezTo>
                    <a:cubicBezTo>
                      <a:pt x="11430" y="7620"/>
                      <a:pt x="5715" y="6668"/>
                      <a:pt x="1905" y="4763"/>
                    </a:cubicBezTo>
                    <a:cubicBezTo>
                      <a:pt x="953" y="4763"/>
                      <a:pt x="0" y="2858"/>
                      <a:pt x="0" y="1905"/>
                    </a:cubicBezTo>
                    <a:cubicBezTo>
                      <a:pt x="0" y="953"/>
                      <a:pt x="1905" y="0"/>
                      <a:pt x="2858" y="0"/>
                    </a:cubicBezTo>
                    <a:cubicBezTo>
                      <a:pt x="7620" y="1905"/>
                      <a:pt x="11430" y="2858"/>
                      <a:pt x="16193" y="2858"/>
                    </a:cubicBezTo>
                    <a:cubicBezTo>
                      <a:pt x="17145" y="2858"/>
                      <a:pt x="18098" y="3810"/>
                      <a:pt x="18098" y="5715"/>
                    </a:cubicBezTo>
                    <a:cubicBezTo>
                      <a:pt x="18098" y="7620"/>
                      <a:pt x="17145" y="8573"/>
                      <a:pt x="16193" y="8573"/>
                    </a:cubicBezTo>
                    <a:close/>
                  </a:path>
                </a:pathLst>
              </a:custGeom>
              <a:solidFill>
                <a:srgbClr val="4BBFD8"/>
              </a:solidFill>
              <a:ln w="9525" cap="flat">
                <a:noFill/>
                <a:prstDash val="solid"/>
                <a:miter/>
              </a:ln>
            </p:spPr>
            <p:txBody>
              <a:bodyPr rtlCol="0" anchor="ctr"/>
              <a:lstStyle/>
              <a:p>
                <a:endParaRPr lang="en-GB" dirty="0"/>
              </a:p>
            </p:txBody>
          </p:sp>
          <p:sp>
            <p:nvSpPr>
              <p:cNvPr id="410" name="Freeform: Shape 409">
                <a:extLst>
                  <a:ext uri="{FF2B5EF4-FFF2-40B4-BE49-F238E27FC236}">
                    <a16:creationId xmlns:a16="http://schemas.microsoft.com/office/drawing/2014/main" id="{F37FFD79-0C72-476E-9E1B-F5DD6617309E}"/>
                  </a:ext>
                </a:extLst>
              </p:cNvPr>
              <p:cNvSpPr/>
              <p:nvPr/>
            </p:nvSpPr>
            <p:spPr>
              <a:xfrm>
                <a:off x="4237353" y="2598819"/>
                <a:ext cx="61912" cy="101359"/>
              </a:xfrm>
              <a:custGeom>
                <a:avLst/>
                <a:gdLst>
                  <a:gd name="connsiteX0" fmla="*/ 58103 w 61912"/>
                  <a:gd name="connsiteY0" fmla="*/ 101360 h 101359"/>
                  <a:gd name="connsiteX1" fmla="*/ 58103 w 61912"/>
                  <a:gd name="connsiteY1" fmla="*/ 101360 h 101359"/>
                  <a:gd name="connsiteX2" fmla="*/ 0 w 61912"/>
                  <a:gd name="connsiteY2" fmla="*/ 21350 h 101359"/>
                  <a:gd name="connsiteX3" fmla="*/ 5715 w 61912"/>
                  <a:gd name="connsiteY3" fmla="*/ 1347 h 101359"/>
                  <a:gd name="connsiteX4" fmla="*/ 9525 w 61912"/>
                  <a:gd name="connsiteY4" fmla="*/ 395 h 101359"/>
                  <a:gd name="connsiteX5" fmla="*/ 10478 w 61912"/>
                  <a:gd name="connsiteY5" fmla="*/ 4205 h 101359"/>
                  <a:gd name="connsiteX6" fmla="*/ 5715 w 61912"/>
                  <a:gd name="connsiteY6" fmla="*/ 21350 h 101359"/>
                  <a:gd name="connsiteX7" fmla="*/ 60008 w 61912"/>
                  <a:gd name="connsiteY7" fmla="*/ 96597 h 101359"/>
                  <a:gd name="connsiteX8" fmla="*/ 61913 w 61912"/>
                  <a:gd name="connsiteY8" fmla="*/ 99455 h 101359"/>
                  <a:gd name="connsiteX9" fmla="*/ 58103 w 61912"/>
                  <a:gd name="connsiteY9" fmla="*/ 101360 h 10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912" h="101359">
                    <a:moveTo>
                      <a:pt x="58103" y="101360"/>
                    </a:moveTo>
                    <a:cubicBezTo>
                      <a:pt x="58103" y="101360"/>
                      <a:pt x="58103" y="101360"/>
                      <a:pt x="58103" y="101360"/>
                    </a:cubicBezTo>
                    <a:cubicBezTo>
                      <a:pt x="22860" y="89930"/>
                      <a:pt x="0" y="57545"/>
                      <a:pt x="0" y="21350"/>
                    </a:cubicBezTo>
                    <a:cubicBezTo>
                      <a:pt x="0" y="13730"/>
                      <a:pt x="1905" y="7062"/>
                      <a:pt x="5715" y="1347"/>
                    </a:cubicBezTo>
                    <a:cubicBezTo>
                      <a:pt x="6667" y="395"/>
                      <a:pt x="7620" y="-558"/>
                      <a:pt x="9525" y="395"/>
                    </a:cubicBezTo>
                    <a:cubicBezTo>
                      <a:pt x="10478" y="1347"/>
                      <a:pt x="11430" y="2300"/>
                      <a:pt x="10478" y="4205"/>
                    </a:cubicBezTo>
                    <a:cubicBezTo>
                      <a:pt x="7620" y="8967"/>
                      <a:pt x="5715" y="15635"/>
                      <a:pt x="5715" y="21350"/>
                    </a:cubicBezTo>
                    <a:cubicBezTo>
                      <a:pt x="5715" y="55640"/>
                      <a:pt x="27623" y="86120"/>
                      <a:pt x="60008" y="96597"/>
                    </a:cubicBezTo>
                    <a:cubicBezTo>
                      <a:pt x="60960" y="96597"/>
                      <a:pt x="61913" y="98502"/>
                      <a:pt x="61913" y="99455"/>
                    </a:cubicBezTo>
                    <a:cubicBezTo>
                      <a:pt x="60008" y="100407"/>
                      <a:pt x="59055" y="101360"/>
                      <a:pt x="58103" y="101360"/>
                    </a:cubicBezTo>
                    <a:close/>
                  </a:path>
                </a:pathLst>
              </a:custGeom>
              <a:solidFill>
                <a:srgbClr val="4BBFD8"/>
              </a:solidFill>
              <a:ln w="9525" cap="flat">
                <a:noFill/>
                <a:prstDash val="solid"/>
                <a:miter/>
              </a:ln>
            </p:spPr>
            <p:txBody>
              <a:bodyPr rtlCol="0" anchor="ctr"/>
              <a:lstStyle/>
              <a:p>
                <a:endParaRPr lang="en-GB" dirty="0"/>
              </a:p>
            </p:txBody>
          </p:sp>
          <p:sp>
            <p:nvSpPr>
              <p:cNvPr id="411" name="Freeform: Shape 410">
                <a:extLst>
                  <a:ext uri="{FF2B5EF4-FFF2-40B4-BE49-F238E27FC236}">
                    <a16:creationId xmlns:a16="http://schemas.microsoft.com/office/drawing/2014/main" id="{B868E7AF-8119-44E9-9223-CB9CCDE62F4A}"/>
                  </a:ext>
                </a:extLst>
              </p:cNvPr>
              <p:cNvSpPr/>
              <p:nvPr/>
            </p:nvSpPr>
            <p:spPr>
              <a:xfrm>
                <a:off x="4238306" y="2615406"/>
                <a:ext cx="60007" cy="84772"/>
              </a:xfrm>
              <a:custGeom>
                <a:avLst/>
                <a:gdLst>
                  <a:gd name="connsiteX0" fmla="*/ 0 w 60007"/>
                  <a:gd name="connsiteY0" fmla="*/ 0 h 84772"/>
                  <a:gd name="connsiteX1" fmla="*/ 0 w 60007"/>
                  <a:gd name="connsiteY1" fmla="*/ 4763 h 84772"/>
                  <a:gd name="connsiteX2" fmla="*/ 57150 w 60007"/>
                  <a:gd name="connsiteY2" fmla="*/ 84773 h 84772"/>
                  <a:gd name="connsiteX3" fmla="*/ 58102 w 60007"/>
                  <a:gd name="connsiteY3" fmla="*/ 84773 h 84772"/>
                  <a:gd name="connsiteX4" fmla="*/ 60008 w 60007"/>
                  <a:gd name="connsiteY4" fmla="*/ 82867 h 84772"/>
                  <a:gd name="connsiteX5" fmla="*/ 58102 w 60007"/>
                  <a:gd name="connsiteY5" fmla="*/ 80010 h 84772"/>
                  <a:gd name="connsiteX6" fmla="*/ 3810 w 60007"/>
                  <a:gd name="connsiteY6" fmla="*/ 4763 h 84772"/>
                  <a:gd name="connsiteX7" fmla="*/ 3810 w 60007"/>
                  <a:gd name="connsiteY7" fmla="*/ 0 h 84772"/>
                  <a:gd name="connsiteX8" fmla="*/ 0 w 60007"/>
                  <a:gd name="connsiteY8" fmla="*/ 0 h 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07" h="84772">
                    <a:moveTo>
                      <a:pt x="0" y="0"/>
                    </a:moveTo>
                    <a:cubicBezTo>
                      <a:pt x="0" y="1905"/>
                      <a:pt x="0" y="3810"/>
                      <a:pt x="0" y="4763"/>
                    </a:cubicBezTo>
                    <a:cubicBezTo>
                      <a:pt x="0" y="40958"/>
                      <a:pt x="22860" y="73342"/>
                      <a:pt x="57150" y="84773"/>
                    </a:cubicBezTo>
                    <a:cubicBezTo>
                      <a:pt x="57150" y="84773"/>
                      <a:pt x="58102" y="84773"/>
                      <a:pt x="58102" y="84773"/>
                    </a:cubicBezTo>
                    <a:cubicBezTo>
                      <a:pt x="59055" y="84773"/>
                      <a:pt x="60008" y="83820"/>
                      <a:pt x="60008" y="82867"/>
                    </a:cubicBezTo>
                    <a:cubicBezTo>
                      <a:pt x="60008" y="81915"/>
                      <a:pt x="60008" y="80010"/>
                      <a:pt x="58102" y="80010"/>
                    </a:cubicBezTo>
                    <a:cubicBezTo>
                      <a:pt x="25717" y="69533"/>
                      <a:pt x="3810" y="39052"/>
                      <a:pt x="3810" y="4763"/>
                    </a:cubicBezTo>
                    <a:cubicBezTo>
                      <a:pt x="3810" y="2858"/>
                      <a:pt x="3810" y="952"/>
                      <a:pt x="3810" y="0"/>
                    </a:cubicBezTo>
                    <a:lnTo>
                      <a:pt x="0" y="0"/>
                    </a:lnTo>
                    <a:close/>
                  </a:path>
                </a:pathLst>
              </a:custGeom>
              <a:solidFill>
                <a:srgbClr val="4BBFD8"/>
              </a:solidFill>
              <a:ln w="9525" cap="flat">
                <a:noFill/>
                <a:prstDash val="solid"/>
                <a:miter/>
              </a:ln>
            </p:spPr>
            <p:txBody>
              <a:bodyPr rtlCol="0" anchor="ctr"/>
              <a:lstStyle/>
              <a:p>
                <a:endParaRPr lang="en-GB" dirty="0"/>
              </a:p>
            </p:txBody>
          </p:sp>
          <p:sp>
            <p:nvSpPr>
              <p:cNvPr id="412" name="Freeform: Shape 411">
                <a:extLst>
                  <a:ext uri="{FF2B5EF4-FFF2-40B4-BE49-F238E27FC236}">
                    <a16:creationId xmlns:a16="http://schemas.microsoft.com/office/drawing/2014/main" id="{115E7F7F-2BDA-4CBA-AF42-88863D016CA6}"/>
                  </a:ext>
                </a:extLst>
              </p:cNvPr>
              <p:cNvSpPr/>
              <p:nvPr/>
            </p:nvSpPr>
            <p:spPr>
              <a:xfrm>
                <a:off x="4250927" y="2558256"/>
                <a:ext cx="84625" cy="76200"/>
              </a:xfrm>
              <a:custGeom>
                <a:avLst/>
                <a:gdLst>
                  <a:gd name="connsiteX0" fmla="*/ 71199 w 84625"/>
                  <a:gd name="connsiteY0" fmla="*/ 76200 h 76200"/>
                  <a:gd name="connsiteX1" fmla="*/ 56912 w 84625"/>
                  <a:gd name="connsiteY1" fmla="*/ 61913 h 76200"/>
                  <a:gd name="connsiteX2" fmla="*/ 24527 w 84625"/>
                  <a:gd name="connsiteY2" fmla="*/ 29527 h 76200"/>
                  <a:gd name="connsiteX3" fmla="*/ 4524 w 84625"/>
                  <a:gd name="connsiteY3" fmla="*/ 36195 h 76200"/>
                  <a:gd name="connsiteX4" fmla="*/ 714 w 84625"/>
                  <a:gd name="connsiteY4" fmla="*/ 36195 h 76200"/>
                  <a:gd name="connsiteX5" fmla="*/ 714 w 84625"/>
                  <a:gd name="connsiteY5" fmla="*/ 32385 h 76200"/>
                  <a:gd name="connsiteX6" fmla="*/ 23574 w 84625"/>
                  <a:gd name="connsiteY6" fmla="*/ 23813 h 76200"/>
                  <a:gd name="connsiteX7" fmla="*/ 60722 w 84625"/>
                  <a:gd name="connsiteY7" fmla="*/ 60960 h 76200"/>
                  <a:gd name="connsiteX8" fmla="*/ 70247 w 84625"/>
                  <a:gd name="connsiteY8" fmla="*/ 70485 h 76200"/>
                  <a:gd name="connsiteX9" fmla="*/ 79772 w 84625"/>
                  <a:gd name="connsiteY9" fmla="*/ 60960 h 76200"/>
                  <a:gd name="connsiteX10" fmla="*/ 23574 w 84625"/>
                  <a:gd name="connsiteY10" fmla="*/ 4763 h 76200"/>
                  <a:gd name="connsiteX11" fmla="*/ 15954 w 84625"/>
                  <a:gd name="connsiteY11" fmla="*/ 5715 h 76200"/>
                  <a:gd name="connsiteX12" fmla="*/ 13097 w 84625"/>
                  <a:gd name="connsiteY12" fmla="*/ 3810 h 76200"/>
                  <a:gd name="connsiteX13" fmla="*/ 15002 w 84625"/>
                  <a:gd name="connsiteY13" fmla="*/ 952 h 76200"/>
                  <a:gd name="connsiteX14" fmla="*/ 23574 w 84625"/>
                  <a:gd name="connsiteY14" fmla="*/ 0 h 76200"/>
                  <a:gd name="connsiteX15" fmla="*/ 84534 w 84625"/>
                  <a:gd name="connsiteY15" fmla="*/ 60960 h 76200"/>
                  <a:gd name="connsiteX16" fmla="*/ 71199 w 84625"/>
                  <a:gd name="connsiteY1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25" h="76200">
                    <a:moveTo>
                      <a:pt x="71199" y="76200"/>
                    </a:moveTo>
                    <a:cubicBezTo>
                      <a:pt x="63579" y="76200"/>
                      <a:pt x="56912" y="69533"/>
                      <a:pt x="56912" y="61913"/>
                    </a:cubicBezTo>
                    <a:cubicBezTo>
                      <a:pt x="56912" y="43815"/>
                      <a:pt x="42624" y="29527"/>
                      <a:pt x="24527" y="29527"/>
                    </a:cubicBezTo>
                    <a:cubicBezTo>
                      <a:pt x="16907" y="29527"/>
                      <a:pt x="10239" y="32385"/>
                      <a:pt x="4524" y="36195"/>
                    </a:cubicBezTo>
                    <a:cubicBezTo>
                      <a:pt x="3572" y="37148"/>
                      <a:pt x="1667" y="37148"/>
                      <a:pt x="714" y="36195"/>
                    </a:cubicBezTo>
                    <a:cubicBezTo>
                      <a:pt x="-238" y="35242"/>
                      <a:pt x="-238" y="33338"/>
                      <a:pt x="714" y="32385"/>
                    </a:cubicBezTo>
                    <a:cubicBezTo>
                      <a:pt x="7382" y="26670"/>
                      <a:pt x="15002" y="23813"/>
                      <a:pt x="23574" y="23813"/>
                    </a:cubicBezTo>
                    <a:cubicBezTo>
                      <a:pt x="44529" y="23813"/>
                      <a:pt x="60722" y="40958"/>
                      <a:pt x="60722" y="60960"/>
                    </a:cubicBezTo>
                    <a:cubicBezTo>
                      <a:pt x="60722" y="65723"/>
                      <a:pt x="64532" y="70485"/>
                      <a:pt x="70247" y="70485"/>
                    </a:cubicBezTo>
                    <a:cubicBezTo>
                      <a:pt x="75009" y="70485"/>
                      <a:pt x="79772" y="66675"/>
                      <a:pt x="79772" y="60960"/>
                    </a:cubicBezTo>
                    <a:cubicBezTo>
                      <a:pt x="79772" y="30480"/>
                      <a:pt x="55007" y="4763"/>
                      <a:pt x="23574" y="4763"/>
                    </a:cubicBezTo>
                    <a:cubicBezTo>
                      <a:pt x="20717" y="4763"/>
                      <a:pt x="17859" y="4763"/>
                      <a:pt x="15954" y="5715"/>
                    </a:cubicBezTo>
                    <a:cubicBezTo>
                      <a:pt x="15002" y="5715"/>
                      <a:pt x="13097" y="4763"/>
                      <a:pt x="13097" y="3810"/>
                    </a:cubicBezTo>
                    <a:cubicBezTo>
                      <a:pt x="13097" y="2858"/>
                      <a:pt x="14049" y="952"/>
                      <a:pt x="15002" y="952"/>
                    </a:cubicBezTo>
                    <a:cubicBezTo>
                      <a:pt x="17859" y="952"/>
                      <a:pt x="20717" y="0"/>
                      <a:pt x="23574" y="0"/>
                    </a:cubicBezTo>
                    <a:cubicBezTo>
                      <a:pt x="56912" y="0"/>
                      <a:pt x="84534" y="27623"/>
                      <a:pt x="84534" y="60960"/>
                    </a:cubicBezTo>
                    <a:cubicBezTo>
                      <a:pt x="85487" y="69533"/>
                      <a:pt x="78819" y="76200"/>
                      <a:pt x="71199" y="76200"/>
                    </a:cubicBezTo>
                    <a:close/>
                  </a:path>
                </a:pathLst>
              </a:custGeom>
              <a:solidFill>
                <a:srgbClr val="4BBFD8"/>
              </a:solidFill>
              <a:ln w="9525" cap="flat">
                <a:noFill/>
                <a:prstDash val="solid"/>
                <a:miter/>
              </a:ln>
            </p:spPr>
            <p:txBody>
              <a:bodyPr rtlCol="0" anchor="ctr"/>
              <a:lstStyle/>
              <a:p>
                <a:endParaRPr lang="en-GB" dirty="0"/>
              </a:p>
            </p:txBody>
          </p:sp>
          <p:sp>
            <p:nvSpPr>
              <p:cNvPr id="413" name="Freeform: Shape 412">
                <a:extLst>
                  <a:ext uri="{FF2B5EF4-FFF2-40B4-BE49-F238E27FC236}">
                    <a16:creationId xmlns:a16="http://schemas.microsoft.com/office/drawing/2014/main" id="{11FA6AAB-8732-4EE3-A81E-E05673D7C5E5}"/>
                  </a:ext>
                </a:extLst>
              </p:cNvPr>
              <p:cNvSpPr/>
              <p:nvPr/>
            </p:nvSpPr>
            <p:spPr>
              <a:xfrm>
                <a:off x="4319269" y="2615406"/>
                <a:ext cx="5714" cy="7620"/>
              </a:xfrm>
              <a:custGeom>
                <a:avLst/>
                <a:gdLst>
                  <a:gd name="connsiteX0" fmla="*/ 0 w 5714"/>
                  <a:gd name="connsiteY0" fmla="*/ 4763 h 7620"/>
                  <a:gd name="connsiteX1" fmla="*/ 2858 w 5714"/>
                  <a:gd name="connsiteY1" fmla="*/ 7620 h 7620"/>
                  <a:gd name="connsiteX2" fmla="*/ 5715 w 5714"/>
                  <a:gd name="connsiteY2" fmla="*/ 4763 h 7620"/>
                  <a:gd name="connsiteX3" fmla="*/ 5715 w 5714"/>
                  <a:gd name="connsiteY3" fmla="*/ 0 h 7620"/>
                  <a:gd name="connsiteX4" fmla="*/ 952 w 5714"/>
                  <a:gd name="connsiteY4" fmla="*/ 0 h 7620"/>
                  <a:gd name="connsiteX5" fmla="*/ 0 w 5714"/>
                  <a:gd name="connsiteY5" fmla="*/ 4763 h 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4" h="7620">
                    <a:moveTo>
                      <a:pt x="0" y="4763"/>
                    </a:moveTo>
                    <a:cubicBezTo>
                      <a:pt x="0" y="5715"/>
                      <a:pt x="952" y="7620"/>
                      <a:pt x="2858" y="7620"/>
                    </a:cubicBezTo>
                    <a:cubicBezTo>
                      <a:pt x="3810" y="7620"/>
                      <a:pt x="5715" y="6667"/>
                      <a:pt x="5715" y="4763"/>
                    </a:cubicBezTo>
                    <a:cubicBezTo>
                      <a:pt x="5715" y="2858"/>
                      <a:pt x="5715" y="952"/>
                      <a:pt x="5715" y="0"/>
                    </a:cubicBezTo>
                    <a:lnTo>
                      <a:pt x="952" y="0"/>
                    </a:lnTo>
                    <a:cubicBezTo>
                      <a:pt x="0" y="1905"/>
                      <a:pt x="0" y="2858"/>
                      <a:pt x="0" y="4763"/>
                    </a:cubicBezTo>
                    <a:close/>
                  </a:path>
                </a:pathLst>
              </a:custGeom>
              <a:solidFill>
                <a:srgbClr val="4BBFD8"/>
              </a:solidFill>
              <a:ln w="9525" cap="flat">
                <a:noFill/>
                <a:prstDash val="solid"/>
                <a:miter/>
              </a:ln>
            </p:spPr>
            <p:txBody>
              <a:bodyPr rtlCol="0" anchor="ctr"/>
              <a:lstStyle/>
              <a:p>
                <a:endParaRPr lang="en-GB" dirty="0"/>
              </a:p>
            </p:txBody>
          </p:sp>
          <p:sp>
            <p:nvSpPr>
              <p:cNvPr id="414" name="Freeform: Shape 413">
                <a:extLst>
                  <a:ext uri="{FF2B5EF4-FFF2-40B4-BE49-F238E27FC236}">
                    <a16:creationId xmlns:a16="http://schemas.microsoft.com/office/drawing/2014/main" id="{6B8EA81B-B860-4FAF-A7A2-FB252FCDF5C0}"/>
                  </a:ext>
                </a:extLst>
              </p:cNvPr>
              <p:cNvSpPr/>
              <p:nvPr/>
            </p:nvSpPr>
            <p:spPr>
              <a:xfrm>
                <a:off x="4295456" y="2615406"/>
                <a:ext cx="52387" cy="30479"/>
              </a:xfrm>
              <a:custGeom>
                <a:avLst/>
                <a:gdLst>
                  <a:gd name="connsiteX0" fmla="*/ 47625 w 52387"/>
                  <a:gd name="connsiteY0" fmla="*/ 4763 h 30479"/>
                  <a:gd name="connsiteX1" fmla="*/ 26670 w 52387"/>
                  <a:gd name="connsiteY1" fmla="*/ 25717 h 30479"/>
                  <a:gd name="connsiteX2" fmla="*/ 5715 w 52387"/>
                  <a:gd name="connsiteY2" fmla="*/ 4763 h 30479"/>
                  <a:gd name="connsiteX3" fmla="*/ 4763 w 52387"/>
                  <a:gd name="connsiteY3" fmla="*/ 0 h 30479"/>
                  <a:gd name="connsiteX4" fmla="*/ 0 w 52387"/>
                  <a:gd name="connsiteY4" fmla="*/ 0 h 30479"/>
                  <a:gd name="connsiteX5" fmla="*/ 952 w 52387"/>
                  <a:gd name="connsiteY5" fmla="*/ 4763 h 30479"/>
                  <a:gd name="connsiteX6" fmla="*/ 26670 w 52387"/>
                  <a:gd name="connsiteY6" fmla="*/ 30480 h 30479"/>
                  <a:gd name="connsiteX7" fmla="*/ 52388 w 52387"/>
                  <a:gd name="connsiteY7" fmla="*/ 4763 h 30479"/>
                  <a:gd name="connsiteX8" fmla="*/ 52388 w 52387"/>
                  <a:gd name="connsiteY8" fmla="*/ 0 h 30479"/>
                  <a:gd name="connsiteX9" fmla="*/ 47625 w 52387"/>
                  <a:gd name="connsiteY9" fmla="*/ 0 h 30479"/>
                  <a:gd name="connsiteX10" fmla="*/ 47625 w 52387"/>
                  <a:gd name="connsiteY10" fmla="*/ 4763 h 3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7" h="30479">
                    <a:moveTo>
                      <a:pt x="47625" y="4763"/>
                    </a:moveTo>
                    <a:cubicBezTo>
                      <a:pt x="47625" y="16192"/>
                      <a:pt x="38100" y="25717"/>
                      <a:pt x="26670" y="25717"/>
                    </a:cubicBezTo>
                    <a:cubicBezTo>
                      <a:pt x="15240" y="25717"/>
                      <a:pt x="5715" y="16192"/>
                      <a:pt x="5715" y="4763"/>
                    </a:cubicBezTo>
                    <a:cubicBezTo>
                      <a:pt x="5715" y="2858"/>
                      <a:pt x="5715" y="952"/>
                      <a:pt x="4763" y="0"/>
                    </a:cubicBezTo>
                    <a:lnTo>
                      <a:pt x="0" y="0"/>
                    </a:lnTo>
                    <a:cubicBezTo>
                      <a:pt x="0" y="1905"/>
                      <a:pt x="952" y="3810"/>
                      <a:pt x="952" y="4763"/>
                    </a:cubicBezTo>
                    <a:cubicBezTo>
                      <a:pt x="952" y="19050"/>
                      <a:pt x="12383" y="30480"/>
                      <a:pt x="26670" y="30480"/>
                    </a:cubicBezTo>
                    <a:cubicBezTo>
                      <a:pt x="40958" y="30480"/>
                      <a:pt x="52388" y="19050"/>
                      <a:pt x="52388" y="4763"/>
                    </a:cubicBezTo>
                    <a:cubicBezTo>
                      <a:pt x="52388" y="2858"/>
                      <a:pt x="52388" y="952"/>
                      <a:pt x="52388" y="0"/>
                    </a:cubicBezTo>
                    <a:lnTo>
                      <a:pt x="47625" y="0"/>
                    </a:lnTo>
                    <a:cubicBezTo>
                      <a:pt x="47625" y="1905"/>
                      <a:pt x="47625" y="2858"/>
                      <a:pt x="47625" y="4763"/>
                    </a:cubicBezTo>
                    <a:close/>
                  </a:path>
                </a:pathLst>
              </a:custGeom>
              <a:solidFill>
                <a:srgbClr val="4BBFD8"/>
              </a:solidFill>
              <a:ln w="9525" cap="flat">
                <a:noFill/>
                <a:prstDash val="solid"/>
                <a:miter/>
              </a:ln>
            </p:spPr>
            <p:txBody>
              <a:bodyPr rtlCol="0" anchor="ctr"/>
              <a:lstStyle/>
              <a:p>
                <a:endParaRPr lang="en-GB" dirty="0"/>
              </a:p>
            </p:txBody>
          </p:sp>
          <p:sp>
            <p:nvSpPr>
              <p:cNvPr id="415" name="Freeform: Shape 414">
                <a:extLst>
                  <a:ext uri="{FF2B5EF4-FFF2-40B4-BE49-F238E27FC236}">
                    <a16:creationId xmlns:a16="http://schemas.microsoft.com/office/drawing/2014/main" id="{453E2510-E8FA-4667-8DC8-C2EC94E746D5}"/>
                  </a:ext>
                </a:extLst>
              </p:cNvPr>
              <p:cNvSpPr/>
              <p:nvPr/>
            </p:nvSpPr>
            <p:spPr>
              <a:xfrm>
                <a:off x="4306886" y="2615406"/>
                <a:ext cx="28575" cy="19050"/>
              </a:xfrm>
              <a:custGeom>
                <a:avLst/>
                <a:gdLst>
                  <a:gd name="connsiteX0" fmla="*/ 23813 w 28575"/>
                  <a:gd name="connsiteY0" fmla="*/ 4763 h 19050"/>
                  <a:gd name="connsiteX1" fmla="*/ 14288 w 28575"/>
                  <a:gd name="connsiteY1" fmla="*/ 14288 h 19050"/>
                  <a:gd name="connsiteX2" fmla="*/ 4763 w 28575"/>
                  <a:gd name="connsiteY2" fmla="*/ 4763 h 19050"/>
                  <a:gd name="connsiteX3" fmla="*/ 4763 w 28575"/>
                  <a:gd name="connsiteY3" fmla="*/ 0 h 19050"/>
                  <a:gd name="connsiteX4" fmla="*/ 0 w 28575"/>
                  <a:gd name="connsiteY4" fmla="*/ 0 h 19050"/>
                  <a:gd name="connsiteX5" fmla="*/ 0 w 28575"/>
                  <a:gd name="connsiteY5" fmla="*/ 4763 h 19050"/>
                  <a:gd name="connsiteX6" fmla="*/ 14288 w 28575"/>
                  <a:gd name="connsiteY6" fmla="*/ 19050 h 19050"/>
                  <a:gd name="connsiteX7" fmla="*/ 28575 w 28575"/>
                  <a:gd name="connsiteY7" fmla="*/ 4763 h 19050"/>
                  <a:gd name="connsiteX8" fmla="*/ 28575 w 28575"/>
                  <a:gd name="connsiteY8" fmla="*/ 0 h 19050"/>
                  <a:gd name="connsiteX9" fmla="*/ 23813 w 28575"/>
                  <a:gd name="connsiteY9" fmla="*/ 0 h 19050"/>
                  <a:gd name="connsiteX10" fmla="*/ 23813 w 28575"/>
                  <a:gd name="connsiteY10"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19050">
                    <a:moveTo>
                      <a:pt x="23813" y="4763"/>
                    </a:moveTo>
                    <a:cubicBezTo>
                      <a:pt x="23813" y="9525"/>
                      <a:pt x="20003" y="14288"/>
                      <a:pt x="14288" y="14288"/>
                    </a:cubicBezTo>
                    <a:cubicBezTo>
                      <a:pt x="9525" y="14288"/>
                      <a:pt x="4763" y="10477"/>
                      <a:pt x="4763" y="4763"/>
                    </a:cubicBezTo>
                    <a:cubicBezTo>
                      <a:pt x="4763" y="2858"/>
                      <a:pt x="4763" y="952"/>
                      <a:pt x="4763" y="0"/>
                    </a:cubicBezTo>
                    <a:lnTo>
                      <a:pt x="0" y="0"/>
                    </a:lnTo>
                    <a:cubicBezTo>
                      <a:pt x="0" y="1905"/>
                      <a:pt x="0" y="3810"/>
                      <a:pt x="0" y="4763"/>
                    </a:cubicBezTo>
                    <a:cubicBezTo>
                      <a:pt x="0" y="12383"/>
                      <a:pt x="6667" y="19050"/>
                      <a:pt x="14288" y="19050"/>
                    </a:cubicBezTo>
                    <a:cubicBezTo>
                      <a:pt x="21908" y="19050"/>
                      <a:pt x="28575" y="12383"/>
                      <a:pt x="28575" y="4763"/>
                    </a:cubicBezTo>
                    <a:cubicBezTo>
                      <a:pt x="28575" y="2858"/>
                      <a:pt x="28575" y="952"/>
                      <a:pt x="28575" y="0"/>
                    </a:cubicBezTo>
                    <a:lnTo>
                      <a:pt x="23813" y="0"/>
                    </a:lnTo>
                    <a:cubicBezTo>
                      <a:pt x="23813" y="952"/>
                      <a:pt x="23813" y="2858"/>
                      <a:pt x="23813" y="4763"/>
                    </a:cubicBezTo>
                    <a:close/>
                  </a:path>
                </a:pathLst>
              </a:custGeom>
              <a:solidFill>
                <a:srgbClr val="4BBFD8"/>
              </a:solidFill>
              <a:ln w="9525" cap="flat">
                <a:noFill/>
                <a:prstDash val="solid"/>
                <a:miter/>
              </a:ln>
            </p:spPr>
            <p:txBody>
              <a:bodyPr rtlCol="0" anchor="ctr"/>
              <a:lstStyle/>
              <a:p>
                <a:endParaRPr lang="en-GB" dirty="0"/>
              </a:p>
            </p:txBody>
          </p:sp>
          <p:sp>
            <p:nvSpPr>
              <p:cNvPr id="416" name="Freeform: Shape 415">
                <a:extLst>
                  <a:ext uri="{FF2B5EF4-FFF2-40B4-BE49-F238E27FC236}">
                    <a16:creationId xmlns:a16="http://schemas.microsoft.com/office/drawing/2014/main" id="{718CFAAB-981C-483C-A68F-088EC5F2CED1}"/>
                  </a:ext>
                </a:extLst>
              </p:cNvPr>
              <p:cNvSpPr/>
              <p:nvPr/>
            </p:nvSpPr>
            <p:spPr>
              <a:xfrm>
                <a:off x="4218861" y="2563019"/>
                <a:ext cx="41352" cy="37147"/>
              </a:xfrm>
              <a:custGeom>
                <a:avLst/>
                <a:gdLst>
                  <a:gd name="connsiteX0" fmla="*/ 2300 w 41352"/>
                  <a:gd name="connsiteY0" fmla="*/ 37148 h 37147"/>
                  <a:gd name="connsiteX1" fmla="*/ 1347 w 41352"/>
                  <a:gd name="connsiteY1" fmla="*/ 37148 h 37147"/>
                  <a:gd name="connsiteX2" fmla="*/ 395 w 41352"/>
                  <a:gd name="connsiteY2" fmla="*/ 34290 h 37147"/>
                  <a:gd name="connsiteX3" fmla="*/ 38495 w 41352"/>
                  <a:gd name="connsiteY3" fmla="*/ 0 h 37147"/>
                  <a:gd name="connsiteX4" fmla="*/ 41352 w 41352"/>
                  <a:gd name="connsiteY4" fmla="*/ 1905 h 37147"/>
                  <a:gd name="connsiteX5" fmla="*/ 39447 w 41352"/>
                  <a:gd name="connsiteY5" fmla="*/ 4763 h 37147"/>
                  <a:gd name="connsiteX6" fmla="*/ 4205 w 41352"/>
                  <a:gd name="connsiteY6" fmla="*/ 36195 h 37147"/>
                  <a:gd name="connsiteX7" fmla="*/ 2300 w 41352"/>
                  <a:gd name="connsiteY7" fmla="*/ 37148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52" h="37147">
                    <a:moveTo>
                      <a:pt x="2300" y="37148"/>
                    </a:moveTo>
                    <a:cubicBezTo>
                      <a:pt x="2300" y="37148"/>
                      <a:pt x="1347" y="37148"/>
                      <a:pt x="1347" y="37148"/>
                    </a:cubicBezTo>
                    <a:cubicBezTo>
                      <a:pt x="395" y="36195"/>
                      <a:pt x="-558" y="35242"/>
                      <a:pt x="395" y="34290"/>
                    </a:cubicBezTo>
                    <a:cubicBezTo>
                      <a:pt x="7062" y="18098"/>
                      <a:pt x="21350" y="4763"/>
                      <a:pt x="38495" y="0"/>
                    </a:cubicBezTo>
                    <a:cubicBezTo>
                      <a:pt x="39447" y="0"/>
                      <a:pt x="41352" y="0"/>
                      <a:pt x="41352" y="1905"/>
                    </a:cubicBezTo>
                    <a:cubicBezTo>
                      <a:pt x="41352" y="2858"/>
                      <a:pt x="41352" y="4763"/>
                      <a:pt x="39447" y="4763"/>
                    </a:cubicBezTo>
                    <a:cubicBezTo>
                      <a:pt x="24207" y="9525"/>
                      <a:pt x="10872" y="20955"/>
                      <a:pt x="4205" y="36195"/>
                    </a:cubicBezTo>
                    <a:cubicBezTo>
                      <a:pt x="4205" y="36195"/>
                      <a:pt x="3252" y="37148"/>
                      <a:pt x="2300" y="37148"/>
                    </a:cubicBezTo>
                    <a:close/>
                  </a:path>
                </a:pathLst>
              </a:custGeom>
              <a:solidFill>
                <a:srgbClr val="4BBFD8"/>
              </a:solidFill>
              <a:ln w="9525" cap="flat">
                <a:noFill/>
                <a:prstDash val="solid"/>
                <a:miter/>
              </a:ln>
            </p:spPr>
            <p:txBody>
              <a:bodyPr rtlCol="0" anchor="ctr"/>
              <a:lstStyle/>
              <a:p>
                <a:endParaRPr lang="en-GB" dirty="0"/>
              </a:p>
            </p:txBody>
          </p:sp>
          <p:sp>
            <p:nvSpPr>
              <p:cNvPr id="417" name="Freeform: Shape 416">
                <a:extLst>
                  <a:ext uri="{FF2B5EF4-FFF2-40B4-BE49-F238E27FC236}">
                    <a16:creationId xmlns:a16="http://schemas.microsoft.com/office/drawing/2014/main" id="{21166FE5-5A9E-41F7-AAE3-293FDF6C9E0B}"/>
                  </a:ext>
                </a:extLst>
              </p:cNvPr>
              <p:cNvSpPr/>
              <p:nvPr/>
            </p:nvSpPr>
            <p:spPr>
              <a:xfrm>
                <a:off x="4269739" y="2605881"/>
                <a:ext cx="74689" cy="52387"/>
              </a:xfrm>
              <a:custGeom>
                <a:avLst/>
                <a:gdLst>
                  <a:gd name="connsiteX0" fmla="*/ 52388 w 74689"/>
                  <a:gd name="connsiteY0" fmla="*/ 52388 h 52387"/>
                  <a:gd name="connsiteX1" fmla="*/ 15240 w 74689"/>
                  <a:gd name="connsiteY1" fmla="*/ 15240 h 52387"/>
                  <a:gd name="connsiteX2" fmla="*/ 5715 w 74689"/>
                  <a:gd name="connsiteY2" fmla="*/ 5715 h 52387"/>
                  <a:gd name="connsiteX3" fmla="*/ 2857 w 74689"/>
                  <a:gd name="connsiteY3" fmla="*/ 5715 h 52387"/>
                  <a:gd name="connsiteX4" fmla="*/ 0 w 74689"/>
                  <a:gd name="connsiteY4" fmla="*/ 3810 h 52387"/>
                  <a:gd name="connsiteX5" fmla="*/ 1905 w 74689"/>
                  <a:gd name="connsiteY5" fmla="*/ 952 h 52387"/>
                  <a:gd name="connsiteX6" fmla="*/ 5715 w 74689"/>
                  <a:gd name="connsiteY6" fmla="*/ 0 h 52387"/>
                  <a:gd name="connsiteX7" fmla="*/ 20002 w 74689"/>
                  <a:gd name="connsiteY7" fmla="*/ 14288 h 52387"/>
                  <a:gd name="connsiteX8" fmla="*/ 52388 w 74689"/>
                  <a:gd name="connsiteY8" fmla="*/ 46673 h 52387"/>
                  <a:gd name="connsiteX9" fmla="*/ 70485 w 74689"/>
                  <a:gd name="connsiteY9" fmla="*/ 40958 h 52387"/>
                  <a:gd name="connsiteX10" fmla="*/ 74295 w 74689"/>
                  <a:gd name="connsiteY10" fmla="*/ 41910 h 52387"/>
                  <a:gd name="connsiteX11" fmla="*/ 73342 w 74689"/>
                  <a:gd name="connsiteY11" fmla="*/ 45720 h 52387"/>
                  <a:gd name="connsiteX12" fmla="*/ 52388 w 74689"/>
                  <a:gd name="connsiteY12" fmla="*/ 5238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89" h="52387">
                    <a:moveTo>
                      <a:pt x="52388" y="52388"/>
                    </a:moveTo>
                    <a:cubicBezTo>
                      <a:pt x="31432" y="52388"/>
                      <a:pt x="15240" y="35242"/>
                      <a:pt x="15240" y="15240"/>
                    </a:cubicBezTo>
                    <a:cubicBezTo>
                      <a:pt x="15240" y="10477"/>
                      <a:pt x="11430" y="5715"/>
                      <a:pt x="5715" y="5715"/>
                    </a:cubicBezTo>
                    <a:cubicBezTo>
                      <a:pt x="4763" y="5715"/>
                      <a:pt x="3810" y="5715"/>
                      <a:pt x="2857" y="5715"/>
                    </a:cubicBezTo>
                    <a:cubicBezTo>
                      <a:pt x="1905" y="5715"/>
                      <a:pt x="0" y="5715"/>
                      <a:pt x="0" y="3810"/>
                    </a:cubicBezTo>
                    <a:cubicBezTo>
                      <a:pt x="0" y="2858"/>
                      <a:pt x="0" y="952"/>
                      <a:pt x="1905" y="952"/>
                    </a:cubicBezTo>
                    <a:cubicBezTo>
                      <a:pt x="2857" y="952"/>
                      <a:pt x="4763" y="0"/>
                      <a:pt x="5715" y="0"/>
                    </a:cubicBezTo>
                    <a:cubicBezTo>
                      <a:pt x="13335" y="0"/>
                      <a:pt x="20002" y="6667"/>
                      <a:pt x="20002" y="14288"/>
                    </a:cubicBezTo>
                    <a:cubicBezTo>
                      <a:pt x="20002" y="32385"/>
                      <a:pt x="34290" y="46673"/>
                      <a:pt x="52388" y="46673"/>
                    </a:cubicBezTo>
                    <a:cubicBezTo>
                      <a:pt x="59055" y="46673"/>
                      <a:pt x="64770" y="44767"/>
                      <a:pt x="70485" y="40958"/>
                    </a:cubicBezTo>
                    <a:cubicBezTo>
                      <a:pt x="71438" y="40005"/>
                      <a:pt x="73342" y="40958"/>
                      <a:pt x="74295" y="41910"/>
                    </a:cubicBezTo>
                    <a:cubicBezTo>
                      <a:pt x="75247" y="42863"/>
                      <a:pt x="74295" y="44767"/>
                      <a:pt x="73342" y="45720"/>
                    </a:cubicBezTo>
                    <a:cubicBezTo>
                      <a:pt x="66675" y="49530"/>
                      <a:pt x="60007" y="52388"/>
                      <a:pt x="52388" y="52388"/>
                    </a:cubicBezTo>
                    <a:close/>
                  </a:path>
                </a:pathLst>
              </a:custGeom>
              <a:solidFill>
                <a:srgbClr val="4BBFD8"/>
              </a:solidFill>
              <a:ln w="9525" cap="flat">
                <a:noFill/>
                <a:prstDash val="solid"/>
                <a:miter/>
              </a:ln>
            </p:spPr>
            <p:txBody>
              <a:bodyPr rtlCol="0" anchor="ctr"/>
              <a:lstStyle/>
              <a:p>
                <a:endParaRPr lang="en-GB" dirty="0"/>
              </a:p>
            </p:txBody>
          </p:sp>
          <p:sp>
            <p:nvSpPr>
              <p:cNvPr id="418" name="Freeform: Shape 417">
                <a:extLst>
                  <a:ext uri="{FF2B5EF4-FFF2-40B4-BE49-F238E27FC236}">
                    <a16:creationId xmlns:a16="http://schemas.microsoft.com/office/drawing/2014/main" id="{64E19B52-6AFC-4B2C-8D3B-F233EC8830B7}"/>
                  </a:ext>
                </a:extLst>
              </p:cNvPr>
              <p:cNvSpPr/>
              <p:nvPr/>
            </p:nvSpPr>
            <p:spPr>
              <a:xfrm>
                <a:off x="4283074" y="2614454"/>
                <a:ext cx="60402" cy="42862"/>
              </a:xfrm>
              <a:custGeom>
                <a:avLst/>
                <a:gdLst>
                  <a:gd name="connsiteX0" fmla="*/ 953 w 60402"/>
                  <a:gd name="connsiteY0" fmla="*/ 5715 h 42862"/>
                  <a:gd name="connsiteX1" fmla="*/ 38100 w 60402"/>
                  <a:gd name="connsiteY1" fmla="*/ 42863 h 42862"/>
                  <a:gd name="connsiteX2" fmla="*/ 59055 w 60402"/>
                  <a:gd name="connsiteY2" fmla="*/ 36195 h 42862"/>
                  <a:gd name="connsiteX3" fmla="*/ 60008 w 60402"/>
                  <a:gd name="connsiteY3" fmla="*/ 32385 h 42862"/>
                  <a:gd name="connsiteX4" fmla="*/ 56197 w 60402"/>
                  <a:gd name="connsiteY4" fmla="*/ 31432 h 42862"/>
                  <a:gd name="connsiteX5" fmla="*/ 38100 w 60402"/>
                  <a:gd name="connsiteY5" fmla="*/ 37148 h 42862"/>
                  <a:gd name="connsiteX6" fmla="*/ 5715 w 60402"/>
                  <a:gd name="connsiteY6" fmla="*/ 4763 h 42862"/>
                  <a:gd name="connsiteX7" fmla="*/ 4763 w 60402"/>
                  <a:gd name="connsiteY7" fmla="*/ 0 h 42862"/>
                  <a:gd name="connsiteX8" fmla="*/ 0 w 60402"/>
                  <a:gd name="connsiteY8" fmla="*/ 0 h 42862"/>
                  <a:gd name="connsiteX9" fmla="*/ 953 w 60402"/>
                  <a:gd name="connsiteY9" fmla="*/ 5715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02" h="42862">
                    <a:moveTo>
                      <a:pt x="953" y="5715"/>
                    </a:moveTo>
                    <a:cubicBezTo>
                      <a:pt x="953" y="26670"/>
                      <a:pt x="18097" y="42863"/>
                      <a:pt x="38100" y="42863"/>
                    </a:cubicBezTo>
                    <a:cubicBezTo>
                      <a:pt x="45720" y="42863"/>
                      <a:pt x="52388" y="40957"/>
                      <a:pt x="59055" y="36195"/>
                    </a:cubicBezTo>
                    <a:cubicBezTo>
                      <a:pt x="60008" y="35242"/>
                      <a:pt x="60960" y="34290"/>
                      <a:pt x="60008" y="32385"/>
                    </a:cubicBezTo>
                    <a:cubicBezTo>
                      <a:pt x="59055" y="31432"/>
                      <a:pt x="58103" y="30480"/>
                      <a:pt x="56197" y="31432"/>
                    </a:cubicBezTo>
                    <a:cubicBezTo>
                      <a:pt x="50483" y="35242"/>
                      <a:pt x="44767" y="37148"/>
                      <a:pt x="38100" y="37148"/>
                    </a:cubicBezTo>
                    <a:cubicBezTo>
                      <a:pt x="20003" y="37148"/>
                      <a:pt x="5715" y="22860"/>
                      <a:pt x="5715" y="4763"/>
                    </a:cubicBezTo>
                    <a:cubicBezTo>
                      <a:pt x="5715" y="2857"/>
                      <a:pt x="5715" y="952"/>
                      <a:pt x="4763" y="0"/>
                    </a:cubicBezTo>
                    <a:lnTo>
                      <a:pt x="0" y="0"/>
                    </a:lnTo>
                    <a:cubicBezTo>
                      <a:pt x="953" y="1905"/>
                      <a:pt x="953" y="3810"/>
                      <a:pt x="953" y="5715"/>
                    </a:cubicBezTo>
                    <a:close/>
                  </a:path>
                </a:pathLst>
              </a:custGeom>
              <a:solidFill>
                <a:srgbClr val="4BBFD8"/>
              </a:solidFill>
              <a:ln w="9525" cap="flat">
                <a:noFill/>
                <a:prstDash val="solid"/>
                <a:miter/>
              </a:ln>
            </p:spPr>
            <p:txBody>
              <a:bodyPr rtlCol="0" anchor="ctr"/>
              <a:lstStyle/>
              <a:p>
                <a:endParaRPr lang="en-GB" dirty="0"/>
              </a:p>
            </p:txBody>
          </p:sp>
          <p:sp>
            <p:nvSpPr>
              <p:cNvPr id="419" name="Freeform: Shape 418">
                <a:extLst>
                  <a:ext uri="{FF2B5EF4-FFF2-40B4-BE49-F238E27FC236}">
                    <a16:creationId xmlns:a16="http://schemas.microsoft.com/office/drawing/2014/main" id="{5EB3F312-5FF7-4F94-9F1A-552E159B9F14}"/>
                  </a:ext>
                </a:extLst>
              </p:cNvPr>
              <p:cNvSpPr/>
              <p:nvPr/>
            </p:nvSpPr>
            <p:spPr>
              <a:xfrm>
                <a:off x="4260214" y="2613501"/>
                <a:ext cx="16906" cy="44767"/>
              </a:xfrm>
              <a:custGeom>
                <a:avLst/>
                <a:gdLst>
                  <a:gd name="connsiteX0" fmla="*/ 15240 w 16906"/>
                  <a:gd name="connsiteY0" fmla="*/ 44767 h 44767"/>
                  <a:gd name="connsiteX1" fmla="*/ 13335 w 16906"/>
                  <a:gd name="connsiteY1" fmla="*/ 43815 h 44767"/>
                  <a:gd name="connsiteX2" fmla="*/ 0 w 16906"/>
                  <a:gd name="connsiteY2" fmla="*/ 6667 h 44767"/>
                  <a:gd name="connsiteX3" fmla="*/ 952 w 16906"/>
                  <a:gd name="connsiteY3" fmla="*/ 1905 h 44767"/>
                  <a:gd name="connsiteX4" fmla="*/ 3810 w 16906"/>
                  <a:gd name="connsiteY4" fmla="*/ 0 h 44767"/>
                  <a:gd name="connsiteX5" fmla="*/ 5715 w 16906"/>
                  <a:gd name="connsiteY5" fmla="*/ 2857 h 44767"/>
                  <a:gd name="connsiteX6" fmla="*/ 4763 w 16906"/>
                  <a:gd name="connsiteY6" fmla="*/ 5715 h 44767"/>
                  <a:gd name="connsiteX7" fmla="*/ 16192 w 16906"/>
                  <a:gd name="connsiteY7" fmla="*/ 40005 h 44767"/>
                  <a:gd name="connsiteX8" fmla="*/ 16192 w 16906"/>
                  <a:gd name="connsiteY8" fmla="*/ 43815 h 44767"/>
                  <a:gd name="connsiteX9" fmla="*/ 15240 w 16906"/>
                  <a:gd name="connsiteY9" fmla="*/ 44767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06" h="44767">
                    <a:moveTo>
                      <a:pt x="15240" y="44767"/>
                    </a:moveTo>
                    <a:cubicBezTo>
                      <a:pt x="14288" y="44767"/>
                      <a:pt x="13335" y="44767"/>
                      <a:pt x="13335" y="43815"/>
                    </a:cubicBezTo>
                    <a:cubicBezTo>
                      <a:pt x="4763" y="33338"/>
                      <a:pt x="0" y="20002"/>
                      <a:pt x="0" y="6667"/>
                    </a:cubicBezTo>
                    <a:cubicBezTo>
                      <a:pt x="0" y="4763"/>
                      <a:pt x="0" y="3810"/>
                      <a:pt x="952" y="1905"/>
                    </a:cubicBezTo>
                    <a:cubicBezTo>
                      <a:pt x="952" y="952"/>
                      <a:pt x="2857" y="0"/>
                      <a:pt x="3810" y="0"/>
                    </a:cubicBezTo>
                    <a:cubicBezTo>
                      <a:pt x="4763" y="0"/>
                      <a:pt x="5715" y="1905"/>
                      <a:pt x="5715" y="2857"/>
                    </a:cubicBezTo>
                    <a:cubicBezTo>
                      <a:pt x="5715" y="3810"/>
                      <a:pt x="4763" y="4763"/>
                      <a:pt x="4763" y="5715"/>
                    </a:cubicBezTo>
                    <a:cubicBezTo>
                      <a:pt x="4763" y="18097"/>
                      <a:pt x="8572" y="30480"/>
                      <a:pt x="16192" y="40005"/>
                    </a:cubicBezTo>
                    <a:cubicBezTo>
                      <a:pt x="17145" y="40957"/>
                      <a:pt x="17145" y="42863"/>
                      <a:pt x="16192" y="43815"/>
                    </a:cubicBezTo>
                    <a:cubicBezTo>
                      <a:pt x="17145" y="44767"/>
                      <a:pt x="16192" y="44767"/>
                      <a:pt x="15240" y="44767"/>
                    </a:cubicBezTo>
                    <a:close/>
                  </a:path>
                </a:pathLst>
              </a:custGeom>
              <a:solidFill>
                <a:srgbClr val="4BBFD8"/>
              </a:solidFill>
              <a:ln w="9525" cap="flat">
                <a:noFill/>
                <a:prstDash val="solid"/>
                <a:miter/>
              </a:ln>
            </p:spPr>
            <p:txBody>
              <a:bodyPr rtlCol="0" anchor="ctr"/>
              <a:lstStyle/>
              <a:p>
                <a:endParaRPr lang="en-GB" dirty="0"/>
              </a:p>
            </p:txBody>
          </p:sp>
          <p:sp>
            <p:nvSpPr>
              <p:cNvPr id="420" name="Freeform: Shape 419">
                <a:extLst>
                  <a:ext uri="{FF2B5EF4-FFF2-40B4-BE49-F238E27FC236}">
                    <a16:creationId xmlns:a16="http://schemas.microsoft.com/office/drawing/2014/main" id="{F8F05AC5-EC10-4B54-B7AF-EECED0B9AAA5}"/>
                  </a:ext>
                </a:extLst>
              </p:cNvPr>
              <p:cNvSpPr/>
              <p:nvPr/>
            </p:nvSpPr>
            <p:spPr>
              <a:xfrm>
                <a:off x="4280454" y="2660412"/>
                <a:ext cx="48339" cy="20716"/>
              </a:xfrm>
              <a:custGeom>
                <a:avLst/>
                <a:gdLst>
                  <a:gd name="connsiteX0" fmla="*/ 41672 w 48339"/>
                  <a:gd name="connsiteY0" fmla="*/ 20717 h 20716"/>
                  <a:gd name="connsiteX1" fmla="*/ 714 w 48339"/>
                  <a:gd name="connsiteY1" fmla="*/ 4524 h 20716"/>
                  <a:gd name="connsiteX2" fmla="*/ 714 w 48339"/>
                  <a:gd name="connsiteY2" fmla="*/ 714 h 20716"/>
                  <a:gd name="connsiteX3" fmla="*/ 4524 w 48339"/>
                  <a:gd name="connsiteY3" fmla="*/ 714 h 20716"/>
                  <a:gd name="connsiteX4" fmla="*/ 42624 w 48339"/>
                  <a:gd name="connsiteY4" fmla="*/ 15002 h 20716"/>
                  <a:gd name="connsiteX5" fmla="*/ 45482 w 48339"/>
                  <a:gd name="connsiteY5" fmla="*/ 15002 h 20716"/>
                  <a:gd name="connsiteX6" fmla="*/ 48339 w 48339"/>
                  <a:gd name="connsiteY6" fmla="*/ 16907 h 20716"/>
                  <a:gd name="connsiteX7" fmla="*/ 46434 w 48339"/>
                  <a:gd name="connsiteY7" fmla="*/ 19764 h 20716"/>
                  <a:gd name="connsiteX8" fmla="*/ 41672 w 48339"/>
                  <a:gd name="connsiteY8" fmla="*/ 20717 h 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9" h="20716">
                    <a:moveTo>
                      <a:pt x="41672" y="20717"/>
                    </a:moveTo>
                    <a:cubicBezTo>
                      <a:pt x="26432" y="20717"/>
                      <a:pt x="12144" y="15002"/>
                      <a:pt x="714" y="4524"/>
                    </a:cubicBezTo>
                    <a:cubicBezTo>
                      <a:pt x="-238" y="3572"/>
                      <a:pt x="-238" y="1667"/>
                      <a:pt x="714" y="714"/>
                    </a:cubicBezTo>
                    <a:cubicBezTo>
                      <a:pt x="1667" y="-238"/>
                      <a:pt x="3572" y="-238"/>
                      <a:pt x="4524" y="714"/>
                    </a:cubicBezTo>
                    <a:cubicBezTo>
                      <a:pt x="15002" y="10239"/>
                      <a:pt x="28337" y="15002"/>
                      <a:pt x="42624" y="15002"/>
                    </a:cubicBezTo>
                    <a:cubicBezTo>
                      <a:pt x="43577" y="15002"/>
                      <a:pt x="44529" y="15002"/>
                      <a:pt x="45482" y="15002"/>
                    </a:cubicBezTo>
                    <a:cubicBezTo>
                      <a:pt x="46434" y="15002"/>
                      <a:pt x="48339" y="15954"/>
                      <a:pt x="48339" y="16907"/>
                    </a:cubicBezTo>
                    <a:cubicBezTo>
                      <a:pt x="48339" y="17859"/>
                      <a:pt x="47387" y="19764"/>
                      <a:pt x="46434" y="19764"/>
                    </a:cubicBezTo>
                    <a:cubicBezTo>
                      <a:pt x="43577" y="20717"/>
                      <a:pt x="42624" y="20717"/>
                      <a:pt x="41672" y="20717"/>
                    </a:cubicBezTo>
                    <a:close/>
                  </a:path>
                </a:pathLst>
              </a:custGeom>
              <a:solidFill>
                <a:srgbClr val="4BBFD8"/>
              </a:solidFill>
              <a:ln w="9525" cap="flat">
                <a:noFill/>
                <a:prstDash val="solid"/>
                <a:miter/>
              </a:ln>
            </p:spPr>
            <p:txBody>
              <a:bodyPr rtlCol="0" anchor="ctr"/>
              <a:lstStyle/>
              <a:p>
                <a:endParaRPr lang="en-GB" dirty="0"/>
              </a:p>
            </p:txBody>
          </p:sp>
        </p:grpSp>
        <p:grpSp>
          <p:nvGrpSpPr>
            <p:cNvPr id="421" name="Graphic 1">
              <a:extLst>
                <a:ext uri="{FF2B5EF4-FFF2-40B4-BE49-F238E27FC236}">
                  <a16:creationId xmlns:a16="http://schemas.microsoft.com/office/drawing/2014/main" id="{18581D19-7F31-4923-A585-7AB791B74033}"/>
                </a:ext>
              </a:extLst>
            </p:cNvPr>
            <p:cNvGrpSpPr/>
            <p:nvPr/>
          </p:nvGrpSpPr>
          <p:grpSpPr>
            <a:xfrm>
              <a:off x="4198301" y="2525871"/>
              <a:ext cx="169544" cy="180022"/>
              <a:chOff x="4198301" y="2525871"/>
              <a:chExt cx="169544" cy="180022"/>
            </a:xfrm>
            <a:solidFill>
              <a:srgbClr val="FFFFFF"/>
            </a:solidFill>
          </p:grpSpPr>
          <p:grpSp>
            <p:nvGrpSpPr>
              <p:cNvPr id="422" name="Graphic 1">
                <a:extLst>
                  <a:ext uri="{FF2B5EF4-FFF2-40B4-BE49-F238E27FC236}">
                    <a16:creationId xmlns:a16="http://schemas.microsoft.com/office/drawing/2014/main" id="{18581D19-7F31-4923-A585-7AB791B74033}"/>
                  </a:ext>
                </a:extLst>
              </p:cNvPr>
              <p:cNvGrpSpPr/>
              <p:nvPr/>
            </p:nvGrpSpPr>
            <p:grpSpPr>
              <a:xfrm>
                <a:off x="4198301" y="2525871"/>
                <a:ext cx="169544" cy="37147"/>
                <a:chOff x="4198301" y="2525871"/>
                <a:chExt cx="169544" cy="37147"/>
              </a:xfrm>
              <a:solidFill>
                <a:srgbClr val="FFFFFF"/>
              </a:solidFill>
            </p:grpSpPr>
            <p:sp>
              <p:nvSpPr>
                <p:cNvPr id="423" name="Freeform: Shape 422">
                  <a:extLst>
                    <a:ext uri="{FF2B5EF4-FFF2-40B4-BE49-F238E27FC236}">
                      <a16:creationId xmlns:a16="http://schemas.microsoft.com/office/drawing/2014/main" id="{3F4620DA-7BFB-4D23-8F5C-AA3CA8817C9F}"/>
                    </a:ext>
                  </a:extLst>
                </p:cNvPr>
                <p:cNvSpPr/>
                <p:nvPr/>
              </p:nvSpPr>
              <p:spPr>
                <a:xfrm>
                  <a:off x="4198301" y="2525871"/>
                  <a:ext cx="37147" cy="37147"/>
                </a:xfrm>
                <a:custGeom>
                  <a:avLst/>
                  <a:gdLst>
                    <a:gd name="connsiteX0" fmla="*/ 10477 w 37147"/>
                    <a:gd name="connsiteY0" fmla="*/ 37148 h 37147"/>
                    <a:gd name="connsiteX1" fmla="*/ 0 w 37147"/>
                    <a:gd name="connsiteY1" fmla="*/ 37148 h 37147"/>
                    <a:gd name="connsiteX2" fmla="*/ 0 w 37147"/>
                    <a:gd name="connsiteY2" fmla="*/ 0 h 37147"/>
                    <a:gd name="connsiteX3" fmla="*/ 37147 w 37147"/>
                    <a:gd name="connsiteY3" fmla="*/ 0 h 37147"/>
                    <a:gd name="connsiteX4" fmla="*/ 37147 w 37147"/>
                    <a:gd name="connsiteY4" fmla="*/ 10477 h 37147"/>
                    <a:gd name="connsiteX5" fmla="*/ 10477 w 37147"/>
                    <a:gd name="connsiteY5" fmla="*/ 10477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 h="37147">
                      <a:moveTo>
                        <a:pt x="10477" y="37148"/>
                      </a:moveTo>
                      <a:lnTo>
                        <a:pt x="0" y="37148"/>
                      </a:lnTo>
                      <a:lnTo>
                        <a:pt x="0" y="0"/>
                      </a:lnTo>
                      <a:lnTo>
                        <a:pt x="37147" y="0"/>
                      </a:lnTo>
                      <a:lnTo>
                        <a:pt x="37147" y="10477"/>
                      </a:lnTo>
                      <a:lnTo>
                        <a:pt x="10477" y="10477"/>
                      </a:lnTo>
                      <a:close/>
                    </a:path>
                  </a:pathLst>
                </a:custGeom>
                <a:solidFill>
                  <a:srgbClr val="FFFFFF"/>
                </a:solidFill>
                <a:ln w="9525" cap="flat">
                  <a:noFill/>
                  <a:prstDash val="solid"/>
                  <a:miter/>
                </a:ln>
              </p:spPr>
              <p:txBody>
                <a:bodyPr rtlCol="0" anchor="ctr"/>
                <a:lstStyle/>
                <a:p>
                  <a:endParaRPr lang="en-GB" dirty="0"/>
                </a:p>
              </p:txBody>
            </p:sp>
            <p:sp>
              <p:nvSpPr>
                <p:cNvPr id="424" name="Freeform: Shape 423">
                  <a:extLst>
                    <a:ext uri="{FF2B5EF4-FFF2-40B4-BE49-F238E27FC236}">
                      <a16:creationId xmlns:a16="http://schemas.microsoft.com/office/drawing/2014/main" id="{50E4103D-70BA-4601-B96A-942146B4831D}"/>
                    </a:ext>
                  </a:extLst>
                </p:cNvPr>
                <p:cNvSpPr/>
                <p:nvPr/>
              </p:nvSpPr>
              <p:spPr>
                <a:xfrm>
                  <a:off x="4331651" y="2525871"/>
                  <a:ext cx="36194" cy="37147"/>
                </a:xfrm>
                <a:custGeom>
                  <a:avLst/>
                  <a:gdLst>
                    <a:gd name="connsiteX0" fmla="*/ 36195 w 36194"/>
                    <a:gd name="connsiteY0" fmla="*/ 37148 h 37147"/>
                    <a:gd name="connsiteX1" fmla="*/ 26670 w 36194"/>
                    <a:gd name="connsiteY1" fmla="*/ 37148 h 37147"/>
                    <a:gd name="connsiteX2" fmla="*/ 26670 w 36194"/>
                    <a:gd name="connsiteY2" fmla="*/ 10477 h 37147"/>
                    <a:gd name="connsiteX3" fmla="*/ 0 w 36194"/>
                    <a:gd name="connsiteY3" fmla="*/ 10477 h 37147"/>
                    <a:gd name="connsiteX4" fmla="*/ 0 w 36194"/>
                    <a:gd name="connsiteY4" fmla="*/ 0 h 37147"/>
                    <a:gd name="connsiteX5" fmla="*/ 36195 w 36194"/>
                    <a:gd name="connsiteY5"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4" h="37147">
                      <a:moveTo>
                        <a:pt x="36195" y="37148"/>
                      </a:moveTo>
                      <a:lnTo>
                        <a:pt x="26670" y="37148"/>
                      </a:lnTo>
                      <a:lnTo>
                        <a:pt x="26670" y="10477"/>
                      </a:lnTo>
                      <a:lnTo>
                        <a:pt x="0" y="10477"/>
                      </a:lnTo>
                      <a:lnTo>
                        <a:pt x="0" y="0"/>
                      </a:lnTo>
                      <a:lnTo>
                        <a:pt x="36195" y="0"/>
                      </a:lnTo>
                      <a:close/>
                    </a:path>
                  </a:pathLst>
                </a:custGeom>
                <a:solidFill>
                  <a:srgbClr val="FFFFFF"/>
                </a:solidFill>
                <a:ln w="9525" cap="flat">
                  <a:noFill/>
                  <a:prstDash val="solid"/>
                  <a:miter/>
                </a:ln>
              </p:spPr>
              <p:txBody>
                <a:bodyPr rtlCol="0" anchor="ctr"/>
                <a:lstStyle/>
                <a:p>
                  <a:endParaRPr lang="en-GB" dirty="0"/>
                </a:p>
              </p:txBody>
            </p:sp>
          </p:grpSp>
          <p:grpSp>
            <p:nvGrpSpPr>
              <p:cNvPr id="425" name="Graphic 1">
                <a:extLst>
                  <a:ext uri="{FF2B5EF4-FFF2-40B4-BE49-F238E27FC236}">
                    <a16:creationId xmlns:a16="http://schemas.microsoft.com/office/drawing/2014/main" id="{18581D19-7F31-4923-A585-7AB791B74033}"/>
                  </a:ext>
                </a:extLst>
              </p:cNvPr>
              <p:cNvGrpSpPr/>
              <p:nvPr/>
            </p:nvGrpSpPr>
            <p:grpSpPr>
              <a:xfrm>
                <a:off x="4198301" y="2669698"/>
                <a:ext cx="169544" cy="36195"/>
                <a:chOff x="4198301" y="2669698"/>
                <a:chExt cx="169544" cy="36195"/>
              </a:xfrm>
              <a:solidFill>
                <a:srgbClr val="FFFFFF"/>
              </a:solidFill>
            </p:grpSpPr>
            <p:sp>
              <p:nvSpPr>
                <p:cNvPr id="426" name="Freeform: Shape 425">
                  <a:extLst>
                    <a:ext uri="{FF2B5EF4-FFF2-40B4-BE49-F238E27FC236}">
                      <a16:creationId xmlns:a16="http://schemas.microsoft.com/office/drawing/2014/main" id="{C96BFE3B-FC47-4BAA-A14D-D415BB836A3C}"/>
                    </a:ext>
                  </a:extLst>
                </p:cNvPr>
                <p:cNvSpPr/>
                <p:nvPr/>
              </p:nvSpPr>
              <p:spPr>
                <a:xfrm>
                  <a:off x="4331651" y="2669698"/>
                  <a:ext cx="36194" cy="36195"/>
                </a:xfrm>
                <a:custGeom>
                  <a:avLst/>
                  <a:gdLst>
                    <a:gd name="connsiteX0" fmla="*/ 36195 w 36194"/>
                    <a:gd name="connsiteY0" fmla="*/ 36195 h 36195"/>
                    <a:gd name="connsiteX1" fmla="*/ 0 w 36194"/>
                    <a:gd name="connsiteY1" fmla="*/ 36195 h 36195"/>
                    <a:gd name="connsiteX2" fmla="*/ 0 w 36194"/>
                    <a:gd name="connsiteY2" fmla="*/ 26670 h 36195"/>
                    <a:gd name="connsiteX3" fmla="*/ 26670 w 36194"/>
                    <a:gd name="connsiteY3" fmla="*/ 26670 h 36195"/>
                    <a:gd name="connsiteX4" fmla="*/ 26670 w 36194"/>
                    <a:gd name="connsiteY4" fmla="*/ 0 h 36195"/>
                    <a:gd name="connsiteX5" fmla="*/ 36195 w 36194"/>
                    <a:gd name="connsiteY5" fmla="*/ 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4" h="36195">
                      <a:moveTo>
                        <a:pt x="36195" y="36195"/>
                      </a:moveTo>
                      <a:lnTo>
                        <a:pt x="0" y="36195"/>
                      </a:lnTo>
                      <a:lnTo>
                        <a:pt x="0" y="26670"/>
                      </a:lnTo>
                      <a:lnTo>
                        <a:pt x="26670" y="26670"/>
                      </a:lnTo>
                      <a:lnTo>
                        <a:pt x="26670" y="0"/>
                      </a:lnTo>
                      <a:lnTo>
                        <a:pt x="36195" y="0"/>
                      </a:lnTo>
                      <a:close/>
                    </a:path>
                  </a:pathLst>
                </a:custGeom>
                <a:solidFill>
                  <a:srgbClr val="FFFFFF"/>
                </a:solidFill>
                <a:ln w="9525" cap="flat">
                  <a:noFill/>
                  <a:prstDash val="solid"/>
                  <a:miter/>
                </a:ln>
              </p:spPr>
              <p:txBody>
                <a:bodyPr rtlCol="0" anchor="ctr"/>
                <a:lstStyle/>
                <a:p>
                  <a:endParaRPr lang="en-GB" dirty="0"/>
                </a:p>
              </p:txBody>
            </p:sp>
            <p:sp>
              <p:nvSpPr>
                <p:cNvPr id="427" name="Freeform: Shape 426">
                  <a:extLst>
                    <a:ext uri="{FF2B5EF4-FFF2-40B4-BE49-F238E27FC236}">
                      <a16:creationId xmlns:a16="http://schemas.microsoft.com/office/drawing/2014/main" id="{8A0286C8-D151-4297-8AA7-B192013F158D}"/>
                    </a:ext>
                  </a:extLst>
                </p:cNvPr>
                <p:cNvSpPr/>
                <p:nvPr/>
              </p:nvSpPr>
              <p:spPr>
                <a:xfrm>
                  <a:off x="4198301" y="2669698"/>
                  <a:ext cx="34289" cy="36195"/>
                </a:xfrm>
                <a:custGeom>
                  <a:avLst/>
                  <a:gdLst>
                    <a:gd name="connsiteX0" fmla="*/ 34290 w 34289"/>
                    <a:gd name="connsiteY0" fmla="*/ 36195 h 36195"/>
                    <a:gd name="connsiteX1" fmla="*/ 0 w 34289"/>
                    <a:gd name="connsiteY1" fmla="*/ 36195 h 36195"/>
                    <a:gd name="connsiteX2" fmla="*/ 0 w 34289"/>
                    <a:gd name="connsiteY2" fmla="*/ 0 h 36195"/>
                    <a:gd name="connsiteX3" fmla="*/ 10477 w 34289"/>
                    <a:gd name="connsiteY3" fmla="*/ 0 h 36195"/>
                    <a:gd name="connsiteX4" fmla="*/ 10477 w 34289"/>
                    <a:gd name="connsiteY4" fmla="*/ 26670 h 36195"/>
                    <a:gd name="connsiteX5" fmla="*/ 34290 w 34289"/>
                    <a:gd name="connsiteY5"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89" h="36195">
                      <a:moveTo>
                        <a:pt x="34290" y="36195"/>
                      </a:moveTo>
                      <a:lnTo>
                        <a:pt x="0" y="36195"/>
                      </a:lnTo>
                      <a:lnTo>
                        <a:pt x="0" y="0"/>
                      </a:lnTo>
                      <a:lnTo>
                        <a:pt x="10477" y="0"/>
                      </a:lnTo>
                      <a:lnTo>
                        <a:pt x="10477" y="26670"/>
                      </a:lnTo>
                      <a:lnTo>
                        <a:pt x="34290" y="26670"/>
                      </a:lnTo>
                      <a:close/>
                    </a:path>
                  </a:pathLst>
                </a:custGeom>
                <a:solidFill>
                  <a:srgbClr val="FFFFFF"/>
                </a:solidFill>
                <a:ln w="9525" cap="flat">
                  <a:noFill/>
                  <a:prstDash val="solid"/>
                  <a:miter/>
                </a:ln>
              </p:spPr>
              <p:txBody>
                <a:bodyPr rtlCol="0" anchor="ctr"/>
                <a:lstStyle/>
                <a:p>
                  <a:endParaRPr lang="en-GB" dirty="0"/>
                </a:p>
              </p:txBody>
            </p:sp>
          </p:grpSp>
        </p:grpSp>
      </p:grpSp>
      <p:sp>
        <p:nvSpPr>
          <p:cNvPr id="428" name="Freeform: Shape 427">
            <a:extLst>
              <a:ext uri="{FF2B5EF4-FFF2-40B4-BE49-F238E27FC236}">
                <a16:creationId xmlns:a16="http://schemas.microsoft.com/office/drawing/2014/main" id="{FD334C86-0C5E-4EFE-8FE4-10EEC9D2C9C4}"/>
              </a:ext>
            </a:extLst>
          </p:cNvPr>
          <p:cNvSpPr/>
          <p:nvPr/>
        </p:nvSpPr>
        <p:spPr>
          <a:xfrm rot="17510383">
            <a:off x="9131520" y="3586766"/>
            <a:ext cx="651490" cy="651490"/>
          </a:xfrm>
          <a:custGeom>
            <a:avLst/>
            <a:gdLst>
              <a:gd name="connsiteX0" fmla="*/ 651490 w 651490"/>
              <a:gd name="connsiteY0" fmla="*/ 325745 h 651490"/>
              <a:gd name="connsiteX1" fmla="*/ 325745 w 651490"/>
              <a:gd name="connsiteY1" fmla="*/ 651490 h 651490"/>
              <a:gd name="connsiteX2" fmla="*/ 0 w 651490"/>
              <a:gd name="connsiteY2" fmla="*/ 325745 h 651490"/>
              <a:gd name="connsiteX3" fmla="*/ 325745 w 651490"/>
              <a:gd name="connsiteY3" fmla="*/ 0 h 651490"/>
              <a:gd name="connsiteX4" fmla="*/ 651490 w 651490"/>
              <a:gd name="connsiteY4" fmla="*/ 325745 h 651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490" h="651490">
                <a:moveTo>
                  <a:pt x="651490" y="325745"/>
                </a:moveTo>
                <a:cubicBezTo>
                  <a:pt x="651490" y="505649"/>
                  <a:pt x="505649" y="651490"/>
                  <a:pt x="325745" y="651490"/>
                </a:cubicBezTo>
                <a:cubicBezTo>
                  <a:pt x="145841" y="651490"/>
                  <a:pt x="0" y="505649"/>
                  <a:pt x="0" y="325745"/>
                </a:cubicBezTo>
                <a:cubicBezTo>
                  <a:pt x="0" y="145841"/>
                  <a:pt x="145841" y="0"/>
                  <a:pt x="325745" y="0"/>
                </a:cubicBezTo>
                <a:cubicBezTo>
                  <a:pt x="505649" y="0"/>
                  <a:pt x="651490" y="145841"/>
                  <a:pt x="651490" y="325745"/>
                </a:cubicBezTo>
                <a:close/>
              </a:path>
            </a:pathLst>
          </a:custGeom>
          <a:solidFill>
            <a:srgbClr val="C0D4E5"/>
          </a:solidFill>
          <a:ln w="9525" cap="flat">
            <a:noFill/>
            <a:prstDash val="solid"/>
            <a:miter/>
          </a:ln>
        </p:spPr>
        <p:txBody>
          <a:bodyPr rtlCol="0" anchor="ctr"/>
          <a:lstStyle/>
          <a:p>
            <a:endParaRPr lang="en-GB" dirty="0"/>
          </a:p>
        </p:txBody>
      </p:sp>
      <p:grpSp>
        <p:nvGrpSpPr>
          <p:cNvPr id="429" name="Graphic 1">
            <a:extLst>
              <a:ext uri="{FF2B5EF4-FFF2-40B4-BE49-F238E27FC236}">
                <a16:creationId xmlns:a16="http://schemas.microsoft.com/office/drawing/2014/main" id="{18581D19-7F31-4923-A585-7AB791B74033}"/>
              </a:ext>
            </a:extLst>
          </p:cNvPr>
          <p:cNvGrpSpPr/>
          <p:nvPr/>
        </p:nvGrpSpPr>
        <p:grpSpPr>
          <a:xfrm>
            <a:off x="9220055" y="3664888"/>
            <a:ext cx="468630" cy="425941"/>
            <a:chOff x="9186543" y="3176255"/>
            <a:chExt cx="468630" cy="425941"/>
          </a:xfrm>
        </p:grpSpPr>
        <p:grpSp>
          <p:nvGrpSpPr>
            <p:cNvPr id="430" name="Graphic 1">
              <a:extLst>
                <a:ext uri="{FF2B5EF4-FFF2-40B4-BE49-F238E27FC236}">
                  <a16:creationId xmlns:a16="http://schemas.microsoft.com/office/drawing/2014/main" id="{18581D19-7F31-4923-A585-7AB791B74033}"/>
                </a:ext>
              </a:extLst>
            </p:cNvPr>
            <p:cNvGrpSpPr/>
            <p:nvPr/>
          </p:nvGrpSpPr>
          <p:grpSpPr>
            <a:xfrm>
              <a:off x="9335010" y="3176255"/>
              <a:ext cx="179259" cy="266873"/>
              <a:chOff x="9335010" y="3176255"/>
              <a:chExt cx="179259" cy="266873"/>
            </a:xfrm>
          </p:grpSpPr>
          <p:sp>
            <p:nvSpPr>
              <p:cNvPr id="431" name="Freeform: Shape 430">
                <a:extLst>
                  <a:ext uri="{FF2B5EF4-FFF2-40B4-BE49-F238E27FC236}">
                    <a16:creationId xmlns:a16="http://schemas.microsoft.com/office/drawing/2014/main" id="{B3933252-CD3C-4B9A-B34D-F0B1BE4C1236}"/>
                  </a:ext>
                </a:extLst>
              </p:cNvPr>
              <p:cNvSpPr/>
              <p:nvPr/>
            </p:nvSpPr>
            <p:spPr>
              <a:xfrm>
                <a:off x="9335010" y="3238608"/>
                <a:ext cx="179259" cy="204520"/>
              </a:xfrm>
              <a:custGeom>
                <a:avLst/>
                <a:gdLst>
                  <a:gd name="connsiteX0" fmla="*/ 165858 w 179259"/>
                  <a:gd name="connsiteY0" fmla="*/ 58788 h 204520"/>
                  <a:gd name="connsiteX1" fmla="*/ 157286 w 179259"/>
                  <a:gd name="connsiteY1" fmla="*/ 87363 h 204520"/>
                  <a:gd name="connsiteX2" fmla="*/ 159190 w 179259"/>
                  <a:gd name="connsiteY2" fmla="*/ 67361 h 204520"/>
                  <a:gd name="connsiteX3" fmla="*/ 159190 w 179259"/>
                  <a:gd name="connsiteY3" fmla="*/ 29261 h 204520"/>
                  <a:gd name="connsiteX4" fmla="*/ 133473 w 179259"/>
                  <a:gd name="connsiteY4" fmla="*/ 686 h 204520"/>
                  <a:gd name="connsiteX5" fmla="*/ 86801 w 179259"/>
                  <a:gd name="connsiteY5" fmla="*/ 8306 h 204520"/>
                  <a:gd name="connsiteX6" fmla="*/ 38223 w 179259"/>
                  <a:gd name="connsiteY6" fmla="*/ 2591 h 204520"/>
                  <a:gd name="connsiteX7" fmla="*/ 19173 w 179259"/>
                  <a:gd name="connsiteY7" fmla="*/ 30213 h 204520"/>
                  <a:gd name="connsiteX8" fmla="*/ 18220 w 179259"/>
                  <a:gd name="connsiteY8" fmla="*/ 66408 h 204520"/>
                  <a:gd name="connsiteX9" fmla="*/ 20126 w 179259"/>
                  <a:gd name="connsiteY9" fmla="*/ 94983 h 204520"/>
                  <a:gd name="connsiteX10" fmla="*/ 19173 w 179259"/>
                  <a:gd name="connsiteY10" fmla="*/ 94031 h 204520"/>
                  <a:gd name="connsiteX11" fmla="*/ 7743 w 179259"/>
                  <a:gd name="connsiteY11" fmla="*/ 57836 h 204520"/>
                  <a:gd name="connsiteX12" fmla="*/ 123 w 179259"/>
                  <a:gd name="connsiteY12" fmla="*/ 69266 h 204520"/>
                  <a:gd name="connsiteX13" fmla="*/ 21078 w 179259"/>
                  <a:gd name="connsiteY13" fmla="*/ 111176 h 204520"/>
                  <a:gd name="connsiteX14" fmla="*/ 34413 w 179259"/>
                  <a:gd name="connsiteY14" fmla="*/ 145466 h 204520"/>
                  <a:gd name="connsiteX15" fmla="*/ 87753 w 179259"/>
                  <a:gd name="connsiteY15" fmla="*/ 204521 h 204520"/>
                  <a:gd name="connsiteX16" fmla="*/ 139188 w 179259"/>
                  <a:gd name="connsiteY16" fmla="*/ 150228 h 204520"/>
                  <a:gd name="connsiteX17" fmla="*/ 153476 w 179259"/>
                  <a:gd name="connsiteY17" fmla="*/ 120701 h 204520"/>
                  <a:gd name="connsiteX18" fmla="*/ 155381 w 179259"/>
                  <a:gd name="connsiteY18" fmla="*/ 111176 h 204520"/>
                  <a:gd name="connsiteX19" fmla="*/ 179193 w 179259"/>
                  <a:gd name="connsiteY19" fmla="*/ 69266 h 204520"/>
                  <a:gd name="connsiteX20" fmla="*/ 165858 w 179259"/>
                  <a:gd name="connsiteY20" fmla="*/ 58788 h 20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259" h="204520">
                    <a:moveTo>
                      <a:pt x="165858" y="58788"/>
                    </a:moveTo>
                    <a:cubicBezTo>
                      <a:pt x="163001" y="69266"/>
                      <a:pt x="160143" y="79743"/>
                      <a:pt x="157286" y="87363"/>
                    </a:cubicBezTo>
                    <a:cubicBezTo>
                      <a:pt x="158238" y="80696"/>
                      <a:pt x="158238" y="74028"/>
                      <a:pt x="159190" y="67361"/>
                    </a:cubicBezTo>
                    <a:cubicBezTo>
                      <a:pt x="160143" y="54978"/>
                      <a:pt x="160143" y="41643"/>
                      <a:pt x="159190" y="29261"/>
                    </a:cubicBezTo>
                    <a:cubicBezTo>
                      <a:pt x="157286" y="-1219"/>
                      <a:pt x="144903" y="-1219"/>
                      <a:pt x="133473" y="686"/>
                    </a:cubicBezTo>
                    <a:cubicBezTo>
                      <a:pt x="123948" y="1638"/>
                      <a:pt x="91563" y="8306"/>
                      <a:pt x="86801" y="8306"/>
                    </a:cubicBezTo>
                    <a:cubicBezTo>
                      <a:pt x="81086" y="8306"/>
                      <a:pt x="47748" y="3543"/>
                      <a:pt x="38223" y="2591"/>
                    </a:cubicBezTo>
                    <a:cubicBezTo>
                      <a:pt x="26793" y="686"/>
                      <a:pt x="20126" y="-267"/>
                      <a:pt x="19173" y="30213"/>
                    </a:cubicBezTo>
                    <a:cubicBezTo>
                      <a:pt x="18220" y="44501"/>
                      <a:pt x="18220" y="55931"/>
                      <a:pt x="18220" y="66408"/>
                    </a:cubicBezTo>
                    <a:cubicBezTo>
                      <a:pt x="18220" y="75933"/>
                      <a:pt x="19173" y="85458"/>
                      <a:pt x="20126" y="94983"/>
                    </a:cubicBezTo>
                    <a:cubicBezTo>
                      <a:pt x="20126" y="94983"/>
                      <a:pt x="19173" y="94031"/>
                      <a:pt x="19173" y="94031"/>
                    </a:cubicBezTo>
                    <a:cubicBezTo>
                      <a:pt x="12506" y="87363"/>
                      <a:pt x="9648" y="73076"/>
                      <a:pt x="7743" y="57836"/>
                    </a:cubicBezTo>
                    <a:cubicBezTo>
                      <a:pt x="3933" y="55931"/>
                      <a:pt x="-830" y="56883"/>
                      <a:pt x="123" y="69266"/>
                    </a:cubicBezTo>
                    <a:cubicBezTo>
                      <a:pt x="2981" y="97841"/>
                      <a:pt x="11553" y="111176"/>
                      <a:pt x="21078" y="111176"/>
                    </a:cubicBezTo>
                    <a:cubicBezTo>
                      <a:pt x="22031" y="123558"/>
                      <a:pt x="21078" y="125463"/>
                      <a:pt x="34413" y="145466"/>
                    </a:cubicBezTo>
                    <a:cubicBezTo>
                      <a:pt x="38223" y="152133"/>
                      <a:pt x="89658" y="199758"/>
                      <a:pt x="87753" y="204521"/>
                    </a:cubicBezTo>
                    <a:cubicBezTo>
                      <a:pt x="87753" y="204521"/>
                      <a:pt x="133473" y="159753"/>
                      <a:pt x="139188" y="150228"/>
                    </a:cubicBezTo>
                    <a:cubicBezTo>
                      <a:pt x="148713" y="138798"/>
                      <a:pt x="151570" y="129273"/>
                      <a:pt x="153476" y="120701"/>
                    </a:cubicBezTo>
                    <a:cubicBezTo>
                      <a:pt x="154428" y="117843"/>
                      <a:pt x="154428" y="114033"/>
                      <a:pt x="155381" y="111176"/>
                    </a:cubicBezTo>
                    <a:cubicBezTo>
                      <a:pt x="166811" y="114033"/>
                      <a:pt x="176336" y="99746"/>
                      <a:pt x="179193" y="69266"/>
                    </a:cubicBezTo>
                    <a:cubicBezTo>
                      <a:pt x="180145" y="50216"/>
                      <a:pt x="170620" y="54978"/>
                      <a:pt x="165858" y="58788"/>
                    </a:cubicBezTo>
                    <a:close/>
                  </a:path>
                </a:pathLst>
              </a:custGeom>
              <a:solidFill>
                <a:srgbClr val="C0BCB4"/>
              </a:solidFill>
              <a:ln w="9525" cap="flat">
                <a:noFill/>
                <a:prstDash val="solid"/>
                <a:miter/>
              </a:ln>
            </p:spPr>
            <p:txBody>
              <a:bodyPr rtlCol="0" anchor="ctr"/>
              <a:lstStyle/>
              <a:p>
                <a:endParaRPr lang="en-GB" dirty="0"/>
              </a:p>
            </p:txBody>
          </p:sp>
          <p:sp>
            <p:nvSpPr>
              <p:cNvPr id="432" name="Freeform: Shape 431">
                <a:extLst>
                  <a:ext uri="{FF2B5EF4-FFF2-40B4-BE49-F238E27FC236}">
                    <a16:creationId xmlns:a16="http://schemas.microsoft.com/office/drawing/2014/main" id="{427E0C1D-F66D-4EC9-98AB-A1FA5E732943}"/>
                  </a:ext>
                </a:extLst>
              </p:cNvPr>
              <p:cNvSpPr/>
              <p:nvPr/>
            </p:nvSpPr>
            <p:spPr>
              <a:xfrm>
                <a:off x="9336699" y="3176255"/>
                <a:ext cx="173108" cy="155431"/>
              </a:xfrm>
              <a:custGeom>
                <a:avLst/>
                <a:gdLst>
                  <a:gd name="connsiteX0" fmla="*/ 83207 w 173108"/>
                  <a:gd name="connsiteY0" fmla="*/ 174 h 155431"/>
                  <a:gd name="connsiteX1" fmla="*/ 22247 w 173108"/>
                  <a:gd name="connsiteY1" fmla="*/ 30654 h 155431"/>
                  <a:gd name="connsiteX2" fmla="*/ 1292 w 173108"/>
                  <a:gd name="connsiteY2" fmla="*/ 83994 h 155431"/>
                  <a:gd name="connsiteX3" fmla="*/ 5102 w 173108"/>
                  <a:gd name="connsiteY3" fmla="*/ 118284 h 155431"/>
                  <a:gd name="connsiteX4" fmla="*/ 16532 w 173108"/>
                  <a:gd name="connsiteY4" fmla="*/ 154479 h 155431"/>
                  <a:gd name="connsiteX5" fmla="*/ 17485 w 173108"/>
                  <a:gd name="connsiteY5" fmla="*/ 155431 h 155431"/>
                  <a:gd name="connsiteX6" fmla="*/ 15579 w 173108"/>
                  <a:gd name="connsiteY6" fmla="*/ 126856 h 155431"/>
                  <a:gd name="connsiteX7" fmla="*/ 16532 w 173108"/>
                  <a:gd name="connsiteY7" fmla="*/ 90661 h 155431"/>
                  <a:gd name="connsiteX8" fmla="*/ 35582 w 173108"/>
                  <a:gd name="connsiteY8" fmla="*/ 63039 h 155431"/>
                  <a:gd name="connsiteX9" fmla="*/ 84160 w 173108"/>
                  <a:gd name="connsiteY9" fmla="*/ 68754 h 155431"/>
                  <a:gd name="connsiteX10" fmla="*/ 130832 w 173108"/>
                  <a:gd name="connsiteY10" fmla="*/ 61134 h 155431"/>
                  <a:gd name="connsiteX11" fmla="*/ 156549 w 173108"/>
                  <a:gd name="connsiteY11" fmla="*/ 89709 h 155431"/>
                  <a:gd name="connsiteX12" fmla="*/ 156549 w 173108"/>
                  <a:gd name="connsiteY12" fmla="*/ 127809 h 155431"/>
                  <a:gd name="connsiteX13" fmla="*/ 154644 w 173108"/>
                  <a:gd name="connsiteY13" fmla="*/ 147811 h 155431"/>
                  <a:gd name="connsiteX14" fmla="*/ 163217 w 173108"/>
                  <a:gd name="connsiteY14" fmla="*/ 127809 h 155431"/>
                  <a:gd name="connsiteX15" fmla="*/ 172742 w 173108"/>
                  <a:gd name="connsiteY15" fmla="*/ 68754 h 155431"/>
                  <a:gd name="connsiteX16" fmla="*/ 83207 w 173108"/>
                  <a:gd name="connsiteY16" fmla="*/ 174 h 1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108" h="155431">
                    <a:moveTo>
                      <a:pt x="83207" y="174"/>
                    </a:moveTo>
                    <a:cubicBezTo>
                      <a:pt x="29867" y="-2684"/>
                      <a:pt x="22247" y="30654"/>
                      <a:pt x="22247" y="30654"/>
                    </a:cubicBezTo>
                    <a:cubicBezTo>
                      <a:pt x="22247" y="30654"/>
                      <a:pt x="-6328" y="43036"/>
                      <a:pt x="1292" y="83994"/>
                    </a:cubicBezTo>
                    <a:cubicBezTo>
                      <a:pt x="3197" y="92566"/>
                      <a:pt x="4149" y="105901"/>
                      <a:pt x="5102" y="118284"/>
                    </a:cubicBezTo>
                    <a:cubicBezTo>
                      <a:pt x="7007" y="133524"/>
                      <a:pt x="9864" y="148764"/>
                      <a:pt x="16532" y="154479"/>
                    </a:cubicBezTo>
                    <a:cubicBezTo>
                      <a:pt x="16532" y="154479"/>
                      <a:pt x="17485" y="155431"/>
                      <a:pt x="17485" y="155431"/>
                    </a:cubicBezTo>
                    <a:cubicBezTo>
                      <a:pt x="16532" y="145906"/>
                      <a:pt x="16532" y="137334"/>
                      <a:pt x="15579" y="126856"/>
                    </a:cubicBezTo>
                    <a:cubicBezTo>
                      <a:pt x="15579" y="116379"/>
                      <a:pt x="15579" y="104949"/>
                      <a:pt x="16532" y="90661"/>
                    </a:cubicBezTo>
                    <a:cubicBezTo>
                      <a:pt x="17485" y="60181"/>
                      <a:pt x="24152" y="61134"/>
                      <a:pt x="35582" y="63039"/>
                    </a:cubicBezTo>
                    <a:cubicBezTo>
                      <a:pt x="45107" y="63991"/>
                      <a:pt x="78444" y="68754"/>
                      <a:pt x="84160" y="68754"/>
                    </a:cubicBezTo>
                    <a:cubicBezTo>
                      <a:pt x="89874" y="68754"/>
                      <a:pt x="121307" y="62086"/>
                      <a:pt x="130832" y="61134"/>
                    </a:cubicBezTo>
                    <a:cubicBezTo>
                      <a:pt x="142262" y="59229"/>
                      <a:pt x="154644" y="60181"/>
                      <a:pt x="156549" y="89709"/>
                    </a:cubicBezTo>
                    <a:cubicBezTo>
                      <a:pt x="157502" y="102091"/>
                      <a:pt x="157502" y="115426"/>
                      <a:pt x="156549" y="127809"/>
                    </a:cubicBezTo>
                    <a:cubicBezTo>
                      <a:pt x="156549" y="134476"/>
                      <a:pt x="155597" y="142096"/>
                      <a:pt x="154644" y="147811"/>
                    </a:cubicBezTo>
                    <a:cubicBezTo>
                      <a:pt x="158454" y="145906"/>
                      <a:pt x="160360" y="138286"/>
                      <a:pt x="163217" y="127809"/>
                    </a:cubicBezTo>
                    <a:cubicBezTo>
                      <a:pt x="167979" y="106854"/>
                      <a:pt x="172742" y="76374"/>
                      <a:pt x="172742" y="68754"/>
                    </a:cubicBezTo>
                    <a:cubicBezTo>
                      <a:pt x="175599" y="56371"/>
                      <a:pt x="163217" y="4936"/>
                      <a:pt x="83207" y="174"/>
                    </a:cubicBezTo>
                    <a:close/>
                  </a:path>
                </a:pathLst>
              </a:custGeom>
              <a:solidFill>
                <a:srgbClr val="5E717E"/>
              </a:solidFill>
              <a:ln w="9525" cap="flat">
                <a:noFill/>
                <a:prstDash val="solid"/>
                <a:miter/>
              </a:ln>
            </p:spPr>
            <p:txBody>
              <a:bodyPr rtlCol="0" anchor="ctr"/>
              <a:lstStyle/>
              <a:p>
                <a:endParaRPr lang="en-GB" dirty="0"/>
              </a:p>
            </p:txBody>
          </p:sp>
        </p:grpSp>
        <p:sp>
          <p:nvSpPr>
            <p:cNvPr id="433" name="Freeform: Shape 432">
              <a:extLst>
                <a:ext uri="{FF2B5EF4-FFF2-40B4-BE49-F238E27FC236}">
                  <a16:creationId xmlns:a16="http://schemas.microsoft.com/office/drawing/2014/main" id="{0F0D6455-C0C7-4AFA-B6F1-ADB91DECD0B4}"/>
                </a:ext>
              </a:extLst>
            </p:cNvPr>
            <p:cNvSpPr/>
            <p:nvPr/>
          </p:nvSpPr>
          <p:spPr>
            <a:xfrm>
              <a:off x="9364661" y="3384073"/>
              <a:ext cx="112394" cy="80010"/>
            </a:xfrm>
            <a:custGeom>
              <a:avLst/>
              <a:gdLst>
                <a:gd name="connsiteX0" fmla="*/ 107632 w 112394"/>
                <a:gd name="connsiteY0" fmla="*/ 5715 h 80010"/>
                <a:gd name="connsiteX1" fmla="*/ 78105 w 112394"/>
                <a:gd name="connsiteY1" fmla="*/ 31433 h 80010"/>
                <a:gd name="connsiteX2" fmla="*/ 39052 w 112394"/>
                <a:gd name="connsiteY2" fmla="*/ 32385 h 80010"/>
                <a:gd name="connsiteX3" fmla="*/ 16193 w 112394"/>
                <a:gd name="connsiteY3" fmla="*/ 11430 h 80010"/>
                <a:gd name="connsiteX4" fmla="*/ 5715 w 112394"/>
                <a:gd name="connsiteY4" fmla="*/ 0 h 80010"/>
                <a:gd name="connsiteX5" fmla="*/ 3810 w 112394"/>
                <a:gd name="connsiteY5" fmla="*/ 20955 h 80010"/>
                <a:gd name="connsiteX6" fmla="*/ 0 w 112394"/>
                <a:gd name="connsiteY6" fmla="*/ 38100 h 80010"/>
                <a:gd name="connsiteX7" fmla="*/ 952 w 112394"/>
                <a:gd name="connsiteY7" fmla="*/ 37148 h 80010"/>
                <a:gd name="connsiteX8" fmla="*/ 56198 w 112394"/>
                <a:gd name="connsiteY8" fmla="*/ 80010 h 80010"/>
                <a:gd name="connsiteX9" fmla="*/ 112395 w 112394"/>
                <a:gd name="connsiteY9" fmla="*/ 37148 h 80010"/>
                <a:gd name="connsiteX10" fmla="*/ 109538 w 112394"/>
                <a:gd name="connsiteY10" fmla="*/ 20955 h 80010"/>
                <a:gd name="connsiteX11" fmla="*/ 107632 w 112394"/>
                <a:gd name="connsiteY11" fmla="*/ 5715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394" h="80010">
                  <a:moveTo>
                    <a:pt x="107632" y="5715"/>
                  </a:moveTo>
                  <a:cubicBezTo>
                    <a:pt x="107632" y="5715"/>
                    <a:pt x="81915" y="29528"/>
                    <a:pt x="78105" y="31433"/>
                  </a:cubicBezTo>
                  <a:cubicBezTo>
                    <a:pt x="66675" y="37148"/>
                    <a:pt x="46673" y="36195"/>
                    <a:pt x="39052" y="32385"/>
                  </a:cubicBezTo>
                  <a:cubicBezTo>
                    <a:pt x="35243" y="29528"/>
                    <a:pt x="20955" y="17145"/>
                    <a:pt x="16193" y="11430"/>
                  </a:cubicBezTo>
                  <a:cubicBezTo>
                    <a:pt x="13335" y="7620"/>
                    <a:pt x="5715" y="0"/>
                    <a:pt x="5715" y="0"/>
                  </a:cubicBezTo>
                  <a:cubicBezTo>
                    <a:pt x="4763" y="8573"/>
                    <a:pt x="4763" y="18098"/>
                    <a:pt x="3810" y="20955"/>
                  </a:cubicBezTo>
                  <a:cubicBezTo>
                    <a:pt x="2857" y="27623"/>
                    <a:pt x="1905" y="33338"/>
                    <a:pt x="0" y="38100"/>
                  </a:cubicBezTo>
                  <a:lnTo>
                    <a:pt x="952" y="37148"/>
                  </a:lnTo>
                  <a:cubicBezTo>
                    <a:pt x="952" y="37148"/>
                    <a:pt x="25718" y="77153"/>
                    <a:pt x="56198" y="80010"/>
                  </a:cubicBezTo>
                  <a:cubicBezTo>
                    <a:pt x="85725" y="77153"/>
                    <a:pt x="111443" y="38100"/>
                    <a:pt x="112395" y="37148"/>
                  </a:cubicBezTo>
                  <a:cubicBezTo>
                    <a:pt x="110490" y="32385"/>
                    <a:pt x="109538" y="26670"/>
                    <a:pt x="109538" y="20955"/>
                  </a:cubicBezTo>
                  <a:cubicBezTo>
                    <a:pt x="108585" y="18098"/>
                    <a:pt x="108585" y="13335"/>
                    <a:pt x="107632" y="5715"/>
                  </a:cubicBezTo>
                  <a:close/>
                </a:path>
              </a:pathLst>
            </a:custGeom>
            <a:solidFill>
              <a:srgbClr val="C0BCB4"/>
            </a:solidFill>
            <a:ln w="9525" cap="flat">
              <a:noFill/>
              <a:prstDash val="solid"/>
              <a:miter/>
            </a:ln>
          </p:spPr>
          <p:txBody>
            <a:bodyPr rtlCol="0" anchor="ctr"/>
            <a:lstStyle/>
            <a:p>
              <a:endParaRPr lang="en-GB" dirty="0"/>
            </a:p>
          </p:txBody>
        </p:sp>
        <p:sp>
          <p:nvSpPr>
            <p:cNvPr id="434" name="Freeform: Shape 433">
              <a:extLst>
                <a:ext uri="{FF2B5EF4-FFF2-40B4-BE49-F238E27FC236}">
                  <a16:creationId xmlns:a16="http://schemas.microsoft.com/office/drawing/2014/main" id="{9EB1E543-CFA0-4863-AD5C-E5636A6184E3}"/>
                </a:ext>
              </a:extLst>
            </p:cNvPr>
            <p:cNvSpPr/>
            <p:nvPr/>
          </p:nvSpPr>
          <p:spPr>
            <a:xfrm>
              <a:off x="9186543" y="3432651"/>
              <a:ext cx="468630" cy="169545"/>
            </a:xfrm>
            <a:custGeom>
              <a:avLst/>
              <a:gdLst>
                <a:gd name="connsiteX0" fmla="*/ 408623 w 468630"/>
                <a:gd name="connsiteY0" fmla="*/ 39052 h 169545"/>
                <a:gd name="connsiteX1" fmla="*/ 305753 w 468630"/>
                <a:gd name="connsiteY1" fmla="*/ 0 h 169545"/>
                <a:gd name="connsiteX2" fmla="*/ 232410 w 468630"/>
                <a:gd name="connsiteY2" fmla="*/ 19050 h 169545"/>
                <a:gd name="connsiteX3" fmla="*/ 161925 w 468630"/>
                <a:gd name="connsiteY3" fmla="*/ 0 h 169545"/>
                <a:gd name="connsiteX4" fmla="*/ 59055 w 468630"/>
                <a:gd name="connsiteY4" fmla="*/ 39052 h 169545"/>
                <a:gd name="connsiteX5" fmla="*/ 19050 w 468630"/>
                <a:gd name="connsiteY5" fmla="*/ 80963 h 169545"/>
                <a:gd name="connsiteX6" fmla="*/ 0 w 468630"/>
                <a:gd name="connsiteY6" fmla="*/ 169545 h 169545"/>
                <a:gd name="connsiteX7" fmla="*/ 468630 w 468630"/>
                <a:gd name="connsiteY7" fmla="*/ 169545 h 169545"/>
                <a:gd name="connsiteX8" fmla="*/ 449580 w 468630"/>
                <a:gd name="connsiteY8" fmla="*/ 80963 h 169545"/>
                <a:gd name="connsiteX9" fmla="*/ 408623 w 468630"/>
                <a:gd name="connsiteY9" fmla="*/ 39052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630" h="169545">
                  <a:moveTo>
                    <a:pt x="408623" y="39052"/>
                  </a:moveTo>
                  <a:cubicBezTo>
                    <a:pt x="374332" y="27622"/>
                    <a:pt x="312420" y="3810"/>
                    <a:pt x="305753" y="0"/>
                  </a:cubicBezTo>
                  <a:cubicBezTo>
                    <a:pt x="302895" y="3810"/>
                    <a:pt x="232410" y="19050"/>
                    <a:pt x="232410" y="19050"/>
                  </a:cubicBezTo>
                  <a:cubicBezTo>
                    <a:pt x="232410" y="19050"/>
                    <a:pt x="164782" y="3810"/>
                    <a:pt x="161925" y="0"/>
                  </a:cubicBezTo>
                  <a:cubicBezTo>
                    <a:pt x="155257" y="3810"/>
                    <a:pt x="93345" y="27622"/>
                    <a:pt x="59055" y="39052"/>
                  </a:cubicBezTo>
                  <a:cubicBezTo>
                    <a:pt x="40005" y="45720"/>
                    <a:pt x="24765" y="60960"/>
                    <a:pt x="19050" y="80963"/>
                  </a:cubicBezTo>
                  <a:lnTo>
                    <a:pt x="0" y="169545"/>
                  </a:lnTo>
                  <a:lnTo>
                    <a:pt x="468630" y="169545"/>
                  </a:lnTo>
                  <a:lnTo>
                    <a:pt x="449580" y="80963"/>
                  </a:lnTo>
                  <a:cubicBezTo>
                    <a:pt x="442913" y="61913"/>
                    <a:pt x="428625" y="45720"/>
                    <a:pt x="408623" y="39052"/>
                  </a:cubicBezTo>
                  <a:close/>
                </a:path>
              </a:pathLst>
            </a:custGeom>
            <a:solidFill>
              <a:srgbClr val="4BBFD8"/>
            </a:solidFill>
            <a:ln w="9525" cap="flat">
              <a:noFill/>
              <a:prstDash val="solid"/>
              <a:miter/>
            </a:ln>
          </p:spPr>
          <p:txBody>
            <a:bodyPr rtlCol="0" anchor="ctr"/>
            <a:lstStyle/>
            <a:p>
              <a:endParaRPr lang="en-GB" dirty="0"/>
            </a:p>
          </p:txBody>
        </p:sp>
        <p:grpSp>
          <p:nvGrpSpPr>
            <p:cNvPr id="435" name="Graphic 1">
              <a:extLst>
                <a:ext uri="{FF2B5EF4-FFF2-40B4-BE49-F238E27FC236}">
                  <a16:creationId xmlns:a16="http://schemas.microsoft.com/office/drawing/2014/main" id="{18581D19-7F31-4923-A585-7AB791B74033}"/>
                </a:ext>
              </a:extLst>
            </p:cNvPr>
            <p:cNvGrpSpPr/>
            <p:nvPr/>
          </p:nvGrpSpPr>
          <p:grpSpPr>
            <a:xfrm>
              <a:off x="9348468" y="3408839"/>
              <a:ext cx="145732" cy="73342"/>
              <a:chOff x="9348468" y="3408839"/>
              <a:chExt cx="145732" cy="73342"/>
            </a:xfrm>
            <a:solidFill>
              <a:srgbClr val="067891"/>
            </a:solidFill>
          </p:grpSpPr>
          <p:sp>
            <p:nvSpPr>
              <p:cNvPr id="436" name="Freeform: Shape 435">
                <a:extLst>
                  <a:ext uri="{FF2B5EF4-FFF2-40B4-BE49-F238E27FC236}">
                    <a16:creationId xmlns:a16="http://schemas.microsoft.com/office/drawing/2014/main" id="{E73A27F7-AE3D-4DD6-B32B-51D930630642}"/>
                  </a:ext>
                </a:extLst>
              </p:cNvPr>
              <p:cNvSpPr/>
              <p:nvPr/>
            </p:nvSpPr>
            <p:spPr>
              <a:xfrm>
                <a:off x="9348468" y="3408839"/>
                <a:ext cx="71437" cy="73342"/>
              </a:xfrm>
              <a:custGeom>
                <a:avLst/>
                <a:gdLst>
                  <a:gd name="connsiteX0" fmla="*/ 15240 w 71437"/>
                  <a:gd name="connsiteY0" fmla="*/ 0 h 73342"/>
                  <a:gd name="connsiteX1" fmla="*/ 14288 w 71437"/>
                  <a:gd name="connsiteY1" fmla="*/ 952 h 73342"/>
                  <a:gd name="connsiteX2" fmla="*/ 0 w 71437"/>
                  <a:gd name="connsiteY2" fmla="*/ 22860 h 73342"/>
                  <a:gd name="connsiteX3" fmla="*/ 17145 w 71437"/>
                  <a:gd name="connsiteY3" fmla="*/ 46672 h 73342"/>
                  <a:gd name="connsiteX4" fmla="*/ 19050 w 71437"/>
                  <a:gd name="connsiteY4" fmla="*/ 49530 h 73342"/>
                  <a:gd name="connsiteX5" fmla="*/ 36195 w 71437"/>
                  <a:gd name="connsiteY5" fmla="*/ 73342 h 73342"/>
                  <a:gd name="connsiteX6" fmla="*/ 60007 w 71437"/>
                  <a:gd name="connsiteY6" fmla="*/ 52388 h 73342"/>
                  <a:gd name="connsiteX7" fmla="*/ 71438 w 71437"/>
                  <a:gd name="connsiteY7" fmla="*/ 41910 h 73342"/>
                  <a:gd name="connsiteX8" fmla="*/ 15240 w 71437"/>
                  <a:gd name="connsiteY8" fmla="*/ 0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342">
                    <a:moveTo>
                      <a:pt x="15240" y="0"/>
                    </a:moveTo>
                    <a:lnTo>
                      <a:pt x="14288" y="952"/>
                    </a:lnTo>
                    <a:lnTo>
                      <a:pt x="0" y="22860"/>
                    </a:lnTo>
                    <a:cubicBezTo>
                      <a:pt x="0" y="22860"/>
                      <a:pt x="10478" y="35242"/>
                      <a:pt x="17145" y="46672"/>
                    </a:cubicBezTo>
                    <a:cubicBezTo>
                      <a:pt x="18098" y="47625"/>
                      <a:pt x="18098" y="48577"/>
                      <a:pt x="19050" y="49530"/>
                    </a:cubicBezTo>
                    <a:cubicBezTo>
                      <a:pt x="22860" y="55245"/>
                      <a:pt x="36195" y="73342"/>
                      <a:pt x="36195" y="73342"/>
                    </a:cubicBezTo>
                    <a:lnTo>
                      <a:pt x="60007" y="52388"/>
                    </a:lnTo>
                    <a:lnTo>
                      <a:pt x="71438" y="41910"/>
                    </a:lnTo>
                    <a:cubicBezTo>
                      <a:pt x="40957" y="39052"/>
                      <a:pt x="15240" y="0"/>
                      <a:pt x="15240" y="0"/>
                    </a:cubicBezTo>
                    <a:close/>
                  </a:path>
                </a:pathLst>
              </a:custGeom>
              <a:solidFill>
                <a:srgbClr val="067891"/>
              </a:solidFill>
              <a:ln w="9525" cap="flat">
                <a:noFill/>
                <a:prstDash val="solid"/>
                <a:miter/>
              </a:ln>
            </p:spPr>
            <p:txBody>
              <a:bodyPr rtlCol="0" anchor="ctr"/>
              <a:lstStyle/>
              <a:p>
                <a:endParaRPr lang="en-GB" dirty="0"/>
              </a:p>
            </p:txBody>
          </p:sp>
          <p:sp>
            <p:nvSpPr>
              <p:cNvPr id="437" name="Freeform: Shape 436">
                <a:extLst>
                  <a:ext uri="{FF2B5EF4-FFF2-40B4-BE49-F238E27FC236}">
                    <a16:creationId xmlns:a16="http://schemas.microsoft.com/office/drawing/2014/main" id="{2FEB93C2-D69A-463E-A5D0-C5889986F27D}"/>
                  </a:ext>
                </a:extLst>
              </p:cNvPr>
              <p:cNvSpPr/>
              <p:nvPr/>
            </p:nvSpPr>
            <p:spPr>
              <a:xfrm>
                <a:off x="9420859" y="3408839"/>
                <a:ext cx="73342" cy="73342"/>
              </a:xfrm>
              <a:custGeom>
                <a:avLst/>
                <a:gdLst>
                  <a:gd name="connsiteX0" fmla="*/ 58102 w 73342"/>
                  <a:gd name="connsiteY0" fmla="*/ 0 h 73342"/>
                  <a:gd name="connsiteX1" fmla="*/ 0 w 73342"/>
                  <a:gd name="connsiteY1" fmla="*/ 41910 h 73342"/>
                  <a:gd name="connsiteX2" fmla="*/ 15240 w 73342"/>
                  <a:gd name="connsiteY2" fmla="*/ 54292 h 73342"/>
                  <a:gd name="connsiteX3" fmla="*/ 37147 w 73342"/>
                  <a:gd name="connsiteY3" fmla="*/ 73342 h 73342"/>
                  <a:gd name="connsiteX4" fmla="*/ 50482 w 73342"/>
                  <a:gd name="connsiteY4" fmla="*/ 55245 h 73342"/>
                  <a:gd name="connsiteX5" fmla="*/ 54292 w 73342"/>
                  <a:gd name="connsiteY5" fmla="*/ 49530 h 73342"/>
                  <a:gd name="connsiteX6" fmla="*/ 73342 w 73342"/>
                  <a:gd name="connsiteY6" fmla="*/ 22860 h 73342"/>
                  <a:gd name="connsiteX7" fmla="*/ 58102 w 73342"/>
                  <a:gd name="connsiteY7" fmla="*/ 0 h 73342"/>
                  <a:gd name="connsiteX8" fmla="*/ 58102 w 73342"/>
                  <a:gd name="connsiteY8" fmla="*/ 0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 h="73342">
                    <a:moveTo>
                      <a:pt x="58102" y="0"/>
                    </a:moveTo>
                    <a:cubicBezTo>
                      <a:pt x="57150" y="952"/>
                      <a:pt x="31432" y="39052"/>
                      <a:pt x="0" y="41910"/>
                    </a:cubicBezTo>
                    <a:lnTo>
                      <a:pt x="15240" y="54292"/>
                    </a:lnTo>
                    <a:lnTo>
                      <a:pt x="37147" y="73342"/>
                    </a:lnTo>
                    <a:cubicBezTo>
                      <a:pt x="37147" y="73342"/>
                      <a:pt x="44767" y="62865"/>
                      <a:pt x="50482" y="55245"/>
                    </a:cubicBezTo>
                    <a:cubicBezTo>
                      <a:pt x="52388" y="53340"/>
                      <a:pt x="53340" y="51435"/>
                      <a:pt x="54292" y="49530"/>
                    </a:cubicBezTo>
                    <a:cubicBezTo>
                      <a:pt x="61913" y="37147"/>
                      <a:pt x="73342" y="22860"/>
                      <a:pt x="73342" y="22860"/>
                    </a:cubicBezTo>
                    <a:lnTo>
                      <a:pt x="58102" y="0"/>
                    </a:lnTo>
                    <a:lnTo>
                      <a:pt x="58102" y="0"/>
                    </a:lnTo>
                    <a:close/>
                  </a:path>
                </a:pathLst>
              </a:custGeom>
              <a:solidFill>
                <a:srgbClr val="067891"/>
              </a:solidFill>
              <a:ln w="9525" cap="flat">
                <a:noFill/>
                <a:prstDash val="solid"/>
                <a:miter/>
              </a:ln>
            </p:spPr>
            <p:txBody>
              <a:bodyPr rtlCol="0" anchor="ctr"/>
              <a:lstStyle/>
              <a:p>
                <a:endParaRPr lang="en-GB" dirty="0"/>
              </a:p>
            </p:txBody>
          </p:sp>
        </p:grpSp>
      </p:grpSp>
      <p:sp>
        <p:nvSpPr>
          <p:cNvPr id="447" name="Freeform: Shape 446">
            <a:extLst>
              <a:ext uri="{FF2B5EF4-FFF2-40B4-BE49-F238E27FC236}">
                <a16:creationId xmlns:a16="http://schemas.microsoft.com/office/drawing/2014/main" id="{F6CCCA96-DDE3-406B-A766-9F4FFD0FE291}"/>
              </a:ext>
            </a:extLst>
          </p:cNvPr>
          <p:cNvSpPr/>
          <p:nvPr/>
        </p:nvSpPr>
        <p:spPr>
          <a:xfrm>
            <a:off x="4797598" y="3864134"/>
            <a:ext cx="372427" cy="46672"/>
          </a:xfrm>
          <a:custGeom>
            <a:avLst/>
            <a:gdLst>
              <a:gd name="connsiteX0" fmla="*/ 0 w 372427"/>
              <a:gd name="connsiteY0" fmla="*/ 0 h 46672"/>
              <a:gd name="connsiteX1" fmla="*/ 372428 w 372427"/>
              <a:gd name="connsiteY1" fmla="*/ 0 h 46672"/>
              <a:gd name="connsiteX2" fmla="*/ 372428 w 372427"/>
              <a:gd name="connsiteY2" fmla="*/ 46672 h 46672"/>
              <a:gd name="connsiteX3" fmla="*/ 0 w 372427"/>
              <a:gd name="connsiteY3" fmla="*/ 46672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2"/>
                </a:lnTo>
                <a:lnTo>
                  <a:pt x="0" y="46672"/>
                </a:lnTo>
                <a:close/>
              </a:path>
            </a:pathLst>
          </a:custGeom>
          <a:solidFill>
            <a:srgbClr val="F9B756"/>
          </a:solidFill>
          <a:ln w="9525" cap="flat">
            <a:noFill/>
            <a:prstDash val="solid"/>
            <a:miter/>
          </a:ln>
        </p:spPr>
        <p:txBody>
          <a:bodyPr rtlCol="0" anchor="ctr"/>
          <a:lstStyle/>
          <a:p>
            <a:endParaRPr lang="en-GB" dirty="0"/>
          </a:p>
        </p:txBody>
      </p:sp>
      <p:grpSp>
        <p:nvGrpSpPr>
          <p:cNvPr id="476" name="Group 475">
            <a:extLst>
              <a:ext uri="{FF2B5EF4-FFF2-40B4-BE49-F238E27FC236}">
                <a16:creationId xmlns:a16="http://schemas.microsoft.com/office/drawing/2014/main" id="{CC508155-DE91-4E9A-9315-C0E0671F50DB}"/>
              </a:ext>
            </a:extLst>
          </p:cNvPr>
          <p:cNvGrpSpPr/>
          <p:nvPr/>
        </p:nvGrpSpPr>
        <p:grpSpPr>
          <a:xfrm>
            <a:off x="4852843" y="3345683"/>
            <a:ext cx="539767" cy="518451"/>
            <a:chOff x="4819331" y="2857050"/>
            <a:chExt cx="539767" cy="518451"/>
          </a:xfrm>
        </p:grpSpPr>
        <p:grpSp>
          <p:nvGrpSpPr>
            <p:cNvPr id="439" name="Graphic 1">
              <a:extLst>
                <a:ext uri="{FF2B5EF4-FFF2-40B4-BE49-F238E27FC236}">
                  <a16:creationId xmlns:a16="http://schemas.microsoft.com/office/drawing/2014/main" id="{18581D19-7F31-4923-A585-7AB791B74033}"/>
                </a:ext>
              </a:extLst>
            </p:cNvPr>
            <p:cNvGrpSpPr/>
            <p:nvPr/>
          </p:nvGrpSpPr>
          <p:grpSpPr>
            <a:xfrm>
              <a:off x="5152965" y="2934357"/>
              <a:ext cx="206133" cy="135391"/>
              <a:chOff x="5152965" y="2934357"/>
              <a:chExt cx="206133" cy="135391"/>
            </a:xfrm>
            <a:solidFill>
              <a:srgbClr val="F9B756"/>
            </a:solidFill>
          </p:grpSpPr>
          <p:sp>
            <p:nvSpPr>
              <p:cNvPr id="440" name="Freeform: Shape 439">
                <a:extLst>
                  <a:ext uri="{FF2B5EF4-FFF2-40B4-BE49-F238E27FC236}">
                    <a16:creationId xmlns:a16="http://schemas.microsoft.com/office/drawing/2014/main" id="{EF5789BB-FB49-4C9D-B450-0B485101B775}"/>
                  </a:ext>
                </a:extLst>
              </p:cNvPr>
              <p:cNvSpPr/>
              <p:nvPr/>
            </p:nvSpPr>
            <p:spPr>
              <a:xfrm rot="-3731221">
                <a:off x="5198353" y="2911541"/>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441" name="Freeform: Shape 440">
                <a:extLst>
                  <a:ext uri="{FF2B5EF4-FFF2-40B4-BE49-F238E27FC236}">
                    <a16:creationId xmlns:a16="http://schemas.microsoft.com/office/drawing/2014/main" id="{2DD06E4E-D1D6-4498-961A-165604898E24}"/>
                  </a:ext>
                </a:extLst>
              </p:cNvPr>
              <p:cNvSpPr/>
              <p:nvPr/>
            </p:nvSpPr>
            <p:spPr>
              <a:xfrm>
                <a:off x="5272721" y="2976404"/>
                <a:ext cx="86377" cy="93344"/>
              </a:xfrm>
              <a:custGeom>
                <a:avLst/>
                <a:gdLst>
                  <a:gd name="connsiteX0" fmla="*/ 70485 w 86377"/>
                  <a:gd name="connsiteY0" fmla="*/ 12382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8 w 86377"/>
                  <a:gd name="connsiteY6" fmla="*/ 40957 h 93344"/>
                  <a:gd name="connsiteX7" fmla="*/ 47625 w 86377"/>
                  <a:gd name="connsiteY7" fmla="*/ 27623 h 93344"/>
                  <a:gd name="connsiteX8" fmla="*/ 70485 w 86377"/>
                  <a:gd name="connsiteY8" fmla="*/ 12382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2"/>
                    </a:moveTo>
                    <a:lnTo>
                      <a:pt x="47625" y="0"/>
                    </a:lnTo>
                    <a:lnTo>
                      <a:pt x="0" y="26670"/>
                    </a:lnTo>
                    <a:lnTo>
                      <a:pt x="4763" y="80963"/>
                    </a:lnTo>
                    <a:lnTo>
                      <a:pt x="27622" y="93345"/>
                    </a:lnTo>
                    <a:cubicBezTo>
                      <a:pt x="89535" y="90488"/>
                      <a:pt x="58103" y="84773"/>
                      <a:pt x="26670" y="66675"/>
                    </a:cubicBezTo>
                    <a:lnTo>
                      <a:pt x="25718" y="40957"/>
                    </a:lnTo>
                    <a:lnTo>
                      <a:pt x="47625" y="27623"/>
                    </a:lnTo>
                    <a:cubicBezTo>
                      <a:pt x="80963" y="42863"/>
                      <a:pt x="102870" y="64770"/>
                      <a:pt x="70485" y="12382"/>
                    </a:cubicBezTo>
                    <a:close/>
                  </a:path>
                </a:pathLst>
              </a:custGeom>
              <a:solidFill>
                <a:srgbClr val="F9B756"/>
              </a:solidFill>
              <a:ln w="9525" cap="flat">
                <a:noFill/>
                <a:prstDash val="solid"/>
                <a:miter/>
              </a:ln>
            </p:spPr>
            <p:txBody>
              <a:bodyPr rtlCol="0" anchor="ctr"/>
              <a:lstStyle/>
              <a:p>
                <a:endParaRPr lang="en-GB" dirty="0"/>
              </a:p>
            </p:txBody>
          </p:sp>
          <p:sp>
            <p:nvSpPr>
              <p:cNvPr id="442" name="Freeform: Shape 441">
                <a:extLst>
                  <a:ext uri="{FF2B5EF4-FFF2-40B4-BE49-F238E27FC236}">
                    <a16:creationId xmlns:a16="http://schemas.microsoft.com/office/drawing/2014/main" id="{4FFE1E34-7E65-4772-A263-07AE5EA7D523}"/>
                  </a:ext>
                </a:extLst>
              </p:cNvPr>
              <p:cNvSpPr/>
              <p:nvPr/>
            </p:nvSpPr>
            <p:spPr>
              <a:xfrm rot="-3731221">
                <a:off x="5251209" y="2973273"/>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443" name="Graphic 1">
              <a:extLst>
                <a:ext uri="{FF2B5EF4-FFF2-40B4-BE49-F238E27FC236}">
                  <a16:creationId xmlns:a16="http://schemas.microsoft.com/office/drawing/2014/main" id="{18581D19-7F31-4923-A585-7AB791B74033}"/>
                </a:ext>
              </a:extLst>
            </p:cNvPr>
            <p:cNvGrpSpPr/>
            <p:nvPr/>
          </p:nvGrpSpPr>
          <p:grpSpPr>
            <a:xfrm>
              <a:off x="5044966" y="2872707"/>
              <a:ext cx="158425" cy="106801"/>
              <a:chOff x="5044966" y="2872707"/>
              <a:chExt cx="158425" cy="106801"/>
            </a:xfrm>
          </p:grpSpPr>
          <p:sp>
            <p:nvSpPr>
              <p:cNvPr id="444" name="Freeform: Shape 443">
                <a:extLst>
                  <a:ext uri="{FF2B5EF4-FFF2-40B4-BE49-F238E27FC236}">
                    <a16:creationId xmlns:a16="http://schemas.microsoft.com/office/drawing/2014/main" id="{5B23DBBE-69A4-4922-AF0F-018ED689D07F}"/>
                  </a:ext>
                </a:extLst>
              </p:cNvPr>
              <p:cNvSpPr/>
              <p:nvPr/>
            </p:nvSpPr>
            <p:spPr>
              <a:xfrm>
                <a:off x="5044966" y="2872707"/>
                <a:ext cx="158425" cy="106801"/>
              </a:xfrm>
              <a:custGeom>
                <a:avLst/>
                <a:gdLst>
                  <a:gd name="connsiteX0" fmla="*/ 147745 w 158425"/>
                  <a:gd name="connsiteY0" fmla="*/ 64644 h 106801"/>
                  <a:gd name="connsiteX1" fmla="*/ 3917 w 158425"/>
                  <a:gd name="connsiteY1" fmla="*/ 15114 h 106801"/>
                  <a:gd name="connsiteX2" fmla="*/ 126790 w 158425"/>
                  <a:gd name="connsiteY2" fmla="*/ 104649 h 106801"/>
                  <a:gd name="connsiteX3" fmla="*/ 147745 w 158425"/>
                  <a:gd name="connsiteY3" fmla="*/ 64644 h 106801"/>
                </a:gdLst>
                <a:ahLst/>
                <a:cxnLst>
                  <a:cxn ang="0">
                    <a:pos x="connsiteX0" y="connsiteY0"/>
                  </a:cxn>
                  <a:cxn ang="0">
                    <a:pos x="connsiteX1" y="connsiteY1"/>
                  </a:cxn>
                  <a:cxn ang="0">
                    <a:pos x="connsiteX2" y="connsiteY2"/>
                  </a:cxn>
                  <a:cxn ang="0">
                    <a:pos x="connsiteX3" y="connsiteY3"/>
                  </a:cxn>
                </a:cxnLst>
                <a:rect l="l" t="t" r="r" b="b"/>
                <a:pathLst>
                  <a:path w="158425" h="106801">
                    <a:moveTo>
                      <a:pt x="147745" y="64644"/>
                    </a:moveTo>
                    <a:cubicBezTo>
                      <a:pt x="120122" y="56072"/>
                      <a:pt x="28682" y="-35368"/>
                      <a:pt x="3917" y="15114"/>
                    </a:cubicBezTo>
                    <a:cubicBezTo>
                      <a:pt x="-23705" y="63692"/>
                      <a:pt x="102977" y="87504"/>
                      <a:pt x="126790" y="104649"/>
                    </a:cubicBezTo>
                    <a:cubicBezTo>
                      <a:pt x="151555" y="116079"/>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445" name="Freeform: Shape 444">
                <a:extLst>
                  <a:ext uri="{FF2B5EF4-FFF2-40B4-BE49-F238E27FC236}">
                    <a16:creationId xmlns:a16="http://schemas.microsoft.com/office/drawing/2014/main" id="{AF02EB76-9D72-4238-82EE-9E591029B4B7}"/>
                  </a:ext>
                </a:extLst>
              </p:cNvPr>
              <p:cNvSpPr/>
              <p:nvPr/>
            </p:nvSpPr>
            <p:spPr>
              <a:xfrm>
                <a:off x="5062320" y="2888140"/>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28B43"/>
              </a:solidFill>
              <a:ln w="9525" cap="flat">
                <a:noFill/>
                <a:prstDash val="solid"/>
                <a:miter/>
              </a:ln>
            </p:spPr>
            <p:txBody>
              <a:bodyPr rtlCol="0" anchor="ctr"/>
              <a:lstStyle/>
              <a:p>
                <a:endParaRPr lang="en-GB" dirty="0"/>
              </a:p>
            </p:txBody>
          </p:sp>
          <p:sp>
            <p:nvSpPr>
              <p:cNvPr id="446" name="Freeform: Shape 445">
                <a:extLst>
                  <a:ext uri="{FF2B5EF4-FFF2-40B4-BE49-F238E27FC236}">
                    <a16:creationId xmlns:a16="http://schemas.microsoft.com/office/drawing/2014/main" id="{04B4520D-2D7C-47C2-ADE9-227ACF15A783}"/>
                  </a:ext>
                </a:extLst>
              </p:cNvPr>
              <p:cNvSpPr/>
              <p:nvPr/>
            </p:nvSpPr>
            <p:spPr>
              <a:xfrm>
                <a:off x="5165190" y="2942433"/>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448" name="Freeform: Shape 447">
              <a:extLst>
                <a:ext uri="{FF2B5EF4-FFF2-40B4-BE49-F238E27FC236}">
                  <a16:creationId xmlns:a16="http://schemas.microsoft.com/office/drawing/2014/main" id="{263712C4-F484-42E1-BB5F-D45FC2ED6D82}"/>
                </a:ext>
              </a:extLst>
            </p:cNvPr>
            <p:cNvSpPr/>
            <p:nvPr/>
          </p:nvSpPr>
          <p:spPr>
            <a:xfrm>
              <a:off x="4819331" y="3196431"/>
              <a:ext cx="265747" cy="179070"/>
            </a:xfrm>
            <a:custGeom>
              <a:avLst/>
              <a:gdLst>
                <a:gd name="connsiteX0" fmla="*/ 0 w 265747"/>
                <a:gd name="connsiteY0" fmla="*/ 0 h 179070"/>
                <a:gd name="connsiteX1" fmla="*/ 265747 w 265747"/>
                <a:gd name="connsiteY1" fmla="*/ 0 h 179070"/>
                <a:gd name="connsiteX2" fmla="*/ 265747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7" y="0"/>
                  </a:lnTo>
                  <a:lnTo>
                    <a:pt x="265747"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449" name="Graphic 1">
              <a:extLst>
                <a:ext uri="{FF2B5EF4-FFF2-40B4-BE49-F238E27FC236}">
                  <a16:creationId xmlns:a16="http://schemas.microsoft.com/office/drawing/2014/main" id="{18581D19-7F31-4923-A585-7AB791B74033}"/>
                </a:ext>
              </a:extLst>
            </p:cNvPr>
            <p:cNvGrpSpPr/>
            <p:nvPr/>
          </p:nvGrpSpPr>
          <p:grpSpPr>
            <a:xfrm>
              <a:off x="4910019" y="2857050"/>
              <a:ext cx="191199" cy="190454"/>
              <a:chOff x="4910019" y="2857050"/>
              <a:chExt cx="191199" cy="190454"/>
            </a:xfrm>
            <a:solidFill>
              <a:srgbClr val="F9B756"/>
            </a:solidFill>
          </p:grpSpPr>
          <p:sp>
            <p:nvSpPr>
              <p:cNvPr id="450" name="Freeform: Shape 449">
                <a:extLst>
                  <a:ext uri="{FF2B5EF4-FFF2-40B4-BE49-F238E27FC236}">
                    <a16:creationId xmlns:a16="http://schemas.microsoft.com/office/drawing/2014/main" id="{DBEB5698-3958-4416-B047-E94713CBC8B5}"/>
                  </a:ext>
                </a:extLst>
              </p:cNvPr>
              <p:cNvSpPr/>
              <p:nvPr/>
            </p:nvSpPr>
            <p:spPr>
              <a:xfrm>
                <a:off x="4910019" y="2857050"/>
                <a:ext cx="191199" cy="190454"/>
              </a:xfrm>
              <a:custGeom>
                <a:avLst/>
                <a:gdLst>
                  <a:gd name="connsiteX0" fmla="*/ 138864 w 191199"/>
                  <a:gd name="connsiteY0" fmla="*/ 7911 h 190454"/>
                  <a:gd name="connsiteX1" fmla="*/ 15039 w 191199"/>
                  <a:gd name="connsiteY1" fmla="*/ 114591 h 190454"/>
                  <a:gd name="connsiteX2" fmla="*/ 12182 w 191199"/>
                  <a:gd name="connsiteY2" fmla="*/ 177456 h 190454"/>
                  <a:gd name="connsiteX3" fmla="*/ 12182 w 191199"/>
                  <a:gd name="connsiteY3" fmla="*/ 177456 h 190454"/>
                  <a:gd name="connsiteX4" fmla="*/ 75047 w 191199"/>
                  <a:gd name="connsiteY4" fmla="*/ 175551 h 190454"/>
                  <a:gd name="connsiteX5" fmla="*/ 182680 w 191199"/>
                  <a:gd name="connsiteY5" fmla="*/ 52678 h 190454"/>
                  <a:gd name="connsiteX6" fmla="*/ 138864 w 191199"/>
                  <a:gd name="connsiteY6" fmla="*/ 7911 h 19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199" h="190454">
                    <a:moveTo>
                      <a:pt x="138864" y="7911"/>
                    </a:moveTo>
                    <a:lnTo>
                      <a:pt x="15039" y="114591"/>
                    </a:lnTo>
                    <a:cubicBezTo>
                      <a:pt x="-4011" y="130783"/>
                      <a:pt x="-4963" y="160311"/>
                      <a:pt x="12182" y="177456"/>
                    </a:cubicBezTo>
                    <a:lnTo>
                      <a:pt x="12182" y="177456"/>
                    </a:lnTo>
                    <a:cubicBezTo>
                      <a:pt x="30280" y="195553"/>
                      <a:pt x="58855" y="194601"/>
                      <a:pt x="75047" y="175551"/>
                    </a:cubicBezTo>
                    <a:lnTo>
                      <a:pt x="182680" y="52678"/>
                    </a:lnTo>
                    <a:cubicBezTo>
                      <a:pt x="209349" y="25056"/>
                      <a:pt x="167439" y="-17807"/>
                      <a:pt x="138864" y="7911"/>
                    </a:cubicBezTo>
                    <a:close/>
                  </a:path>
                </a:pathLst>
              </a:custGeom>
              <a:solidFill>
                <a:srgbClr val="F9B756"/>
              </a:solidFill>
              <a:ln w="9525" cap="flat">
                <a:noFill/>
                <a:prstDash val="solid"/>
                <a:miter/>
              </a:ln>
            </p:spPr>
            <p:txBody>
              <a:bodyPr rtlCol="0" anchor="ctr"/>
              <a:lstStyle/>
              <a:p>
                <a:endParaRPr lang="en-GB" dirty="0"/>
              </a:p>
            </p:txBody>
          </p:sp>
          <p:sp>
            <p:nvSpPr>
              <p:cNvPr id="451" name="Freeform: Shape 450">
                <a:extLst>
                  <a:ext uri="{FF2B5EF4-FFF2-40B4-BE49-F238E27FC236}">
                    <a16:creationId xmlns:a16="http://schemas.microsoft.com/office/drawing/2014/main" id="{0D4D7213-5E59-49AB-BF57-88DA6C201690}"/>
                  </a:ext>
                </a:extLst>
              </p:cNvPr>
              <p:cNvSpPr/>
              <p:nvPr/>
            </p:nvSpPr>
            <p:spPr>
              <a:xfrm>
                <a:off x="4933118" y="2990178"/>
                <a:ext cx="34817" cy="34817"/>
              </a:xfrm>
              <a:custGeom>
                <a:avLst/>
                <a:gdLst>
                  <a:gd name="connsiteX0" fmla="*/ 5275 w 34817"/>
                  <a:gd name="connsiteY0" fmla="*/ 5276 h 34817"/>
                  <a:gd name="connsiteX1" fmla="*/ 30040 w 34817"/>
                  <a:gd name="connsiteY1" fmla="*/ 30041 h 34817"/>
                  <a:gd name="connsiteX2" fmla="*/ 5275 w 34817"/>
                  <a:gd name="connsiteY2" fmla="*/ 5276 h 34817"/>
                </a:gdLst>
                <a:ahLst/>
                <a:cxnLst>
                  <a:cxn ang="0">
                    <a:pos x="connsiteX0" y="connsiteY0"/>
                  </a:cxn>
                  <a:cxn ang="0">
                    <a:pos x="connsiteX1" y="connsiteY1"/>
                  </a:cxn>
                  <a:cxn ang="0">
                    <a:pos x="connsiteX2" y="connsiteY2"/>
                  </a:cxn>
                </a:cxnLst>
                <a:rect l="l" t="t" r="r" b="b"/>
                <a:pathLst>
                  <a:path w="34817" h="34817">
                    <a:moveTo>
                      <a:pt x="5275" y="5276"/>
                    </a:moveTo>
                    <a:cubicBezTo>
                      <a:pt x="-10917" y="20516"/>
                      <a:pt x="13848" y="45281"/>
                      <a:pt x="30040" y="30041"/>
                    </a:cubicBezTo>
                    <a:cubicBezTo>
                      <a:pt x="45281" y="13848"/>
                      <a:pt x="20515" y="-10917"/>
                      <a:pt x="5275" y="5276"/>
                    </a:cubicBezTo>
                    <a:close/>
                  </a:path>
                </a:pathLst>
              </a:custGeom>
              <a:solidFill>
                <a:srgbClr val="F9B756"/>
              </a:solidFill>
              <a:ln w="9525" cap="flat">
                <a:noFill/>
                <a:prstDash val="solid"/>
                <a:miter/>
              </a:ln>
            </p:spPr>
            <p:txBody>
              <a:bodyPr rtlCol="0" anchor="ctr"/>
              <a:lstStyle/>
              <a:p>
                <a:endParaRPr lang="en-GB" dirty="0"/>
              </a:p>
            </p:txBody>
          </p:sp>
          <p:sp>
            <p:nvSpPr>
              <p:cNvPr id="452" name="Freeform: Shape 451">
                <a:extLst>
                  <a:ext uri="{FF2B5EF4-FFF2-40B4-BE49-F238E27FC236}">
                    <a16:creationId xmlns:a16="http://schemas.microsoft.com/office/drawing/2014/main" id="{BD466180-F8D5-4AE0-9C10-9221CDE73616}"/>
                  </a:ext>
                </a:extLst>
              </p:cNvPr>
              <p:cNvSpPr/>
              <p:nvPr/>
            </p:nvSpPr>
            <p:spPr>
              <a:xfrm>
                <a:off x="5048370" y="2875424"/>
                <a:ext cx="35316" cy="34319"/>
              </a:xfrm>
              <a:custGeom>
                <a:avLst/>
                <a:gdLst>
                  <a:gd name="connsiteX0" fmla="*/ 5275 w 35316"/>
                  <a:gd name="connsiteY0" fmla="*/ 4777 h 34319"/>
                  <a:gd name="connsiteX1" fmla="*/ 30041 w 35316"/>
                  <a:gd name="connsiteY1" fmla="*/ 29542 h 34319"/>
                  <a:gd name="connsiteX2" fmla="*/ 5275 w 35316"/>
                  <a:gd name="connsiteY2" fmla="*/ 4777 h 34319"/>
                </a:gdLst>
                <a:ahLst/>
                <a:cxnLst>
                  <a:cxn ang="0">
                    <a:pos x="connsiteX0" y="connsiteY0"/>
                  </a:cxn>
                  <a:cxn ang="0">
                    <a:pos x="connsiteX1" y="connsiteY1"/>
                  </a:cxn>
                  <a:cxn ang="0">
                    <a:pos x="connsiteX2" y="connsiteY2"/>
                  </a:cxn>
                </a:cxnLst>
                <a:rect l="l" t="t" r="r" b="b"/>
                <a:pathLst>
                  <a:path w="35316" h="34319">
                    <a:moveTo>
                      <a:pt x="5275" y="4777"/>
                    </a:moveTo>
                    <a:cubicBezTo>
                      <a:pt x="-10917" y="20017"/>
                      <a:pt x="13848" y="44782"/>
                      <a:pt x="30041" y="29542"/>
                    </a:cubicBezTo>
                    <a:cubicBezTo>
                      <a:pt x="46233" y="14302"/>
                      <a:pt x="21468" y="-10463"/>
                      <a:pt x="5275" y="4777"/>
                    </a:cubicBezTo>
                    <a:close/>
                  </a:path>
                </a:pathLst>
              </a:custGeom>
              <a:solidFill>
                <a:srgbClr val="F9B756"/>
              </a:solidFill>
              <a:ln w="9525" cap="flat">
                <a:noFill/>
                <a:prstDash val="solid"/>
                <a:miter/>
              </a:ln>
            </p:spPr>
            <p:txBody>
              <a:bodyPr rtlCol="0" anchor="ctr"/>
              <a:lstStyle/>
              <a:p>
                <a:endParaRPr lang="en-GB" dirty="0"/>
              </a:p>
            </p:txBody>
          </p:sp>
        </p:grpSp>
        <p:grpSp>
          <p:nvGrpSpPr>
            <p:cNvPr id="453" name="Graphic 1">
              <a:extLst>
                <a:ext uri="{FF2B5EF4-FFF2-40B4-BE49-F238E27FC236}">
                  <a16:creationId xmlns:a16="http://schemas.microsoft.com/office/drawing/2014/main" id="{18581D19-7F31-4923-A585-7AB791B74033}"/>
                </a:ext>
              </a:extLst>
            </p:cNvPr>
            <p:cNvGrpSpPr/>
            <p:nvPr/>
          </p:nvGrpSpPr>
          <p:grpSpPr>
            <a:xfrm>
              <a:off x="4888666" y="2954020"/>
              <a:ext cx="124219" cy="322421"/>
              <a:chOff x="4888666" y="2954020"/>
              <a:chExt cx="124219" cy="322421"/>
            </a:xfrm>
          </p:grpSpPr>
          <p:sp>
            <p:nvSpPr>
              <p:cNvPr id="454" name="Freeform: Shape 453">
                <a:extLst>
                  <a:ext uri="{FF2B5EF4-FFF2-40B4-BE49-F238E27FC236}">
                    <a16:creationId xmlns:a16="http://schemas.microsoft.com/office/drawing/2014/main" id="{D1C7F271-6933-4D29-81AF-916711550054}"/>
                  </a:ext>
                </a:extLst>
              </p:cNvPr>
              <p:cNvSpPr/>
              <p:nvPr/>
            </p:nvSpPr>
            <p:spPr>
              <a:xfrm>
                <a:off x="4888666" y="2954020"/>
                <a:ext cx="124219" cy="322421"/>
              </a:xfrm>
              <a:custGeom>
                <a:avLst/>
                <a:gdLst>
                  <a:gd name="connsiteX0" fmla="*/ 108782 w 124219"/>
                  <a:gd name="connsiteY0" fmla="*/ 41434 h 322421"/>
                  <a:gd name="connsiteX1" fmla="*/ 16389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89" y="41434"/>
                    </a:cubicBezTo>
                    <a:cubicBezTo>
                      <a:pt x="16389" y="41434"/>
                      <a:pt x="197" y="254794"/>
                      <a:pt x="197" y="254794"/>
                    </a:cubicBezTo>
                    <a:cubicBezTo>
                      <a:pt x="-2661" y="290989"/>
                      <a:pt x="25914"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455" name="Freeform: Shape 454">
                <a:extLst>
                  <a:ext uri="{FF2B5EF4-FFF2-40B4-BE49-F238E27FC236}">
                    <a16:creationId xmlns:a16="http://schemas.microsoft.com/office/drawing/2014/main" id="{3278088D-5E41-4929-8FA7-553F6904BEA2}"/>
                  </a:ext>
                </a:extLst>
              </p:cNvPr>
              <p:cNvSpPr/>
              <p:nvPr/>
            </p:nvSpPr>
            <p:spPr>
              <a:xfrm>
                <a:off x="4926487" y="3193560"/>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456" name="Freeform: Shape 455">
                <a:extLst>
                  <a:ext uri="{FF2B5EF4-FFF2-40B4-BE49-F238E27FC236}">
                    <a16:creationId xmlns:a16="http://schemas.microsoft.com/office/drawing/2014/main" id="{955F6729-B003-4CCF-8547-6A5BA6818086}"/>
                  </a:ext>
                </a:extLst>
              </p:cNvPr>
              <p:cNvSpPr/>
              <p:nvPr/>
            </p:nvSpPr>
            <p:spPr>
              <a:xfrm>
                <a:off x="4926487" y="2981153"/>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grpSp>
        <p:nvGrpSpPr>
          <p:cNvPr id="482" name="Group 481">
            <a:extLst>
              <a:ext uri="{FF2B5EF4-FFF2-40B4-BE49-F238E27FC236}">
                <a16:creationId xmlns:a16="http://schemas.microsoft.com/office/drawing/2014/main" id="{7A784D21-8C79-469E-94B9-675E9EE5ABA4}"/>
              </a:ext>
            </a:extLst>
          </p:cNvPr>
          <p:cNvGrpSpPr/>
          <p:nvPr/>
        </p:nvGrpSpPr>
        <p:grpSpPr>
          <a:xfrm>
            <a:off x="7290283" y="3361340"/>
            <a:ext cx="313487" cy="197041"/>
            <a:chOff x="7290283" y="3361340"/>
            <a:chExt cx="313487" cy="197041"/>
          </a:xfrm>
        </p:grpSpPr>
        <p:grpSp>
          <p:nvGrpSpPr>
            <p:cNvPr id="458" name="Graphic 1">
              <a:extLst>
                <a:ext uri="{FF2B5EF4-FFF2-40B4-BE49-F238E27FC236}">
                  <a16:creationId xmlns:a16="http://schemas.microsoft.com/office/drawing/2014/main" id="{18581D19-7F31-4923-A585-7AB791B74033}"/>
                </a:ext>
              </a:extLst>
            </p:cNvPr>
            <p:cNvGrpSpPr/>
            <p:nvPr/>
          </p:nvGrpSpPr>
          <p:grpSpPr>
            <a:xfrm>
              <a:off x="7290283" y="3423262"/>
              <a:ext cx="206142" cy="135119"/>
              <a:chOff x="7256771" y="2934629"/>
              <a:chExt cx="206142" cy="135119"/>
            </a:xfrm>
            <a:solidFill>
              <a:srgbClr val="F9B756"/>
            </a:solidFill>
          </p:grpSpPr>
          <p:sp>
            <p:nvSpPr>
              <p:cNvPr id="459" name="Freeform: Shape 458">
                <a:extLst>
                  <a:ext uri="{FF2B5EF4-FFF2-40B4-BE49-F238E27FC236}">
                    <a16:creationId xmlns:a16="http://schemas.microsoft.com/office/drawing/2014/main" id="{249C0E16-2429-4F26-8CF1-FFD4713724F7}"/>
                  </a:ext>
                </a:extLst>
              </p:cNvPr>
              <p:cNvSpPr/>
              <p:nvPr/>
            </p:nvSpPr>
            <p:spPr>
              <a:xfrm rot="-1668779">
                <a:off x="7353229" y="2959915"/>
                <a:ext cx="112398" cy="16192"/>
              </a:xfrm>
              <a:custGeom>
                <a:avLst/>
                <a:gdLst>
                  <a:gd name="connsiteX0" fmla="*/ 0 w 112398"/>
                  <a:gd name="connsiteY0" fmla="*/ 0 h 16192"/>
                  <a:gd name="connsiteX1" fmla="*/ 112398 w 112398"/>
                  <a:gd name="connsiteY1" fmla="*/ 0 h 16192"/>
                  <a:gd name="connsiteX2" fmla="*/ 112398 w 112398"/>
                  <a:gd name="connsiteY2" fmla="*/ 16193 h 16192"/>
                  <a:gd name="connsiteX3" fmla="*/ 0 w 112398"/>
                  <a:gd name="connsiteY3" fmla="*/ 16193 h 16192"/>
                </a:gdLst>
                <a:ahLst/>
                <a:cxnLst>
                  <a:cxn ang="0">
                    <a:pos x="connsiteX0" y="connsiteY0"/>
                  </a:cxn>
                  <a:cxn ang="0">
                    <a:pos x="connsiteX1" y="connsiteY1"/>
                  </a:cxn>
                  <a:cxn ang="0">
                    <a:pos x="connsiteX2" y="connsiteY2"/>
                  </a:cxn>
                  <a:cxn ang="0">
                    <a:pos x="connsiteX3" y="connsiteY3"/>
                  </a:cxn>
                </a:cxnLst>
                <a:rect l="l" t="t" r="r" b="b"/>
                <a:pathLst>
                  <a:path w="112398" h="16192">
                    <a:moveTo>
                      <a:pt x="0" y="0"/>
                    </a:moveTo>
                    <a:lnTo>
                      <a:pt x="112398" y="0"/>
                    </a:lnTo>
                    <a:lnTo>
                      <a:pt x="112398" y="16193"/>
                    </a:lnTo>
                    <a:lnTo>
                      <a:pt x="0" y="16193"/>
                    </a:lnTo>
                    <a:close/>
                  </a:path>
                </a:pathLst>
              </a:custGeom>
              <a:solidFill>
                <a:srgbClr val="F9B756"/>
              </a:solidFill>
              <a:ln w="9525" cap="flat">
                <a:noFill/>
                <a:prstDash val="solid"/>
                <a:miter/>
              </a:ln>
            </p:spPr>
            <p:txBody>
              <a:bodyPr rtlCol="0" anchor="ctr"/>
              <a:lstStyle/>
              <a:p>
                <a:endParaRPr lang="en-GB" dirty="0"/>
              </a:p>
            </p:txBody>
          </p:sp>
          <p:sp>
            <p:nvSpPr>
              <p:cNvPr id="460" name="Freeform: Shape 459">
                <a:extLst>
                  <a:ext uri="{FF2B5EF4-FFF2-40B4-BE49-F238E27FC236}">
                    <a16:creationId xmlns:a16="http://schemas.microsoft.com/office/drawing/2014/main" id="{A308FADA-65DA-4DA4-9090-6D3FAF0CFBE2}"/>
                  </a:ext>
                </a:extLst>
              </p:cNvPr>
              <p:cNvSpPr/>
              <p:nvPr/>
            </p:nvSpPr>
            <p:spPr>
              <a:xfrm>
                <a:off x="7256771" y="2976404"/>
                <a:ext cx="85732" cy="93344"/>
              </a:xfrm>
              <a:custGeom>
                <a:avLst/>
                <a:gdLst>
                  <a:gd name="connsiteX0" fmla="*/ 15248 w 85732"/>
                  <a:gd name="connsiteY0" fmla="*/ 12382 h 93344"/>
                  <a:gd name="connsiteX1" fmla="*/ 38108 w 85732"/>
                  <a:gd name="connsiteY1" fmla="*/ 0 h 93344"/>
                  <a:gd name="connsiteX2" fmla="*/ 85733 w 85732"/>
                  <a:gd name="connsiteY2" fmla="*/ 26670 h 93344"/>
                  <a:gd name="connsiteX3" fmla="*/ 80970 w 85732"/>
                  <a:gd name="connsiteY3" fmla="*/ 80963 h 93344"/>
                  <a:gd name="connsiteX4" fmla="*/ 58110 w 85732"/>
                  <a:gd name="connsiteY4" fmla="*/ 93345 h 93344"/>
                  <a:gd name="connsiteX5" fmla="*/ 59063 w 85732"/>
                  <a:gd name="connsiteY5" fmla="*/ 66675 h 93344"/>
                  <a:gd name="connsiteX6" fmla="*/ 60015 w 85732"/>
                  <a:gd name="connsiteY6" fmla="*/ 40957 h 93344"/>
                  <a:gd name="connsiteX7" fmla="*/ 38108 w 85732"/>
                  <a:gd name="connsiteY7" fmla="*/ 27623 h 93344"/>
                  <a:gd name="connsiteX8" fmla="*/ 15248 w 85732"/>
                  <a:gd name="connsiteY8" fmla="*/ 12382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32" h="93344">
                    <a:moveTo>
                      <a:pt x="15248" y="12382"/>
                    </a:moveTo>
                    <a:lnTo>
                      <a:pt x="38108" y="0"/>
                    </a:lnTo>
                    <a:lnTo>
                      <a:pt x="85733" y="26670"/>
                    </a:lnTo>
                    <a:lnTo>
                      <a:pt x="80970" y="80963"/>
                    </a:lnTo>
                    <a:lnTo>
                      <a:pt x="58110" y="93345"/>
                    </a:lnTo>
                    <a:cubicBezTo>
                      <a:pt x="-3802" y="90488"/>
                      <a:pt x="27630" y="84773"/>
                      <a:pt x="59063" y="66675"/>
                    </a:cubicBezTo>
                    <a:lnTo>
                      <a:pt x="60015" y="40957"/>
                    </a:lnTo>
                    <a:lnTo>
                      <a:pt x="38108" y="27623"/>
                    </a:lnTo>
                    <a:cubicBezTo>
                      <a:pt x="5723" y="42863"/>
                      <a:pt x="-16185" y="64770"/>
                      <a:pt x="15248" y="12382"/>
                    </a:cubicBezTo>
                    <a:close/>
                  </a:path>
                </a:pathLst>
              </a:custGeom>
              <a:solidFill>
                <a:srgbClr val="F9B756"/>
              </a:solidFill>
              <a:ln w="9525" cap="flat">
                <a:noFill/>
                <a:prstDash val="solid"/>
                <a:miter/>
              </a:ln>
            </p:spPr>
            <p:txBody>
              <a:bodyPr rtlCol="0" anchor="ctr"/>
              <a:lstStyle/>
              <a:p>
                <a:endParaRPr lang="en-GB" dirty="0"/>
              </a:p>
            </p:txBody>
          </p:sp>
          <p:sp>
            <p:nvSpPr>
              <p:cNvPr id="461" name="Freeform: Shape 460">
                <a:extLst>
                  <a:ext uri="{FF2B5EF4-FFF2-40B4-BE49-F238E27FC236}">
                    <a16:creationId xmlns:a16="http://schemas.microsoft.com/office/drawing/2014/main" id="{8936DBFE-715E-4253-8F79-8BED3F093DB4}"/>
                  </a:ext>
                </a:extLst>
              </p:cNvPr>
              <p:cNvSpPr/>
              <p:nvPr/>
            </p:nvSpPr>
            <p:spPr>
              <a:xfrm rot="-1668779">
                <a:off x="7325550" y="2984441"/>
                <a:ext cx="51436" cy="28575"/>
              </a:xfrm>
              <a:custGeom>
                <a:avLst/>
                <a:gdLst>
                  <a:gd name="connsiteX0" fmla="*/ 0 w 51436"/>
                  <a:gd name="connsiteY0" fmla="*/ 0 h 28575"/>
                  <a:gd name="connsiteX1" fmla="*/ 51437 w 51436"/>
                  <a:gd name="connsiteY1" fmla="*/ 0 h 28575"/>
                  <a:gd name="connsiteX2" fmla="*/ 51437 w 51436"/>
                  <a:gd name="connsiteY2" fmla="*/ 28576 h 28575"/>
                  <a:gd name="connsiteX3" fmla="*/ 0 w 51436"/>
                  <a:gd name="connsiteY3" fmla="*/ 28576 h 28575"/>
                </a:gdLst>
                <a:ahLst/>
                <a:cxnLst>
                  <a:cxn ang="0">
                    <a:pos x="connsiteX0" y="connsiteY0"/>
                  </a:cxn>
                  <a:cxn ang="0">
                    <a:pos x="connsiteX1" y="connsiteY1"/>
                  </a:cxn>
                  <a:cxn ang="0">
                    <a:pos x="connsiteX2" y="connsiteY2"/>
                  </a:cxn>
                  <a:cxn ang="0">
                    <a:pos x="connsiteX3" y="connsiteY3"/>
                  </a:cxn>
                </a:cxnLst>
                <a:rect l="l" t="t" r="r" b="b"/>
                <a:pathLst>
                  <a:path w="51436" h="28575">
                    <a:moveTo>
                      <a:pt x="0" y="0"/>
                    </a:moveTo>
                    <a:lnTo>
                      <a:pt x="51437" y="0"/>
                    </a:lnTo>
                    <a:lnTo>
                      <a:pt x="51437" y="28576"/>
                    </a:lnTo>
                    <a:lnTo>
                      <a:pt x="0" y="28576"/>
                    </a:lnTo>
                    <a:close/>
                  </a:path>
                </a:pathLst>
              </a:custGeom>
              <a:solidFill>
                <a:srgbClr val="F9B756"/>
              </a:solidFill>
              <a:ln w="9525" cap="flat">
                <a:noFill/>
                <a:prstDash val="solid"/>
                <a:miter/>
              </a:ln>
            </p:spPr>
            <p:txBody>
              <a:bodyPr rtlCol="0" anchor="ctr"/>
              <a:lstStyle/>
              <a:p>
                <a:endParaRPr lang="en-GB" dirty="0"/>
              </a:p>
            </p:txBody>
          </p:sp>
        </p:grpSp>
        <p:grpSp>
          <p:nvGrpSpPr>
            <p:cNvPr id="462" name="Graphic 1">
              <a:extLst>
                <a:ext uri="{FF2B5EF4-FFF2-40B4-BE49-F238E27FC236}">
                  <a16:creationId xmlns:a16="http://schemas.microsoft.com/office/drawing/2014/main" id="{18581D19-7F31-4923-A585-7AB791B74033}"/>
                </a:ext>
              </a:extLst>
            </p:cNvPr>
            <p:cNvGrpSpPr/>
            <p:nvPr/>
          </p:nvGrpSpPr>
          <p:grpSpPr>
            <a:xfrm>
              <a:off x="7445344" y="3361340"/>
              <a:ext cx="158426" cy="106801"/>
              <a:chOff x="7411832" y="2872707"/>
              <a:chExt cx="158426" cy="106801"/>
            </a:xfrm>
          </p:grpSpPr>
          <p:sp>
            <p:nvSpPr>
              <p:cNvPr id="463" name="Freeform: Shape 462">
                <a:extLst>
                  <a:ext uri="{FF2B5EF4-FFF2-40B4-BE49-F238E27FC236}">
                    <a16:creationId xmlns:a16="http://schemas.microsoft.com/office/drawing/2014/main" id="{6A8CB3AC-350B-4901-A2A1-CD64D8530916}"/>
                  </a:ext>
                </a:extLst>
              </p:cNvPr>
              <p:cNvSpPr/>
              <p:nvPr/>
            </p:nvSpPr>
            <p:spPr>
              <a:xfrm>
                <a:off x="7411832" y="2872707"/>
                <a:ext cx="158426" cy="106801"/>
              </a:xfrm>
              <a:custGeom>
                <a:avLst/>
                <a:gdLst>
                  <a:gd name="connsiteX0" fmla="*/ 10681 w 158426"/>
                  <a:gd name="connsiteY0" fmla="*/ 64644 h 106801"/>
                  <a:gd name="connsiteX1" fmla="*/ 154509 w 158426"/>
                  <a:gd name="connsiteY1" fmla="*/ 15114 h 106801"/>
                  <a:gd name="connsiteX2" fmla="*/ 31636 w 158426"/>
                  <a:gd name="connsiteY2" fmla="*/ 104649 h 106801"/>
                  <a:gd name="connsiteX3" fmla="*/ 10681 w 158426"/>
                  <a:gd name="connsiteY3" fmla="*/ 64644 h 106801"/>
                </a:gdLst>
                <a:ahLst/>
                <a:cxnLst>
                  <a:cxn ang="0">
                    <a:pos x="connsiteX0" y="connsiteY0"/>
                  </a:cxn>
                  <a:cxn ang="0">
                    <a:pos x="connsiteX1" y="connsiteY1"/>
                  </a:cxn>
                  <a:cxn ang="0">
                    <a:pos x="connsiteX2" y="connsiteY2"/>
                  </a:cxn>
                  <a:cxn ang="0">
                    <a:pos x="connsiteX3" y="connsiteY3"/>
                  </a:cxn>
                </a:cxnLst>
                <a:rect l="l" t="t" r="r" b="b"/>
                <a:pathLst>
                  <a:path w="158426" h="106801">
                    <a:moveTo>
                      <a:pt x="10681" y="64644"/>
                    </a:moveTo>
                    <a:cubicBezTo>
                      <a:pt x="38304" y="56072"/>
                      <a:pt x="129743" y="-35368"/>
                      <a:pt x="154509" y="15114"/>
                    </a:cubicBezTo>
                    <a:cubicBezTo>
                      <a:pt x="182131" y="63692"/>
                      <a:pt x="55449" y="87504"/>
                      <a:pt x="31636" y="104649"/>
                    </a:cubicBezTo>
                    <a:cubicBezTo>
                      <a:pt x="6871" y="116079"/>
                      <a:pt x="-13132" y="78932"/>
                      <a:pt x="10681" y="64644"/>
                    </a:cubicBezTo>
                    <a:close/>
                  </a:path>
                </a:pathLst>
              </a:custGeom>
              <a:solidFill>
                <a:srgbClr val="FFFFFF"/>
              </a:solidFill>
              <a:ln w="9525" cap="flat">
                <a:noFill/>
                <a:prstDash val="solid"/>
                <a:miter/>
              </a:ln>
            </p:spPr>
            <p:txBody>
              <a:bodyPr rtlCol="0" anchor="ctr"/>
              <a:lstStyle/>
              <a:p>
                <a:endParaRPr lang="en-GB" dirty="0"/>
              </a:p>
            </p:txBody>
          </p:sp>
          <p:sp>
            <p:nvSpPr>
              <p:cNvPr id="464" name="Freeform: Shape 463">
                <a:extLst>
                  <a:ext uri="{FF2B5EF4-FFF2-40B4-BE49-F238E27FC236}">
                    <a16:creationId xmlns:a16="http://schemas.microsoft.com/office/drawing/2014/main" id="{37907D5E-0B8E-4434-9160-AA9D2539C9BE}"/>
                  </a:ext>
                </a:extLst>
              </p:cNvPr>
              <p:cNvSpPr/>
              <p:nvPr/>
            </p:nvSpPr>
            <p:spPr>
              <a:xfrm>
                <a:off x="7528542" y="2888140"/>
                <a:ext cx="24362" cy="25079"/>
              </a:xfrm>
              <a:custGeom>
                <a:avLst/>
                <a:gdLst>
                  <a:gd name="connsiteX0" fmla="*/ 6367 w 24362"/>
                  <a:gd name="connsiteY0" fmla="*/ 1586 h 25079"/>
                  <a:gd name="connsiteX1" fmla="*/ 17796 w 24362"/>
                  <a:gd name="connsiteY1" fmla="*/ 23493 h 25079"/>
                  <a:gd name="connsiteX2" fmla="*/ 6367 w 24362"/>
                  <a:gd name="connsiteY2" fmla="*/ 1586 h 25079"/>
                </a:gdLst>
                <a:ahLst/>
                <a:cxnLst>
                  <a:cxn ang="0">
                    <a:pos x="connsiteX0" y="connsiteY0"/>
                  </a:cxn>
                  <a:cxn ang="0">
                    <a:pos x="connsiteX1" y="connsiteY1"/>
                  </a:cxn>
                  <a:cxn ang="0">
                    <a:pos x="connsiteX2" y="connsiteY2"/>
                  </a:cxn>
                </a:cxnLst>
                <a:rect l="l" t="t" r="r" b="b"/>
                <a:pathLst>
                  <a:path w="24362" h="25079">
                    <a:moveTo>
                      <a:pt x="6367" y="1586"/>
                    </a:moveTo>
                    <a:cubicBezTo>
                      <a:pt x="20654" y="-6034"/>
                      <a:pt x="32084" y="15873"/>
                      <a:pt x="17796" y="23493"/>
                    </a:cubicBezTo>
                    <a:cubicBezTo>
                      <a:pt x="4461" y="31113"/>
                      <a:pt x="-7921" y="9206"/>
                      <a:pt x="6367" y="1586"/>
                    </a:cubicBezTo>
                    <a:close/>
                  </a:path>
                </a:pathLst>
              </a:custGeom>
              <a:solidFill>
                <a:srgbClr val="F28B43"/>
              </a:solidFill>
              <a:ln w="9525" cap="flat">
                <a:noFill/>
                <a:prstDash val="solid"/>
                <a:miter/>
              </a:ln>
            </p:spPr>
            <p:txBody>
              <a:bodyPr rtlCol="0" anchor="ctr"/>
              <a:lstStyle/>
              <a:p>
                <a:endParaRPr lang="en-GB" dirty="0"/>
              </a:p>
            </p:txBody>
          </p:sp>
          <p:sp>
            <p:nvSpPr>
              <p:cNvPr id="465" name="Freeform: Shape 464">
                <a:extLst>
                  <a:ext uri="{FF2B5EF4-FFF2-40B4-BE49-F238E27FC236}">
                    <a16:creationId xmlns:a16="http://schemas.microsoft.com/office/drawing/2014/main" id="{FFAEF630-FC98-4094-8CEB-AE946B52F79C}"/>
                  </a:ext>
                </a:extLst>
              </p:cNvPr>
              <p:cNvSpPr/>
              <p:nvPr/>
            </p:nvSpPr>
            <p:spPr>
              <a:xfrm>
                <a:off x="7425472" y="2942433"/>
                <a:ext cx="24561" cy="25079"/>
              </a:xfrm>
              <a:custGeom>
                <a:avLst/>
                <a:gdLst>
                  <a:gd name="connsiteX0" fmla="*/ 6566 w 24561"/>
                  <a:gd name="connsiteY0" fmla="*/ 1586 h 25079"/>
                  <a:gd name="connsiteX1" fmla="*/ 17996 w 24561"/>
                  <a:gd name="connsiteY1" fmla="*/ 23493 h 25079"/>
                  <a:gd name="connsiteX2" fmla="*/ 6566 w 24561"/>
                  <a:gd name="connsiteY2" fmla="*/ 1586 h 25079"/>
                </a:gdLst>
                <a:ahLst/>
                <a:cxnLst>
                  <a:cxn ang="0">
                    <a:pos x="connsiteX0" y="connsiteY0"/>
                  </a:cxn>
                  <a:cxn ang="0">
                    <a:pos x="connsiteX1" y="connsiteY1"/>
                  </a:cxn>
                  <a:cxn ang="0">
                    <a:pos x="connsiteX2" y="connsiteY2"/>
                  </a:cxn>
                </a:cxnLst>
                <a:rect l="l" t="t" r="r" b="b"/>
                <a:pathLst>
                  <a:path w="24561" h="25079">
                    <a:moveTo>
                      <a:pt x="6566" y="1586"/>
                    </a:moveTo>
                    <a:cubicBezTo>
                      <a:pt x="20853" y="-6034"/>
                      <a:pt x="32283" y="15873"/>
                      <a:pt x="17996" y="23493"/>
                    </a:cubicBezTo>
                    <a:cubicBezTo>
                      <a:pt x="3708" y="31113"/>
                      <a:pt x="-7722" y="9206"/>
                      <a:pt x="6566" y="1586"/>
                    </a:cubicBezTo>
                    <a:close/>
                  </a:path>
                </a:pathLst>
              </a:custGeom>
              <a:solidFill>
                <a:srgbClr val="F9B756"/>
              </a:solidFill>
              <a:ln w="9525" cap="flat">
                <a:noFill/>
                <a:prstDash val="solid"/>
                <a:miter/>
              </a:ln>
            </p:spPr>
            <p:txBody>
              <a:bodyPr rtlCol="0" anchor="ctr"/>
              <a:lstStyle/>
              <a:p>
                <a:endParaRPr lang="en-GB" dirty="0"/>
              </a:p>
            </p:txBody>
          </p:sp>
        </p:grpSp>
      </p:grpSp>
      <p:sp>
        <p:nvSpPr>
          <p:cNvPr id="466" name="Freeform: Shape 465">
            <a:extLst>
              <a:ext uri="{FF2B5EF4-FFF2-40B4-BE49-F238E27FC236}">
                <a16:creationId xmlns:a16="http://schemas.microsoft.com/office/drawing/2014/main" id="{70EEED56-770D-4AAF-A9AC-3275A7548D44}"/>
              </a:ext>
            </a:extLst>
          </p:cNvPr>
          <p:cNvSpPr/>
          <p:nvPr/>
        </p:nvSpPr>
        <p:spPr>
          <a:xfrm>
            <a:off x="7512223" y="3864134"/>
            <a:ext cx="372427" cy="46672"/>
          </a:xfrm>
          <a:custGeom>
            <a:avLst/>
            <a:gdLst>
              <a:gd name="connsiteX0" fmla="*/ 0 w 372427"/>
              <a:gd name="connsiteY0" fmla="*/ 0 h 46672"/>
              <a:gd name="connsiteX1" fmla="*/ 372427 w 372427"/>
              <a:gd name="connsiteY1" fmla="*/ 0 h 46672"/>
              <a:gd name="connsiteX2" fmla="*/ 372427 w 372427"/>
              <a:gd name="connsiteY2" fmla="*/ 46672 h 46672"/>
              <a:gd name="connsiteX3" fmla="*/ 0 w 372427"/>
              <a:gd name="connsiteY3" fmla="*/ 46672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7" y="0"/>
                </a:lnTo>
                <a:lnTo>
                  <a:pt x="372427" y="46672"/>
                </a:lnTo>
                <a:lnTo>
                  <a:pt x="0" y="46672"/>
                </a:lnTo>
                <a:close/>
              </a:path>
            </a:pathLst>
          </a:custGeom>
          <a:solidFill>
            <a:srgbClr val="F9B756"/>
          </a:solidFill>
          <a:ln w="9525" cap="flat">
            <a:noFill/>
            <a:prstDash val="solid"/>
            <a:miter/>
          </a:ln>
        </p:spPr>
        <p:txBody>
          <a:bodyPr rtlCol="0" anchor="ctr"/>
          <a:lstStyle/>
          <a:p>
            <a:endParaRPr lang="en-GB" dirty="0"/>
          </a:p>
        </p:txBody>
      </p:sp>
      <p:sp>
        <p:nvSpPr>
          <p:cNvPr id="467" name="Freeform: Shape 466">
            <a:extLst>
              <a:ext uri="{FF2B5EF4-FFF2-40B4-BE49-F238E27FC236}">
                <a16:creationId xmlns:a16="http://schemas.microsoft.com/office/drawing/2014/main" id="{ACE09267-2B11-4746-BC36-26F769D18341}"/>
              </a:ext>
            </a:extLst>
          </p:cNvPr>
          <p:cNvSpPr/>
          <p:nvPr/>
        </p:nvSpPr>
        <p:spPr>
          <a:xfrm>
            <a:off x="7563658" y="3685064"/>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468" name="Graphic 1">
            <a:extLst>
              <a:ext uri="{FF2B5EF4-FFF2-40B4-BE49-F238E27FC236}">
                <a16:creationId xmlns:a16="http://schemas.microsoft.com/office/drawing/2014/main" id="{18581D19-7F31-4923-A585-7AB791B74033}"/>
              </a:ext>
            </a:extLst>
          </p:cNvPr>
          <p:cNvGrpSpPr/>
          <p:nvPr/>
        </p:nvGrpSpPr>
        <p:grpSpPr>
          <a:xfrm>
            <a:off x="7547079" y="3345693"/>
            <a:ext cx="192590" cy="190444"/>
            <a:chOff x="7513567" y="2857060"/>
            <a:chExt cx="192590" cy="190444"/>
          </a:xfrm>
          <a:solidFill>
            <a:srgbClr val="F9B756"/>
          </a:solidFill>
        </p:grpSpPr>
        <p:sp>
          <p:nvSpPr>
            <p:cNvPr id="469" name="Freeform: Shape 468">
              <a:extLst>
                <a:ext uri="{FF2B5EF4-FFF2-40B4-BE49-F238E27FC236}">
                  <a16:creationId xmlns:a16="http://schemas.microsoft.com/office/drawing/2014/main" id="{6E59B464-6D73-4868-8ACD-108C17B517A8}"/>
                </a:ext>
              </a:extLst>
            </p:cNvPr>
            <p:cNvSpPr/>
            <p:nvPr/>
          </p:nvSpPr>
          <p:spPr>
            <a:xfrm>
              <a:off x="7513567" y="2857060"/>
              <a:ext cx="192590" cy="190444"/>
            </a:xfrm>
            <a:custGeom>
              <a:avLst/>
              <a:gdLst>
                <a:gd name="connsiteX0" fmla="*/ 53726 w 192590"/>
                <a:gd name="connsiteY0" fmla="*/ 7901 h 190444"/>
                <a:gd name="connsiteX1" fmla="*/ 177551 w 192590"/>
                <a:gd name="connsiteY1" fmla="*/ 114581 h 190444"/>
                <a:gd name="connsiteX2" fmla="*/ 180409 w 192590"/>
                <a:gd name="connsiteY2" fmla="*/ 177446 h 190444"/>
                <a:gd name="connsiteX3" fmla="*/ 180409 w 192590"/>
                <a:gd name="connsiteY3" fmla="*/ 177446 h 190444"/>
                <a:gd name="connsiteX4" fmla="*/ 117544 w 192590"/>
                <a:gd name="connsiteY4" fmla="*/ 175541 h 190444"/>
                <a:gd name="connsiteX5" fmla="*/ 8006 w 192590"/>
                <a:gd name="connsiteY5" fmla="*/ 53621 h 190444"/>
                <a:gd name="connsiteX6" fmla="*/ 53726 w 192590"/>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590" h="190444">
                  <a:moveTo>
                    <a:pt x="53726" y="7901"/>
                  </a:moveTo>
                  <a:lnTo>
                    <a:pt x="177551" y="114581"/>
                  </a:lnTo>
                  <a:cubicBezTo>
                    <a:pt x="196601" y="130774"/>
                    <a:pt x="197554" y="160301"/>
                    <a:pt x="180409" y="177446"/>
                  </a:cubicBezTo>
                  <a:lnTo>
                    <a:pt x="180409" y="177446"/>
                  </a:lnTo>
                  <a:cubicBezTo>
                    <a:pt x="162312" y="195544"/>
                    <a:pt x="133737" y="194591"/>
                    <a:pt x="117544" y="175541"/>
                  </a:cubicBezTo>
                  <a:lnTo>
                    <a:pt x="8006" y="53621"/>
                  </a:lnTo>
                  <a:cubicBezTo>
                    <a:pt x="-17711" y="25046"/>
                    <a:pt x="24199" y="-17816"/>
                    <a:pt x="53726" y="7901"/>
                  </a:cubicBezTo>
                  <a:close/>
                </a:path>
              </a:pathLst>
            </a:custGeom>
            <a:solidFill>
              <a:srgbClr val="F9B756"/>
            </a:solidFill>
            <a:ln w="9525" cap="flat">
              <a:noFill/>
              <a:prstDash val="solid"/>
              <a:miter/>
            </a:ln>
          </p:spPr>
          <p:txBody>
            <a:bodyPr rtlCol="0" anchor="ctr"/>
            <a:lstStyle/>
            <a:p>
              <a:endParaRPr lang="en-GB" dirty="0"/>
            </a:p>
          </p:txBody>
        </p:sp>
        <p:sp>
          <p:nvSpPr>
            <p:cNvPr id="470" name="Freeform: Shape 469">
              <a:extLst>
                <a:ext uri="{FF2B5EF4-FFF2-40B4-BE49-F238E27FC236}">
                  <a16:creationId xmlns:a16="http://schemas.microsoft.com/office/drawing/2014/main" id="{23C1CCA5-510C-4C64-8B19-1BD130E957C3}"/>
                </a:ext>
              </a:extLst>
            </p:cNvPr>
            <p:cNvSpPr/>
            <p:nvPr/>
          </p:nvSpPr>
          <p:spPr>
            <a:xfrm>
              <a:off x="7647289" y="2990178"/>
              <a:ext cx="34817" cy="34817"/>
            </a:xfrm>
            <a:custGeom>
              <a:avLst/>
              <a:gdLst>
                <a:gd name="connsiteX0" fmla="*/ 29542 w 34817"/>
                <a:gd name="connsiteY0" fmla="*/ 5276 h 34817"/>
                <a:gd name="connsiteX1" fmla="*/ 4777 w 34817"/>
                <a:gd name="connsiteY1" fmla="*/ 30041 h 34817"/>
                <a:gd name="connsiteX2" fmla="*/ 29542 w 34817"/>
                <a:gd name="connsiteY2" fmla="*/ 5276 h 34817"/>
              </a:gdLst>
              <a:ahLst/>
              <a:cxnLst>
                <a:cxn ang="0">
                  <a:pos x="connsiteX0" y="connsiteY0"/>
                </a:cxn>
                <a:cxn ang="0">
                  <a:pos x="connsiteX1" y="connsiteY1"/>
                </a:cxn>
                <a:cxn ang="0">
                  <a:pos x="connsiteX2" y="connsiteY2"/>
                </a:cxn>
              </a:cxnLst>
              <a:rect l="l" t="t" r="r" b="b"/>
              <a:pathLst>
                <a:path w="34817" h="34817">
                  <a:moveTo>
                    <a:pt x="29542" y="5276"/>
                  </a:moveTo>
                  <a:cubicBezTo>
                    <a:pt x="45735" y="20516"/>
                    <a:pt x="20970" y="45281"/>
                    <a:pt x="4777" y="30041"/>
                  </a:cubicBezTo>
                  <a:cubicBezTo>
                    <a:pt x="-10463" y="13848"/>
                    <a:pt x="14302" y="-10917"/>
                    <a:pt x="29542" y="5276"/>
                  </a:cubicBezTo>
                  <a:close/>
                </a:path>
              </a:pathLst>
            </a:custGeom>
            <a:solidFill>
              <a:srgbClr val="F9B756"/>
            </a:solidFill>
            <a:ln w="9525" cap="flat">
              <a:noFill/>
              <a:prstDash val="solid"/>
              <a:miter/>
            </a:ln>
          </p:spPr>
          <p:txBody>
            <a:bodyPr rtlCol="0" anchor="ctr"/>
            <a:lstStyle/>
            <a:p>
              <a:endParaRPr lang="en-GB" dirty="0"/>
            </a:p>
          </p:txBody>
        </p:sp>
        <p:sp>
          <p:nvSpPr>
            <p:cNvPr id="471" name="Freeform: Shape 470">
              <a:extLst>
                <a:ext uri="{FF2B5EF4-FFF2-40B4-BE49-F238E27FC236}">
                  <a16:creationId xmlns:a16="http://schemas.microsoft.com/office/drawing/2014/main" id="{B6EEC050-4CC9-49CB-8D9E-57AB292B5B25}"/>
                </a:ext>
              </a:extLst>
            </p:cNvPr>
            <p:cNvSpPr/>
            <p:nvPr/>
          </p:nvSpPr>
          <p:spPr>
            <a:xfrm>
              <a:off x="7532036" y="2875424"/>
              <a:ext cx="34817" cy="34319"/>
            </a:xfrm>
            <a:custGeom>
              <a:avLst/>
              <a:gdLst>
                <a:gd name="connsiteX0" fmla="*/ 29542 w 34817"/>
                <a:gd name="connsiteY0" fmla="*/ 4777 h 34319"/>
                <a:gd name="connsiteX1" fmla="*/ 4777 w 34817"/>
                <a:gd name="connsiteY1" fmla="*/ 29542 h 34319"/>
                <a:gd name="connsiteX2" fmla="*/ 29542 w 34817"/>
                <a:gd name="connsiteY2" fmla="*/ 4777 h 34319"/>
              </a:gdLst>
              <a:ahLst/>
              <a:cxnLst>
                <a:cxn ang="0">
                  <a:pos x="connsiteX0" y="connsiteY0"/>
                </a:cxn>
                <a:cxn ang="0">
                  <a:pos x="connsiteX1" y="connsiteY1"/>
                </a:cxn>
                <a:cxn ang="0">
                  <a:pos x="connsiteX2" y="connsiteY2"/>
                </a:cxn>
              </a:cxnLst>
              <a:rect l="l" t="t" r="r" b="b"/>
              <a:pathLst>
                <a:path w="34817" h="34319">
                  <a:moveTo>
                    <a:pt x="29542" y="4777"/>
                  </a:moveTo>
                  <a:cubicBezTo>
                    <a:pt x="45735" y="20017"/>
                    <a:pt x="20970" y="44782"/>
                    <a:pt x="4777" y="29542"/>
                  </a:cubicBezTo>
                  <a:cubicBezTo>
                    <a:pt x="-10463" y="14302"/>
                    <a:pt x="14302" y="-10463"/>
                    <a:pt x="29542" y="4777"/>
                  </a:cubicBezTo>
                  <a:close/>
                </a:path>
              </a:pathLst>
            </a:custGeom>
            <a:solidFill>
              <a:srgbClr val="F9B756"/>
            </a:solidFill>
            <a:ln w="9525" cap="flat">
              <a:noFill/>
              <a:prstDash val="solid"/>
              <a:miter/>
            </a:ln>
          </p:spPr>
          <p:txBody>
            <a:bodyPr rtlCol="0" anchor="ctr"/>
            <a:lstStyle/>
            <a:p>
              <a:endParaRPr lang="en-GB" dirty="0"/>
            </a:p>
          </p:txBody>
        </p:sp>
      </p:grpSp>
      <p:grpSp>
        <p:nvGrpSpPr>
          <p:cNvPr id="472" name="Graphic 1">
            <a:extLst>
              <a:ext uri="{FF2B5EF4-FFF2-40B4-BE49-F238E27FC236}">
                <a16:creationId xmlns:a16="http://schemas.microsoft.com/office/drawing/2014/main" id="{18581D19-7F31-4923-A585-7AB791B74033}"/>
              </a:ext>
            </a:extLst>
          </p:cNvPr>
          <p:cNvGrpSpPr/>
          <p:nvPr/>
        </p:nvGrpSpPr>
        <p:grpSpPr>
          <a:xfrm>
            <a:off x="7635851" y="3442653"/>
            <a:ext cx="124219" cy="322421"/>
            <a:chOff x="7602339" y="2954020"/>
            <a:chExt cx="124219" cy="322421"/>
          </a:xfrm>
        </p:grpSpPr>
        <p:sp>
          <p:nvSpPr>
            <p:cNvPr id="473" name="Freeform: Shape 472">
              <a:extLst>
                <a:ext uri="{FF2B5EF4-FFF2-40B4-BE49-F238E27FC236}">
                  <a16:creationId xmlns:a16="http://schemas.microsoft.com/office/drawing/2014/main" id="{28AD4960-C66E-41FF-BFF2-3EC5296BFAF4}"/>
                </a:ext>
              </a:extLst>
            </p:cNvPr>
            <p:cNvSpPr/>
            <p:nvPr/>
          </p:nvSpPr>
          <p:spPr>
            <a:xfrm>
              <a:off x="7602339" y="2954020"/>
              <a:ext cx="124219" cy="322421"/>
            </a:xfrm>
            <a:custGeom>
              <a:avLst/>
              <a:gdLst>
                <a:gd name="connsiteX0" fmla="*/ 15437 w 124219"/>
                <a:gd name="connsiteY0" fmla="*/ 41434 h 322421"/>
                <a:gd name="connsiteX1" fmla="*/ 107829 w 124219"/>
                <a:gd name="connsiteY1" fmla="*/ 41434 h 322421"/>
                <a:gd name="connsiteX2" fmla="*/ 124022 w 124219"/>
                <a:gd name="connsiteY2" fmla="*/ 254794 h 322421"/>
                <a:gd name="connsiteX3" fmla="*/ 62110 w 124219"/>
                <a:gd name="connsiteY3" fmla="*/ 322421 h 322421"/>
                <a:gd name="connsiteX4" fmla="*/ 197 w 124219"/>
                <a:gd name="connsiteY4" fmla="*/ 254794 h 322421"/>
                <a:gd name="connsiteX5" fmla="*/ 15437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5437" y="41434"/>
                  </a:moveTo>
                  <a:cubicBezTo>
                    <a:pt x="18295" y="-13811"/>
                    <a:pt x="104972" y="-13811"/>
                    <a:pt x="107829" y="41434"/>
                  </a:cubicBezTo>
                  <a:cubicBezTo>
                    <a:pt x="107829" y="41434"/>
                    <a:pt x="124022" y="254794"/>
                    <a:pt x="124022" y="254794"/>
                  </a:cubicBezTo>
                  <a:cubicBezTo>
                    <a:pt x="126879" y="290989"/>
                    <a:pt x="98304" y="322421"/>
                    <a:pt x="62110" y="322421"/>
                  </a:cubicBezTo>
                  <a:cubicBezTo>
                    <a:pt x="25915" y="322421"/>
                    <a:pt x="-2660" y="291941"/>
                    <a:pt x="197" y="254794"/>
                  </a:cubicBezTo>
                  <a:lnTo>
                    <a:pt x="15437" y="41434"/>
                  </a:lnTo>
                  <a:close/>
                </a:path>
              </a:pathLst>
            </a:custGeom>
            <a:solidFill>
              <a:srgbClr val="FFFFFF"/>
            </a:solidFill>
            <a:ln w="9525" cap="flat">
              <a:noFill/>
              <a:prstDash val="solid"/>
              <a:miter/>
            </a:ln>
          </p:spPr>
          <p:txBody>
            <a:bodyPr rtlCol="0" anchor="ctr"/>
            <a:lstStyle/>
            <a:p>
              <a:endParaRPr lang="en-GB" dirty="0"/>
            </a:p>
          </p:txBody>
        </p:sp>
        <p:sp>
          <p:nvSpPr>
            <p:cNvPr id="474" name="Freeform: Shape 473">
              <a:extLst>
                <a:ext uri="{FF2B5EF4-FFF2-40B4-BE49-F238E27FC236}">
                  <a16:creationId xmlns:a16="http://schemas.microsoft.com/office/drawing/2014/main" id="{290E7BD0-26DE-4D1B-8D8E-CF1F089B3FD0}"/>
                </a:ext>
              </a:extLst>
            </p:cNvPr>
            <p:cNvSpPr/>
            <p:nvPr/>
          </p:nvSpPr>
          <p:spPr>
            <a:xfrm>
              <a:off x="7640160" y="3193560"/>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56674" y="13"/>
                    <a:pt x="56674" y="50496"/>
                    <a:pt x="24289" y="50496"/>
                  </a:cubicBezTo>
                  <a:cubicBezTo>
                    <a:pt x="-8096" y="50496"/>
                    <a:pt x="-8096" y="-939"/>
                    <a:pt x="24289" y="13"/>
                  </a:cubicBezTo>
                  <a:close/>
                </a:path>
              </a:pathLst>
            </a:custGeom>
            <a:solidFill>
              <a:srgbClr val="F9B756"/>
            </a:solidFill>
            <a:ln w="9525" cap="flat">
              <a:noFill/>
              <a:prstDash val="solid"/>
              <a:miter/>
            </a:ln>
          </p:spPr>
          <p:txBody>
            <a:bodyPr rtlCol="0" anchor="ctr"/>
            <a:lstStyle/>
            <a:p>
              <a:endParaRPr lang="en-GB" dirty="0"/>
            </a:p>
          </p:txBody>
        </p:sp>
        <p:sp>
          <p:nvSpPr>
            <p:cNvPr id="475" name="Freeform: Shape 474">
              <a:extLst>
                <a:ext uri="{FF2B5EF4-FFF2-40B4-BE49-F238E27FC236}">
                  <a16:creationId xmlns:a16="http://schemas.microsoft.com/office/drawing/2014/main" id="{32292A27-02A9-40E4-A444-FCD76E8960F2}"/>
                </a:ext>
              </a:extLst>
            </p:cNvPr>
            <p:cNvSpPr/>
            <p:nvPr/>
          </p:nvSpPr>
          <p:spPr>
            <a:xfrm>
              <a:off x="7640160" y="2981153"/>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56674" y="13"/>
                    <a:pt x="56674" y="50496"/>
                    <a:pt x="24289" y="50496"/>
                  </a:cubicBezTo>
                  <a:cubicBezTo>
                    <a:pt x="-8096" y="50496"/>
                    <a:pt x="-8096" y="-939"/>
                    <a:pt x="24289" y="13"/>
                  </a:cubicBezTo>
                  <a:close/>
                </a:path>
              </a:pathLst>
            </a:custGeom>
            <a:solidFill>
              <a:srgbClr val="F9B756"/>
            </a:solidFill>
            <a:ln w="9525" cap="flat">
              <a:noFill/>
              <a:prstDash val="solid"/>
              <a:miter/>
            </a:ln>
          </p:spPr>
          <p:txBody>
            <a:bodyPr rtlCol="0" anchor="ctr"/>
            <a:lstStyle/>
            <a:p>
              <a:endParaRPr lang="en-GB" dirty="0"/>
            </a:p>
          </p:txBody>
        </p:sp>
      </p:grpSp>
      <p:sp>
        <p:nvSpPr>
          <p:cNvPr id="480" name="Freeform: Shape 479">
            <a:extLst>
              <a:ext uri="{FF2B5EF4-FFF2-40B4-BE49-F238E27FC236}">
                <a16:creationId xmlns:a16="http://schemas.microsoft.com/office/drawing/2014/main" id="{706ECE9A-67A2-4FFC-995A-689730C4DF0D}"/>
              </a:ext>
            </a:extLst>
          </p:cNvPr>
          <p:cNvSpPr/>
          <p:nvPr/>
        </p:nvSpPr>
        <p:spPr>
          <a:xfrm>
            <a:off x="2484915" y="3535461"/>
            <a:ext cx="713429" cy="135375"/>
          </a:xfrm>
          <a:custGeom>
            <a:avLst/>
            <a:gdLst>
              <a:gd name="connsiteX0" fmla="*/ 0 w 1071033"/>
              <a:gd name="connsiteY0" fmla="*/ 190500 h 203231"/>
              <a:gd name="connsiteX1" fmla="*/ 351367 w 1071033"/>
              <a:gd name="connsiteY1" fmla="*/ 16934 h 203231"/>
              <a:gd name="connsiteX2" fmla="*/ 706967 w 1071033"/>
              <a:gd name="connsiteY2" fmla="*/ 203200 h 203231"/>
              <a:gd name="connsiteX3" fmla="*/ 1071033 w 1071033"/>
              <a:gd name="connsiteY3" fmla="*/ 0 h 203231"/>
            </a:gdLst>
            <a:ahLst/>
            <a:cxnLst>
              <a:cxn ang="0">
                <a:pos x="connsiteX0" y="connsiteY0"/>
              </a:cxn>
              <a:cxn ang="0">
                <a:pos x="connsiteX1" y="connsiteY1"/>
              </a:cxn>
              <a:cxn ang="0">
                <a:pos x="connsiteX2" y="connsiteY2"/>
              </a:cxn>
              <a:cxn ang="0">
                <a:pos x="connsiteX3" y="connsiteY3"/>
              </a:cxn>
            </a:cxnLst>
            <a:rect l="l" t="t" r="r" b="b"/>
            <a:pathLst>
              <a:path w="1071033" h="203231">
                <a:moveTo>
                  <a:pt x="0" y="190500"/>
                </a:moveTo>
                <a:cubicBezTo>
                  <a:pt x="116769" y="102658"/>
                  <a:pt x="233539" y="14817"/>
                  <a:pt x="351367" y="16934"/>
                </a:cubicBezTo>
                <a:cubicBezTo>
                  <a:pt x="469195" y="19051"/>
                  <a:pt x="587023" y="206022"/>
                  <a:pt x="706967" y="203200"/>
                </a:cubicBezTo>
                <a:cubicBezTo>
                  <a:pt x="826911" y="200378"/>
                  <a:pt x="948972" y="100189"/>
                  <a:pt x="1071033" y="0"/>
                </a:cubicBezTo>
              </a:path>
            </a:pathLst>
          </a:custGeom>
          <a:noFill/>
          <a:ln w="28575">
            <a:solidFill>
              <a:srgbClr val="D132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6988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wipe(left)">
                                      <p:cBhvr>
                                        <p:cTn id="7" dur="500"/>
                                        <p:tgtEl>
                                          <p:spTgt spid="480"/>
                                        </p:tgtEl>
                                      </p:cBhvr>
                                    </p:animEffect>
                                  </p:childTnLst>
                                </p:cTn>
                              </p:par>
                              <p:par>
                                <p:cTn id="8" presetID="63" presetClass="path" presetSubtype="0" accel="50000" decel="50000" fill="hold" nodeType="withEffect">
                                  <p:stCondLst>
                                    <p:cond delay="0"/>
                                  </p:stCondLst>
                                  <p:childTnLst>
                                    <p:animMotion origin="layout" path="M 0.02135 -0.00092 L 0.10557 -0.00509 " pathEditMode="relative" rAng="0" ptsTypes="AA">
                                      <p:cBhvr>
                                        <p:cTn id="9" dur="2000" fill="hold"/>
                                        <p:tgtEl>
                                          <p:spTgt spid="161"/>
                                        </p:tgtEl>
                                        <p:attrNameLst>
                                          <p:attrName>ppt_x</p:attrName>
                                          <p:attrName>ppt_y</p:attrName>
                                        </p:attrNameLst>
                                      </p:cBhvr>
                                      <p:rCtr x="4205" y="-208"/>
                                    </p:animMotion>
                                  </p:childTnLst>
                                </p:cTn>
                              </p:par>
                              <p:par>
                                <p:cTn id="10" presetID="10" presetClass="entr" presetSubtype="0" fill="hold" nodeType="withEffect">
                                  <p:stCondLst>
                                    <p:cond delay="0"/>
                                  </p:stCondLst>
                                  <p:childTnLst>
                                    <p:set>
                                      <p:cBhvr>
                                        <p:cTn id="11" dur="1" fill="hold">
                                          <p:stCondLst>
                                            <p:cond delay="0"/>
                                          </p:stCondLst>
                                        </p:cTn>
                                        <p:tgtEl>
                                          <p:spTgt spid="397"/>
                                        </p:tgtEl>
                                        <p:attrNameLst>
                                          <p:attrName>style.visibility</p:attrName>
                                        </p:attrNameLst>
                                      </p:cBhvr>
                                      <p:to>
                                        <p:strVal val="visible"/>
                                      </p:to>
                                    </p:set>
                                    <p:animEffect transition="in" filter="fade">
                                      <p:cBhvr>
                                        <p:cTn id="12" dur="500"/>
                                        <p:tgtEl>
                                          <p:spTgt spid="397"/>
                                        </p:tgtEl>
                                      </p:cBhvr>
                                    </p:animEffect>
                                  </p:childTnLst>
                                </p:cTn>
                              </p:par>
                              <p:par>
                                <p:cTn id="13" presetID="8" presetClass="emph" presetSubtype="0" fill="hold" grpId="0" nodeType="withEffect">
                                  <p:stCondLst>
                                    <p:cond delay="0"/>
                                  </p:stCondLst>
                                  <p:childTnLst>
                                    <p:animRot by="21600000">
                                      <p:cBhvr>
                                        <p:cTn id="14" dur="2000" fill="hold"/>
                                        <p:tgtEl>
                                          <p:spTgt spid="57"/>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58"/>
                                        </p:tgtEl>
                                        <p:attrNameLst>
                                          <p:attrName>r</p:attrName>
                                        </p:attrNameLst>
                                      </p:cBhvr>
                                    </p:animRot>
                                  </p:childTnLst>
                                </p:cTn>
                              </p:par>
                              <p:par>
                                <p:cTn id="17" presetID="8" presetClass="emph" presetSubtype="0" fill="hold" grpId="0" nodeType="withEffect">
                                  <p:stCondLst>
                                    <p:cond delay="0"/>
                                  </p:stCondLst>
                                  <p:childTnLst>
                                    <p:animRot by="43200000">
                                      <p:cBhvr>
                                        <p:cTn id="18" dur="2000" fill="hold"/>
                                        <p:tgtEl>
                                          <p:spTgt spid="59"/>
                                        </p:tgtEl>
                                        <p:attrNameLst>
                                          <p:attrName>r</p:attrName>
                                        </p:attrNameLst>
                                      </p:cBhvr>
                                    </p:animRot>
                                  </p:childTnLst>
                                </p:cTn>
                              </p:par>
                              <p:par>
                                <p:cTn id="19" presetID="22" presetClass="entr" presetSubtype="4" fill="hold" nodeType="withEffect">
                                  <p:stCondLst>
                                    <p:cond delay="250"/>
                                  </p:stCondLst>
                                  <p:childTnLst>
                                    <p:set>
                                      <p:cBhvr>
                                        <p:cTn id="20" dur="1" fill="hold">
                                          <p:stCondLst>
                                            <p:cond delay="0"/>
                                          </p:stCondLst>
                                        </p:cTn>
                                        <p:tgtEl>
                                          <p:spTgt spid="157"/>
                                        </p:tgtEl>
                                        <p:attrNameLst>
                                          <p:attrName>style.visibility</p:attrName>
                                        </p:attrNameLst>
                                      </p:cBhvr>
                                      <p:to>
                                        <p:strVal val="visible"/>
                                      </p:to>
                                    </p:set>
                                    <p:animEffect transition="in" filter="wipe(down)">
                                      <p:cBhvr>
                                        <p:cTn id="21" dur="1500"/>
                                        <p:tgtEl>
                                          <p:spTgt spid="157"/>
                                        </p:tgtEl>
                                      </p:cBhvr>
                                    </p:animEffect>
                                  </p:childTnLst>
                                </p:cTn>
                              </p:par>
                              <p:par>
                                <p:cTn id="22" presetID="63" presetClass="path" presetSubtype="0" accel="50000" decel="50000" fill="hold" nodeType="withEffect">
                                  <p:stCondLst>
                                    <p:cond delay="250"/>
                                  </p:stCondLst>
                                  <p:childTnLst>
                                    <p:animMotion origin="layout" path="M 4.71231E-7 2.17542E-6 L 0.07654 0.0037 " pathEditMode="relative" rAng="0" ptsTypes="AA">
                                      <p:cBhvr>
                                        <p:cTn id="23" dur="2000" fill="hold"/>
                                        <p:tgtEl>
                                          <p:spTgt spid="342"/>
                                        </p:tgtEl>
                                        <p:attrNameLst>
                                          <p:attrName>ppt_x</p:attrName>
                                          <p:attrName>ppt_y</p:attrName>
                                        </p:attrNameLst>
                                      </p:cBhvr>
                                      <p:rCtr x="3827"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48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lumn Content A">
    <p:spTree>
      <p:nvGrpSpPr>
        <p:cNvPr id="1" name=""/>
        <p:cNvGrpSpPr/>
        <p:nvPr/>
      </p:nvGrpSpPr>
      <p:grpSpPr>
        <a:xfrm>
          <a:off x="0" y="0"/>
          <a:ext cx="0" cy="0"/>
          <a:chOff x="0" y="0"/>
          <a:chExt cx="0" cy="0"/>
        </a:xfrm>
      </p:grpSpPr>
      <p:sp>
        <p:nvSpPr>
          <p:cNvPr id="7" name="Content Placeholder 2"/>
          <p:cNvSpPr>
            <a:spLocks noGrp="1"/>
          </p:cNvSpPr>
          <p:nvPr>
            <p:ph idx="18"/>
          </p:nvPr>
        </p:nvSpPr>
        <p:spPr>
          <a:xfrm>
            <a:off x="737769" y="1521178"/>
            <a:ext cx="2554706" cy="4646100"/>
          </a:xfrm>
        </p:spPr>
        <p:txBody>
          <a:bodyPr numCol="1" spcCol="180000">
            <a:noAutofit/>
          </a:bodyPr>
          <a:lstStyle>
            <a:lvl1pPr>
              <a:defRPr cap="none"/>
            </a:lvl1pPr>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idx="19"/>
          </p:nvPr>
        </p:nvSpPr>
        <p:spPr>
          <a:xfrm>
            <a:off x="3452336" y="1521178"/>
            <a:ext cx="6194902" cy="4646100"/>
          </a:xfrm>
        </p:spPr>
        <p:txBody>
          <a:bodyPr numCol="1" spcCol="180000">
            <a:noAutofit/>
          </a:bodyPr>
          <a:lstStyle>
            <a:lvl1pPr>
              <a:defRPr cap="none"/>
            </a:lvl1pPr>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2DB5F871-5128-4965-A84E-54705332418D}"/>
              </a:ext>
            </a:extLst>
          </p:cNvPr>
          <p:cNvSpPr>
            <a:spLocks noGrp="1"/>
          </p:cNvSpPr>
          <p:nvPr>
            <p:ph type="title" hasCustomPrompt="1"/>
          </p:nvPr>
        </p:nvSpPr>
        <p:spPr/>
        <p:txBody>
          <a:bodyPr/>
          <a:lstStyle/>
          <a:p>
            <a:r>
              <a:rPr lang="en-US"/>
              <a:t>Click to edit master title style</a:t>
            </a:r>
            <a:endParaRPr lang="en-GB"/>
          </a:p>
        </p:txBody>
      </p:sp>
    </p:spTree>
    <p:extLst>
      <p:ext uri="{BB962C8B-B14F-4D97-AF65-F5344CB8AC3E}">
        <p14:creationId xmlns:p14="http://schemas.microsoft.com/office/powerpoint/2010/main" val="1969357837"/>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62A5-8B5A-4DD9-AB35-8A8845D134AB}"/>
              </a:ext>
            </a:extLst>
          </p:cNvPr>
          <p:cNvSpPr>
            <a:spLocks noGrp="1"/>
          </p:cNvSpPr>
          <p:nvPr>
            <p:ph type="title" hasCustomPrompt="1"/>
          </p:nvPr>
        </p:nvSpPr>
        <p:spPr>
          <a:xfrm>
            <a:off x="737772" y="474329"/>
            <a:ext cx="8909466" cy="638650"/>
          </a:xfrm>
        </p:spPr>
        <p:txBody>
          <a:bodyPr/>
          <a:lstStyle/>
          <a:p>
            <a:r>
              <a:rPr lang="en-US"/>
              <a:t>Click to edit master title style</a:t>
            </a:r>
            <a:endParaRPr lang="en-GB"/>
          </a:p>
        </p:txBody>
      </p:sp>
      <p:sp>
        <p:nvSpPr>
          <p:cNvPr id="14" name="Rectangle 13">
            <a:extLst>
              <a:ext uri="{FF2B5EF4-FFF2-40B4-BE49-F238E27FC236}">
                <a16:creationId xmlns:a16="http://schemas.microsoft.com/office/drawing/2014/main" id="{EE4A961F-6897-4E68-ACCF-3CC8F35346FA}"/>
              </a:ext>
            </a:extLst>
          </p:cNvPr>
          <p:cNvSpPr/>
          <p:nvPr userDrawn="1"/>
        </p:nvSpPr>
        <p:spPr>
          <a:xfrm>
            <a:off x="9802813" y="0"/>
            <a:ext cx="2392362"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3" name="Group 2">
            <a:extLst>
              <a:ext uri="{FF2B5EF4-FFF2-40B4-BE49-F238E27FC236}">
                <a16:creationId xmlns:a16="http://schemas.microsoft.com/office/drawing/2014/main" id="{4AED55E3-9D1F-40E8-B5DD-E5BB4625903C}"/>
              </a:ext>
            </a:extLst>
          </p:cNvPr>
          <p:cNvGrpSpPr/>
          <p:nvPr userDrawn="1"/>
        </p:nvGrpSpPr>
        <p:grpSpPr>
          <a:xfrm>
            <a:off x="9802813" y="6215577"/>
            <a:ext cx="2392362" cy="485259"/>
            <a:chOff x="9802813" y="6126842"/>
            <a:chExt cx="2392362" cy="485259"/>
          </a:xfrm>
        </p:grpSpPr>
        <p:cxnSp>
          <p:nvCxnSpPr>
            <p:cNvPr id="15" name="Straight Connector 14">
              <a:extLst>
                <a:ext uri="{FF2B5EF4-FFF2-40B4-BE49-F238E27FC236}">
                  <a16:creationId xmlns:a16="http://schemas.microsoft.com/office/drawing/2014/main" id="{E0427CAF-BA8B-4D9A-A038-332BAC415425}"/>
                </a:ext>
              </a:extLst>
            </p:cNvPr>
            <p:cNvCxnSpPr>
              <a:cxnSpLocks/>
            </p:cNvCxnSpPr>
            <p:nvPr userDrawn="1"/>
          </p:nvCxnSpPr>
          <p:spPr>
            <a:xfrm>
              <a:off x="9802813" y="6534715"/>
              <a:ext cx="23923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352A6F4C-3344-426F-B787-8ECD382719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10217670" y="6442723"/>
              <a:ext cx="1599680" cy="169378"/>
            </a:xfrm>
            <a:prstGeom prst="rect">
              <a:avLst/>
            </a:prstGeom>
          </p:spPr>
        </p:pic>
        <p:grpSp>
          <p:nvGrpSpPr>
            <p:cNvPr id="33" name="Graphic 37">
              <a:extLst>
                <a:ext uri="{FF2B5EF4-FFF2-40B4-BE49-F238E27FC236}">
                  <a16:creationId xmlns:a16="http://schemas.microsoft.com/office/drawing/2014/main" id="{34DF6361-3A29-4229-8321-16F62822D199}"/>
                </a:ext>
              </a:extLst>
            </p:cNvPr>
            <p:cNvGrpSpPr/>
            <p:nvPr userDrawn="1"/>
          </p:nvGrpSpPr>
          <p:grpSpPr>
            <a:xfrm>
              <a:off x="10305406" y="6133797"/>
              <a:ext cx="146685" cy="268605"/>
              <a:chOff x="5104129" y="3315493"/>
              <a:chExt cx="146685" cy="268605"/>
            </a:xfrm>
          </p:grpSpPr>
          <p:sp>
            <p:nvSpPr>
              <p:cNvPr id="34" name="Freeform: Shape 33">
                <a:extLst>
                  <a:ext uri="{FF2B5EF4-FFF2-40B4-BE49-F238E27FC236}">
                    <a16:creationId xmlns:a16="http://schemas.microsoft.com/office/drawing/2014/main" id="{3A411D36-3772-441D-B04C-503F01671DEC}"/>
                  </a:ext>
                </a:extLst>
              </p:cNvPr>
              <p:cNvSpPr/>
              <p:nvPr/>
            </p:nvSpPr>
            <p:spPr>
              <a:xfrm>
                <a:off x="5104129" y="3315493"/>
                <a:ext cx="145837" cy="268605"/>
              </a:xfrm>
              <a:custGeom>
                <a:avLst/>
                <a:gdLst>
                  <a:gd name="connsiteX0" fmla="*/ 135255 w 145837"/>
                  <a:gd name="connsiteY0" fmla="*/ 0 h 268605"/>
                  <a:gd name="connsiteX1" fmla="*/ 11430 w 145837"/>
                  <a:gd name="connsiteY1" fmla="*/ 0 h 268605"/>
                  <a:gd name="connsiteX2" fmla="*/ 0 w 145837"/>
                  <a:gd name="connsiteY2" fmla="*/ 11430 h 268605"/>
                  <a:gd name="connsiteX3" fmla="*/ 0 w 145837"/>
                  <a:gd name="connsiteY3" fmla="*/ 257175 h 268605"/>
                  <a:gd name="connsiteX4" fmla="*/ 11430 w 145837"/>
                  <a:gd name="connsiteY4" fmla="*/ 268605 h 268605"/>
                  <a:gd name="connsiteX5" fmla="*/ 134303 w 145837"/>
                  <a:gd name="connsiteY5" fmla="*/ 268605 h 268605"/>
                  <a:gd name="connsiteX6" fmla="*/ 145733 w 145837"/>
                  <a:gd name="connsiteY6" fmla="*/ 257175 h 268605"/>
                  <a:gd name="connsiteX7" fmla="*/ 145733 w 145837"/>
                  <a:gd name="connsiteY7" fmla="*/ 11430 h 268605"/>
                  <a:gd name="connsiteX8" fmla="*/ 135255 w 145837"/>
                  <a:gd name="connsiteY8"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7" h="268605">
                    <a:moveTo>
                      <a:pt x="135255" y="0"/>
                    </a:moveTo>
                    <a:lnTo>
                      <a:pt x="11430" y="0"/>
                    </a:lnTo>
                    <a:cubicBezTo>
                      <a:pt x="4763" y="0"/>
                      <a:pt x="0" y="4763"/>
                      <a:pt x="0" y="11430"/>
                    </a:cubicBezTo>
                    <a:lnTo>
                      <a:pt x="0" y="257175"/>
                    </a:lnTo>
                    <a:cubicBezTo>
                      <a:pt x="0" y="263843"/>
                      <a:pt x="4763" y="268605"/>
                      <a:pt x="11430" y="268605"/>
                    </a:cubicBezTo>
                    <a:lnTo>
                      <a:pt x="134303" y="268605"/>
                    </a:lnTo>
                    <a:cubicBezTo>
                      <a:pt x="140970" y="268605"/>
                      <a:pt x="145733" y="263843"/>
                      <a:pt x="145733" y="257175"/>
                    </a:cubicBezTo>
                    <a:lnTo>
                      <a:pt x="145733" y="11430"/>
                    </a:lnTo>
                    <a:cubicBezTo>
                      <a:pt x="146685" y="5715"/>
                      <a:pt x="140970" y="0"/>
                      <a:pt x="135255" y="0"/>
                    </a:cubicBezTo>
                    <a:close/>
                  </a:path>
                </a:pathLst>
              </a:custGeom>
              <a:solidFill>
                <a:srgbClr val="FFFFFF"/>
              </a:solidFill>
              <a:ln w="9525"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FF72AD9B-8CD8-4EBA-9CB3-F8D8B13942EC}"/>
                  </a:ext>
                </a:extLst>
              </p:cNvPr>
              <p:cNvSpPr/>
              <p:nvPr/>
            </p:nvSpPr>
            <p:spPr>
              <a:xfrm>
                <a:off x="5177472" y="3315493"/>
                <a:ext cx="73342" cy="268605"/>
              </a:xfrm>
              <a:custGeom>
                <a:avLst/>
                <a:gdLst>
                  <a:gd name="connsiteX0" fmla="*/ 61913 w 73342"/>
                  <a:gd name="connsiteY0" fmla="*/ 0 h 268605"/>
                  <a:gd name="connsiteX1" fmla="*/ 0 w 73342"/>
                  <a:gd name="connsiteY1" fmla="*/ 0 h 268605"/>
                  <a:gd name="connsiteX2" fmla="*/ 0 w 73342"/>
                  <a:gd name="connsiteY2" fmla="*/ 268605 h 268605"/>
                  <a:gd name="connsiteX3" fmla="*/ 61913 w 73342"/>
                  <a:gd name="connsiteY3" fmla="*/ 268605 h 268605"/>
                  <a:gd name="connsiteX4" fmla="*/ 73342 w 73342"/>
                  <a:gd name="connsiteY4" fmla="*/ 257175 h 268605"/>
                  <a:gd name="connsiteX5" fmla="*/ 73342 w 73342"/>
                  <a:gd name="connsiteY5" fmla="*/ 11430 h 268605"/>
                  <a:gd name="connsiteX6" fmla="*/ 61913 w 73342"/>
                  <a:gd name="connsiteY6"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268605">
                    <a:moveTo>
                      <a:pt x="61913" y="0"/>
                    </a:moveTo>
                    <a:lnTo>
                      <a:pt x="0" y="0"/>
                    </a:lnTo>
                    <a:lnTo>
                      <a:pt x="0" y="268605"/>
                    </a:lnTo>
                    <a:lnTo>
                      <a:pt x="61913" y="268605"/>
                    </a:lnTo>
                    <a:cubicBezTo>
                      <a:pt x="68580" y="268605"/>
                      <a:pt x="73342" y="263843"/>
                      <a:pt x="73342" y="257175"/>
                    </a:cubicBezTo>
                    <a:lnTo>
                      <a:pt x="73342" y="11430"/>
                    </a:lnTo>
                    <a:cubicBezTo>
                      <a:pt x="73342" y="5715"/>
                      <a:pt x="67627" y="0"/>
                      <a:pt x="61913" y="0"/>
                    </a:cubicBezTo>
                    <a:close/>
                  </a:path>
                </a:pathLst>
              </a:custGeom>
              <a:solidFill>
                <a:srgbClr val="E5E6E8"/>
              </a:solidFill>
              <a:ln w="9525"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B4E30CDA-4753-422A-91CA-D4107E1090F1}"/>
                  </a:ext>
                </a:extLst>
              </p:cNvPr>
              <p:cNvSpPr/>
              <p:nvPr/>
            </p:nvSpPr>
            <p:spPr>
              <a:xfrm>
                <a:off x="5165089" y="3557428"/>
                <a:ext cx="24764" cy="19050"/>
              </a:xfrm>
              <a:custGeom>
                <a:avLst/>
                <a:gdLst>
                  <a:gd name="connsiteX0" fmla="*/ 20002 w 24764"/>
                  <a:gd name="connsiteY0" fmla="*/ 0 h 19050"/>
                  <a:gd name="connsiteX1" fmla="*/ 4763 w 24764"/>
                  <a:gd name="connsiteY1" fmla="*/ 0 h 19050"/>
                  <a:gd name="connsiteX2" fmla="*/ 0 w 24764"/>
                  <a:gd name="connsiteY2" fmla="*/ 4763 h 19050"/>
                  <a:gd name="connsiteX3" fmla="*/ 0 w 24764"/>
                  <a:gd name="connsiteY3" fmla="*/ 14288 h 19050"/>
                  <a:gd name="connsiteX4" fmla="*/ 4763 w 24764"/>
                  <a:gd name="connsiteY4" fmla="*/ 19050 h 19050"/>
                  <a:gd name="connsiteX5" fmla="*/ 20002 w 24764"/>
                  <a:gd name="connsiteY5" fmla="*/ 19050 h 19050"/>
                  <a:gd name="connsiteX6" fmla="*/ 24765 w 24764"/>
                  <a:gd name="connsiteY6" fmla="*/ 14288 h 19050"/>
                  <a:gd name="connsiteX7" fmla="*/ 24765 w 24764"/>
                  <a:gd name="connsiteY7" fmla="*/ 4763 h 19050"/>
                  <a:gd name="connsiteX8" fmla="*/ 20002 w 24764"/>
                  <a:gd name="connsiteY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9050">
                    <a:moveTo>
                      <a:pt x="20002" y="0"/>
                    </a:moveTo>
                    <a:lnTo>
                      <a:pt x="4763" y="0"/>
                    </a:lnTo>
                    <a:cubicBezTo>
                      <a:pt x="1905" y="0"/>
                      <a:pt x="0" y="1905"/>
                      <a:pt x="0" y="4763"/>
                    </a:cubicBezTo>
                    <a:lnTo>
                      <a:pt x="0" y="14288"/>
                    </a:lnTo>
                    <a:cubicBezTo>
                      <a:pt x="0" y="17145"/>
                      <a:pt x="1905" y="19050"/>
                      <a:pt x="4763" y="19050"/>
                    </a:cubicBezTo>
                    <a:lnTo>
                      <a:pt x="20002" y="19050"/>
                    </a:lnTo>
                    <a:cubicBezTo>
                      <a:pt x="22860" y="19050"/>
                      <a:pt x="24765" y="17145"/>
                      <a:pt x="24765" y="14288"/>
                    </a:cubicBezTo>
                    <a:lnTo>
                      <a:pt x="24765" y="4763"/>
                    </a:lnTo>
                    <a:cubicBezTo>
                      <a:pt x="24765" y="1905"/>
                      <a:pt x="21908" y="0"/>
                      <a:pt x="20002" y="0"/>
                    </a:cubicBezTo>
                    <a:close/>
                  </a:path>
                </a:pathLst>
              </a:custGeom>
              <a:solidFill>
                <a:srgbClr val="CDCDD1"/>
              </a:solidFill>
              <a:ln w="9525"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3449B62A-55E5-4D11-BA4E-1E0A0B1FFFD6}"/>
                  </a:ext>
                </a:extLst>
              </p:cNvPr>
              <p:cNvSpPr/>
              <p:nvPr/>
            </p:nvSpPr>
            <p:spPr>
              <a:xfrm>
                <a:off x="5158422" y="3327875"/>
                <a:ext cx="38100" cy="5715"/>
              </a:xfrm>
              <a:custGeom>
                <a:avLst/>
                <a:gdLst>
                  <a:gd name="connsiteX0" fmla="*/ 36195 w 38100"/>
                  <a:gd name="connsiteY0" fmla="*/ 0 h 5715"/>
                  <a:gd name="connsiteX1" fmla="*/ 1905 w 38100"/>
                  <a:gd name="connsiteY1" fmla="*/ 0 h 5715"/>
                  <a:gd name="connsiteX2" fmla="*/ 0 w 38100"/>
                  <a:gd name="connsiteY2" fmla="*/ 1905 h 5715"/>
                  <a:gd name="connsiteX3" fmla="*/ 0 w 38100"/>
                  <a:gd name="connsiteY3" fmla="*/ 3810 h 5715"/>
                  <a:gd name="connsiteX4" fmla="*/ 1905 w 38100"/>
                  <a:gd name="connsiteY4" fmla="*/ 5715 h 5715"/>
                  <a:gd name="connsiteX5" fmla="*/ 36195 w 38100"/>
                  <a:gd name="connsiteY5" fmla="*/ 5715 h 5715"/>
                  <a:gd name="connsiteX6" fmla="*/ 38100 w 38100"/>
                  <a:gd name="connsiteY6" fmla="*/ 3810 h 5715"/>
                  <a:gd name="connsiteX7" fmla="*/ 38100 w 38100"/>
                  <a:gd name="connsiteY7" fmla="*/ 1905 h 5715"/>
                  <a:gd name="connsiteX8" fmla="*/ 36195 w 38100"/>
                  <a:gd name="connsiteY8"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
                    <a:moveTo>
                      <a:pt x="36195" y="0"/>
                    </a:moveTo>
                    <a:lnTo>
                      <a:pt x="1905" y="0"/>
                    </a:lnTo>
                    <a:cubicBezTo>
                      <a:pt x="952" y="0"/>
                      <a:pt x="0" y="953"/>
                      <a:pt x="0" y="1905"/>
                    </a:cubicBezTo>
                    <a:lnTo>
                      <a:pt x="0" y="3810"/>
                    </a:lnTo>
                    <a:cubicBezTo>
                      <a:pt x="0" y="4763"/>
                      <a:pt x="952" y="5715"/>
                      <a:pt x="1905" y="5715"/>
                    </a:cubicBezTo>
                    <a:lnTo>
                      <a:pt x="36195" y="5715"/>
                    </a:lnTo>
                    <a:cubicBezTo>
                      <a:pt x="37148" y="5715"/>
                      <a:pt x="38100" y="4763"/>
                      <a:pt x="38100" y="3810"/>
                    </a:cubicBezTo>
                    <a:lnTo>
                      <a:pt x="38100" y="1905"/>
                    </a:lnTo>
                    <a:cubicBezTo>
                      <a:pt x="38100" y="953"/>
                      <a:pt x="37148" y="0"/>
                      <a:pt x="36195" y="0"/>
                    </a:cubicBezTo>
                    <a:close/>
                  </a:path>
                </a:pathLst>
              </a:custGeom>
              <a:solidFill>
                <a:srgbClr val="CDCDD1"/>
              </a:solidFill>
              <a:ln w="9525"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4A16D435-410E-41FD-BA7F-A2DB821E2BF0}"/>
                  </a:ext>
                </a:extLst>
              </p:cNvPr>
              <p:cNvSpPr/>
              <p:nvPr/>
            </p:nvSpPr>
            <p:spPr>
              <a:xfrm>
                <a:off x="5177472" y="3327875"/>
                <a:ext cx="19050" cy="6667"/>
              </a:xfrm>
              <a:custGeom>
                <a:avLst/>
                <a:gdLst>
                  <a:gd name="connsiteX0" fmla="*/ 17145 w 19050"/>
                  <a:gd name="connsiteY0" fmla="*/ 0 h 6667"/>
                  <a:gd name="connsiteX1" fmla="*/ 0 w 19050"/>
                  <a:gd name="connsiteY1" fmla="*/ 0 h 6667"/>
                  <a:gd name="connsiteX2" fmla="*/ 0 w 19050"/>
                  <a:gd name="connsiteY2" fmla="*/ 6668 h 6667"/>
                  <a:gd name="connsiteX3" fmla="*/ 17145 w 19050"/>
                  <a:gd name="connsiteY3" fmla="*/ 6668 h 6667"/>
                  <a:gd name="connsiteX4" fmla="*/ 19050 w 19050"/>
                  <a:gd name="connsiteY4" fmla="*/ 4763 h 6667"/>
                  <a:gd name="connsiteX5" fmla="*/ 19050 w 19050"/>
                  <a:gd name="connsiteY5" fmla="*/ 1905 h 6667"/>
                  <a:gd name="connsiteX6" fmla="*/ 17145 w 19050"/>
                  <a:gd name="connsiteY6"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
                    <a:moveTo>
                      <a:pt x="17145" y="0"/>
                    </a:moveTo>
                    <a:lnTo>
                      <a:pt x="0" y="0"/>
                    </a:lnTo>
                    <a:lnTo>
                      <a:pt x="0" y="6668"/>
                    </a:lnTo>
                    <a:lnTo>
                      <a:pt x="17145" y="6668"/>
                    </a:lnTo>
                    <a:cubicBezTo>
                      <a:pt x="18098" y="6668"/>
                      <a:pt x="19050" y="5715"/>
                      <a:pt x="19050" y="4763"/>
                    </a:cubicBezTo>
                    <a:lnTo>
                      <a:pt x="19050" y="1905"/>
                    </a:lnTo>
                    <a:cubicBezTo>
                      <a:pt x="19050" y="953"/>
                      <a:pt x="18098" y="0"/>
                      <a:pt x="17145" y="0"/>
                    </a:cubicBezTo>
                    <a:close/>
                  </a:path>
                </a:pathLst>
              </a:custGeom>
              <a:solidFill>
                <a:srgbClr val="B6B7BB"/>
              </a:solidFill>
              <a:ln w="9525"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7F38B42E-ED24-4B70-B033-2439C8B21339}"/>
                  </a:ext>
                </a:extLst>
              </p:cNvPr>
              <p:cNvSpPr/>
              <p:nvPr/>
            </p:nvSpPr>
            <p:spPr>
              <a:xfrm>
                <a:off x="5177472" y="3557428"/>
                <a:ext cx="12382" cy="18097"/>
              </a:xfrm>
              <a:custGeom>
                <a:avLst/>
                <a:gdLst>
                  <a:gd name="connsiteX0" fmla="*/ 7620 w 12382"/>
                  <a:gd name="connsiteY0" fmla="*/ 0 h 18097"/>
                  <a:gd name="connsiteX1" fmla="*/ 0 w 12382"/>
                  <a:gd name="connsiteY1" fmla="*/ 0 h 18097"/>
                  <a:gd name="connsiteX2" fmla="*/ 0 w 12382"/>
                  <a:gd name="connsiteY2" fmla="*/ 18097 h 18097"/>
                  <a:gd name="connsiteX3" fmla="*/ 7620 w 12382"/>
                  <a:gd name="connsiteY3" fmla="*/ 18097 h 18097"/>
                  <a:gd name="connsiteX4" fmla="*/ 12382 w 12382"/>
                  <a:gd name="connsiteY4" fmla="*/ 13335 h 18097"/>
                  <a:gd name="connsiteX5" fmla="*/ 12382 w 12382"/>
                  <a:gd name="connsiteY5" fmla="*/ 3810 h 18097"/>
                  <a:gd name="connsiteX6" fmla="*/ 7620 w 12382"/>
                  <a:gd name="connsiteY6"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 h="18097">
                    <a:moveTo>
                      <a:pt x="7620" y="0"/>
                    </a:moveTo>
                    <a:lnTo>
                      <a:pt x="0" y="0"/>
                    </a:lnTo>
                    <a:lnTo>
                      <a:pt x="0" y="18097"/>
                    </a:lnTo>
                    <a:lnTo>
                      <a:pt x="7620" y="18097"/>
                    </a:lnTo>
                    <a:cubicBezTo>
                      <a:pt x="10477" y="18097"/>
                      <a:pt x="12382" y="16192"/>
                      <a:pt x="12382" y="13335"/>
                    </a:cubicBezTo>
                    <a:lnTo>
                      <a:pt x="12382" y="3810"/>
                    </a:lnTo>
                    <a:cubicBezTo>
                      <a:pt x="12382" y="1905"/>
                      <a:pt x="9525" y="0"/>
                      <a:pt x="7620" y="0"/>
                    </a:cubicBezTo>
                    <a:close/>
                  </a:path>
                </a:pathLst>
              </a:custGeom>
              <a:solidFill>
                <a:srgbClr val="B6B7BB"/>
              </a:solidFill>
              <a:ln w="9525" cap="flat">
                <a:noFill/>
                <a:prstDash val="solid"/>
                <a:miter/>
              </a:ln>
            </p:spPr>
            <p:txBody>
              <a:bodyPr rtlCol="0" anchor="ctr"/>
              <a:lstStyle/>
              <a:p>
                <a:endParaRPr lang="en-GB" dirty="0"/>
              </a:p>
            </p:txBody>
          </p:sp>
          <p:grpSp>
            <p:nvGrpSpPr>
              <p:cNvPr id="40" name="Graphic 37">
                <a:extLst>
                  <a:ext uri="{FF2B5EF4-FFF2-40B4-BE49-F238E27FC236}">
                    <a16:creationId xmlns:a16="http://schemas.microsoft.com/office/drawing/2014/main" id="{6FC1CCA0-2B53-471C-A6A3-F771EDD9F387}"/>
                  </a:ext>
                </a:extLst>
              </p:cNvPr>
              <p:cNvGrpSpPr/>
              <p:nvPr/>
            </p:nvGrpSpPr>
            <p:grpSpPr>
              <a:xfrm>
                <a:off x="5177472" y="3432650"/>
                <a:ext cx="9525" cy="9525"/>
                <a:chOff x="5177472" y="3432650"/>
                <a:chExt cx="9525" cy="9525"/>
              </a:xfrm>
              <a:solidFill>
                <a:srgbClr val="4E5B63"/>
              </a:solidFill>
            </p:grpSpPr>
            <p:sp>
              <p:nvSpPr>
                <p:cNvPr id="50" name="Freeform: Shape 49">
                  <a:extLst>
                    <a:ext uri="{FF2B5EF4-FFF2-40B4-BE49-F238E27FC236}">
                      <a16:creationId xmlns:a16="http://schemas.microsoft.com/office/drawing/2014/main" id="{35E54EBE-FBA4-495B-B982-8249606CA105}"/>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B60A2AF9-3BED-433B-B619-703CDC26E575}"/>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grpSp>
          <p:grpSp>
            <p:nvGrpSpPr>
              <p:cNvPr id="41" name="Graphic 37">
                <a:extLst>
                  <a:ext uri="{FF2B5EF4-FFF2-40B4-BE49-F238E27FC236}">
                    <a16:creationId xmlns:a16="http://schemas.microsoft.com/office/drawing/2014/main" id="{8B4FB19D-53A0-4657-B2F4-11F47AF2BBEE}"/>
                  </a:ext>
                </a:extLst>
              </p:cNvPr>
              <p:cNvGrpSpPr/>
              <p:nvPr/>
            </p:nvGrpSpPr>
            <p:grpSpPr>
              <a:xfrm>
                <a:off x="5104129" y="3349783"/>
                <a:ext cx="146685" cy="201929"/>
                <a:chOff x="5104129" y="3349783"/>
                <a:chExt cx="146685" cy="201929"/>
              </a:xfrm>
            </p:grpSpPr>
            <p:sp>
              <p:nvSpPr>
                <p:cNvPr id="48" name="Freeform: Shape 47">
                  <a:extLst>
                    <a:ext uri="{FF2B5EF4-FFF2-40B4-BE49-F238E27FC236}">
                      <a16:creationId xmlns:a16="http://schemas.microsoft.com/office/drawing/2014/main" id="{A545532D-5486-44C1-95ED-DE6E03094D0F}"/>
                    </a:ext>
                  </a:extLst>
                </p:cNvPr>
                <p:cNvSpPr/>
                <p:nvPr/>
              </p:nvSpPr>
              <p:spPr>
                <a:xfrm>
                  <a:off x="5104129" y="3349783"/>
                  <a:ext cx="145732" cy="201929"/>
                </a:xfrm>
                <a:custGeom>
                  <a:avLst/>
                  <a:gdLst>
                    <a:gd name="connsiteX0" fmla="*/ 0 w 145732"/>
                    <a:gd name="connsiteY0" fmla="*/ 0 h 201929"/>
                    <a:gd name="connsiteX1" fmla="*/ 145733 w 145732"/>
                    <a:gd name="connsiteY1" fmla="*/ 0 h 201929"/>
                    <a:gd name="connsiteX2" fmla="*/ 145733 w 145732"/>
                    <a:gd name="connsiteY2" fmla="*/ 201930 h 201929"/>
                    <a:gd name="connsiteX3" fmla="*/ 0 w 14573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145732" h="201929">
                      <a:moveTo>
                        <a:pt x="0" y="0"/>
                      </a:moveTo>
                      <a:lnTo>
                        <a:pt x="145733" y="0"/>
                      </a:lnTo>
                      <a:lnTo>
                        <a:pt x="145733" y="201930"/>
                      </a:lnTo>
                      <a:lnTo>
                        <a:pt x="0" y="201930"/>
                      </a:lnTo>
                      <a:close/>
                    </a:path>
                  </a:pathLst>
                </a:custGeom>
                <a:solidFill>
                  <a:srgbClr val="40B3BC"/>
                </a:solidFill>
                <a:ln w="9525"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52E65719-0783-4721-A0E5-67158082B407}"/>
                    </a:ext>
                  </a:extLst>
                </p:cNvPr>
                <p:cNvSpPr/>
                <p:nvPr/>
              </p:nvSpPr>
              <p:spPr>
                <a:xfrm>
                  <a:off x="5177472" y="3349783"/>
                  <a:ext cx="73342" cy="201929"/>
                </a:xfrm>
                <a:custGeom>
                  <a:avLst/>
                  <a:gdLst>
                    <a:gd name="connsiteX0" fmla="*/ 0 w 73342"/>
                    <a:gd name="connsiteY0" fmla="*/ 0 h 201929"/>
                    <a:gd name="connsiteX1" fmla="*/ 73342 w 73342"/>
                    <a:gd name="connsiteY1" fmla="*/ 0 h 201929"/>
                    <a:gd name="connsiteX2" fmla="*/ 73342 w 73342"/>
                    <a:gd name="connsiteY2" fmla="*/ 201930 h 201929"/>
                    <a:gd name="connsiteX3" fmla="*/ 0 w 7334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73342" h="201929">
                      <a:moveTo>
                        <a:pt x="0" y="0"/>
                      </a:moveTo>
                      <a:lnTo>
                        <a:pt x="73342" y="0"/>
                      </a:lnTo>
                      <a:lnTo>
                        <a:pt x="73342" y="201930"/>
                      </a:lnTo>
                      <a:lnTo>
                        <a:pt x="0" y="201930"/>
                      </a:lnTo>
                      <a:close/>
                    </a:path>
                  </a:pathLst>
                </a:custGeom>
                <a:solidFill>
                  <a:srgbClr val="23939D"/>
                </a:solidFill>
                <a:ln w="9525" cap="flat">
                  <a:noFill/>
                  <a:prstDash val="solid"/>
                  <a:miter/>
                </a:ln>
              </p:spPr>
              <p:txBody>
                <a:bodyPr rtlCol="0" anchor="ctr"/>
                <a:lstStyle/>
                <a:p>
                  <a:endParaRPr lang="en-GB" dirty="0"/>
                </a:p>
              </p:txBody>
            </p:sp>
          </p:grpSp>
          <p:grpSp>
            <p:nvGrpSpPr>
              <p:cNvPr id="42" name="Graphic 37">
                <a:extLst>
                  <a:ext uri="{FF2B5EF4-FFF2-40B4-BE49-F238E27FC236}">
                    <a16:creationId xmlns:a16="http://schemas.microsoft.com/office/drawing/2014/main" id="{6280289D-5883-4648-BEFC-6C69141E05D5}"/>
                  </a:ext>
                </a:extLst>
              </p:cNvPr>
              <p:cNvGrpSpPr/>
              <p:nvPr/>
            </p:nvGrpSpPr>
            <p:grpSpPr>
              <a:xfrm>
                <a:off x="5115559" y="3385025"/>
                <a:ext cx="123825" cy="123825"/>
                <a:chOff x="5115559" y="3385025"/>
                <a:chExt cx="123825" cy="123825"/>
              </a:xfrm>
            </p:grpSpPr>
            <p:grpSp>
              <p:nvGrpSpPr>
                <p:cNvPr id="43" name="Graphic 37">
                  <a:extLst>
                    <a:ext uri="{FF2B5EF4-FFF2-40B4-BE49-F238E27FC236}">
                      <a16:creationId xmlns:a16="http://schemas.microsoft.com/office/drawing/2014/main" id="{B89D43CE-79AC-494C-8808-4E362814E912}"/>
                    </a:ext>
                  </a:extLst>
                </p:cNvPr>
                <p:cNvGrpSpPr/>
                <p:nvPr/>
              </p:nvGrpSpPr>
              <p:grpSpPr>
                <a:xfrm>
                  <a:off x="5115559" y="3385025"/>
                  <a:ext cx="123825" cy="123825"/>
                  <a:chOff x="5115559" y="3385025"/>
                  <a:chExt cx="123825" cy="123825"/>
                </a:xfrm>
              </p:grpSpPr>
              <p:sp>
                <p:nvSpPr>
                  <p:cNvPr id="46" name="Freeform: Shape 45">
                    <a:extLst>
                      <a:ext uri="{FF2B5EF4-FFF2-40B4-BE49-F238E27FC236}">
                        <a16:creationId xmlns:a16="http://schemas.microsoft.com/office/drawing/2014/main" id="{CA03DA85-8AFD-4D49-85B6-7FAAD7FC7C81}"/>
                      </a:ext>
                    </a:extLst>
                  </p:cNvPr>
                  <p:cNvSpPr/>
                  <p:nvPr/>
                </p:nvSpPr>
                <p:spPr>
                  <a:xfrm>
                    <a:off x="5115559" y="3385026"/>
                    <a:ext cx="123825" cy="123824"/>
                  </a:xfrm>
                  <a:custGeom>
                    <a:avLst/>
                    <a:gdLst>
                      <a:gd name="connsiteX0" fmla="*/ 123825 w 123825"/>
                      <a:gd name="connsiteY0" fmla="*/ 61912 h 123824"/>
                      <a:gd name="connsiteX1" fmla="*/ 61913 w 123825"/>
                      <a:gd name="connsiteY1" fmla="*/ 123825 h 123824"/>
                      <a:gd name="connsiteX2" fmla="*/ 0 w 123825"/>
                      <a:gd name="connsiteY2" fmla="*/ 61912 h 123824"/>
                      <a:gd name="connsiteX3" fmla="*/ 61913 w 123825"/>
                      <a:gd name="connsiteY3" fmla="*/ 0 h 123824"/>
                      <a:gd name="connsiteX4" fmla="*/ 123825 w 123825"/>
                      <a:gd name="connsiteY4" fmla="*/ 61912 h 12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4">
                        <a:moveTo>
                          <a:pt x="123825" y="61912"/>
                        </a:moveTo>
                        <a:cubicBezTo>
                          <a:pt x="123825" y="96106"/>
                          <a:pt x="96106" y="123825"/>
                          <a:pt x="61913" y="123825"/>
                        </a:cubicBezTo>
                        <a:cubicBezTo>
                          <a:pt x="27719" y="123825"/>
                          <a:pt x="0" y="96106"/>
                          <a:pt x="0" y="61912"/>
                        </a:cubicBezTo>
                        <a:cubicBezTo>
                          <a:pt x="0" y="27719"/>
                          <a:pt x="27719" y="0"/>
                          <a:pt x="61913" y="0"/>
                        </a:cubicBezTo>
                        <a:cubicBezTo>
                          <a:pt x="96106" y="0"/>
                          <a:pt x="123825" y="27719"/>
                          <a:pt x="123825" y="61912"/>
                        </a:cubicBezTo>
                        <a:close/>
                      </a:path>
                    </a:pathLst>
                  </a:custGeom>
                  <a:solidFill>
                    <a:srgbClr val="FFFFFF"/>
                  </a:solidFill>
                  <a:ln w="9525"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6415D585-46E8-40D6-8549-7F6EFF0B6837}"/>
                      </a:ext>
                    </a:extLst>
                  </p:cNvPr>
                  <p:cNvSpPr/>
                  <p:nvPr/>
                </p:nvSpPr>
                <p:spPr>
                  <a:xfrm>
                    <a:off x="5177472" y="3385025"/>
                    <a:ext cx="61912" cy="123825"/>
                  </a:xfrm>
                  <a:custGeom>
                    <a:avLst/>
                    <a:gdLst>
                      <a:gd name="connsiteX0" fmla="*/ 0 w 61912"/>
                      <a:gd name="connsiteY0" fmla="*/ 0 h 123825"/>
                      <a:gd name="connsiteX1" fmla="*/ 0 w 61912"/>
                      <a:gd name="connsiteY1" fmla="*/ 123825 h 123825"/>
                      <a:gd name="connsiteX2" fmla="*/ 61913 w 61912"/>
                      <a:gd name="connsiteY2" fmla="*/ 61913 h 123825"/>
                      <a:gd name="connsiteX3" fmla="*/ 0 w 61912"/>
                      <a:gd name="connsiteY3" fmla="*/ 0 h 123825"/>
                    </a:gdLst>
                    <a:ahLst/>
                    <a:cxnLst>
                      <a:cxn ang="0">
                        <a:pos x="connsiteX0" y="connsiteY0"/>
                      </a:cxn>
                      <a:cxn ang="0">
                        <a:pos x="connsiteX1" y="connsiteY1"/>
                      </a:cxn>
                      <a:cxn ang="0">
                        <a:pos x="connsiteX2" y="connsiteY2"/>
                      </a:cxn>
                      <a:cxn ang="0">
                        <a:pos x="connsiteX3" y="connsiteY3"/>
                      </a:cxn>
                    </a:cxnLst>
                    <a:rect l="l" t="t" r="r" b="b"/>
                    <a:pathLst>
                      <a:path w="61912" h="123825">
                        <a:moveTo>
                          <a:pt x="0" y="0"/>
                        </a:moveTo>
                        <a:lnTo>
                          <a:pt x="0" y="123825"/>
                        </a:lnTo>
                        <a:cubicBezTo>
                          <a:pt x="34290" y="123825"/>
                          <a:pt x="61913" y="96203"/>
                          <a:pt x="61913" y="61913"/>
                        </a:cubicBezTo>
                        <a:cubicBezTo>
                          <a:pt x="61913" y="27623"/>
                          <a:pt x="34290" y="0"/>
                          <a:pt x="0" y="0"/>
                        </a:cubicBezTo>
                        <a:close/>
                      </a:path>
                    </a:pathLst>
                  </a:custGeom>
                  <a:solidFill>
                    <a:srgbClr val="E5E6E8"/>
                  </a:solidFill>
                  <a:ln w="9525" cap="flat">
                    <a:noFill/>
                    <a:prstDash val="solid"/>
                    <a:miter/>
                  </a:ln>
                </p:spPr>
                <p:txBody>
                  <a:bodyPr rtlCol="0" anchor="ctr"/>
                  <a:lstStyle/>
                  <a:p>
                    <a:endParaRPr lang="en-GB" dirty="0"/>
                  </a:p>
                </p:txBody>
              </p:sp>
            </p:grpSp>
            <p:sp>
              <p:nvSpPr>
                <p:cNvPr id="44" name="Freeform: Shape 43">
                  <a:extLst>
                    <a:ext uri="{FF2B5EF4-FFF2-40B4-BE49-F238E27FC236}">
                      <a16:creationId xmlns:a16="http://schemas.microsoft.com/office/drawing/2014/main" id="{A33CB6DD-0722-4777-80A4-74E6FCCDB1CA}"/>
                    </a:ext>
                  </a:extLst>
                </p:cNvPr>
                <p:cNvSpPr/>
                <p:nvPr/>
              </p:nvSpPr>
              <p:spPr>
                <a:xfrm>
                  <a:off x="5143181" y="3397408"/>
                  <a:ext cx="69532" cy="89534"/>
                </a:xfrm>
                <a:custGeom>
                  <a:avLst/>
                  <a:gdLst>
                    <a:gd name="connsiteX0" fmla="*/ 63818 w 69532"/>
                    <a:gd name="connsiteY0" fmla="*/ 32385 h 89534"/>
                    <a:gd name="connsiteX1" fmla="*/ 58103 w 69532"/>
                    <a:gd name="connsiteY1" fmla="*/ 32385 h 89534"/>
                    <a:gd name="connsiteX2" fmla="*/ 58103 w 69532"/>
                    <a:gd name="connsiteY2" fmla="*/ 19050 h 89534"/>
                    <a:gd name="connsiteX3" fmla="*/ 39053 w 69532"/>
                    <a:gd name="connsiteY3" fmla="*/ 0 h 89534"/>
                    <a:gd name="connsiteX4" fmla="*/ 30480 w 69532"/>
                    <a:gd name="connsiteY4" fmla="*/ 0 h 89534"/>
                    <a:gd name="connsiteX5" fmla="*/ 11430 w 69532"/>
                    <a:gd name="connsiteY5" fmla="*/ 19050 h 89534"/>
                    <a:gd name="connsiteX6" fmla="*/ 11430 w 69532"/>
                    <a:gd name="connsiteY6" fmla="*/ 32385 h 89534"/>
                    <a:gd name="connsiteX7" fmla="*/ 5715 w 69532"/>
                    <a:gd name="connsiteY7" fmla="*/ 32385 h 89534"/>
                    <a:gd name="connsiteX8" fmla="*/ 0 w 69532"/>
                    <a:gd name="connsiteY8" fmla="*/ 38100 h 89534"/>
                    <a:gd name="connsiteX9" fmla="*/ 0 w 69532"/>
                    <a:gd name="connsiteY9" fmla="*/ 83820 h 89534"/>
                    <a:gd name="connsiteX10" fmla="*/ 5715 w 69532"/>
                    <a:gd name="connsiteY10" fmla="*/ 89535 h 89534"/>
                    <a:gd name="connsiteX11" fmla="*/ 63818 w 69532"/>
                    <a:gd name="connsiteY11" fmla="*/ 89535 h 89534"/>
                    <a:gd name="connsiteX12" fmla="*/ 69532 w 69532"/>
                    <a:gd name="connsiteY12" fmla="*/ 83820 h 89534"/>
                    <a:gd name="connsiteX13" fmla="*/ 69532 w 69532"/>
                    <a:gd name="connsiteY13" fmla="*/ 38100 h 89534"/>
                    <a:gd name="connsiteX14" fmla="*/ 63818 w 69532"/>
                    <a:gd name="connsiteY14" fmla="*/ 32385 h 89534"/>
                    <a:gd name="connsiteX15" fmla="*/ 44768 w 69532"/>
                    <a:gd name="connsiteY15" fmla="*/ 77153 h 89534"/>
                    <a:gd name="connsiteX16" fmla="*/ 42863 w 69532"/>
                    <a:gd name="connsiteY16" fmla="*/ 80010 h 89534"/>
                    <a:gd name="connsiteX17" fmla="*/ 27622 w 69532"/>
                    <a:gd name="connsiteY17" fmla="*/ 80010 h 89534"/>
                    <a:gd name="connsiteX18" fmla="*/ 25718 w 69532"/>
                    <a:gd name="connsiteY18" fmla="*/ 77153 h 89534"/>
                    <a:gd name="connsiteX19" fmla="*/ 29528 w 69532"/>
                    <a:gd name="connsiteY19" fmla="*/ 61912 h 89534"/>
                    <a:gd name="connsiteX20" fmla="*/ 29528 w 69532"/>
                    <a:gd name="connsiteY20" fmla="*/ 60960 h 89534"/>
                    <a:gd name="connsiteX21" fmla="*/ 24765 w 69532"/>
                    <a:gd name="connsiteY21" fmla="*/ 49530 h 89534"/>
                    <a:gd name="connsiteX22" fmla="*/ 33338 w 69532"/>
                    <a:gd name="connsiteY22" fmla="*/ 40957 h 89534"/>
                    <a:gd name="connsiteX23" fmla="*/ 46672 w 69532"/>
                    <a:gd name="connsiteY23" fmla="*/ 51435 h 89534"/>
                    <a:gd name="connsiteX24" fmla="*/ 41910 w 69532"/>
                    <a:gd name="connsiteY24" fmla="*/ 60960 h 89534"/>
                    <a:gd name="connsiteX25" fmla="*/ 41910 w 69532"/>
                    <a:gd name="connsiteY25" fmla="*/ 61912 h 89534"/>
                    <a:gd name="connsiteX26" fmla="*/ 44768 w 69532"/>
                    <a:gd name="connsiteY26" fmla="*/ 77153 h 89534"/>
                    <a:gd name="connsiteX27" fmla="*/ 47625 w 69532"/>
                    <a:gd name="connsiteY27" fmla="*/ 32385 h 89534"/>
                    <a:gd name="connsiteX28" fmla="*/ 20955 w 69532"/>
                    <a:gd name="connsiteY28" fmla="*/ 32385 h 89534"/>
                    <a:gd name="connsiteX29" fmla="*/ 20955 w 69532"/>
                    <a:gd name="connsiteY29" fmla="*/ 19050 h 89534"/>
                    <a:gd name="connsiteX30" fmla="*/ 29528 w 69532"/>
                    <a:gd name="connsiteY30" fmla="*/ 10478 h 89534"/>
                    <a:gd name="connsiteX31" fmla="*/ 38100 w 69532"/>
                    <a:gd name="connsiteY31" fmla="*/ 10478 h 89534"/>
                    <a:gd name="connsiteX32" fmla="*/ 46672 w 69532"/>
                    <a:gd name="connsiteY32" fmla="*/ 19050 h 89534"/>
                    <a:gd name="connsiteX33" fmla="*/ 46672 w 69532"/>
                    <a:gd name="connsiteY33" fmla="*/ 3238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532" h="89534">
                      <a:moveTo>
                        <a:pt x="63818" y="32385"/>
                      </a:moveTo>
                      <a:lnTo>
                        <a:pt x="58103" y="32385"/>
                      </a:lnTo>
                      <a:lnTo>
                        <a:pt x="58103" y="19050"/>
                      </a:lnTo>
                      <a:cubicBezTo>
                        <a:pt x="58103" y="8572"/>
                        <a:pt x="49530" y="0"/>
                        <a:pt x="39053" y="0"/>
                      </a:cubicBezTo>
                      <a:lnTo>
                        <a:pt x="30480" y="0"/>
                      </a:lnTo>
                      <a:cubicBezTo>
                        <a:pt x="20003" y="0"/>
                        <a:pt x="11430" y="8572"/>
                        <a:pt x="11430" y="19050"/>
                      </a:cubicBezTo>
                      <a:lnTo>
                        <a:pt x="11430" y="32385"/>
                      </a:lnTo>
                      <a:lnTo>
                        <a:pt x="5715" y="32385"/>
                      </a:lnTo>
                      <a:cubicBezTo>
                        <a:pt x="2857" y="32385"/>
                        <a:pt x="0" y="35242"/>
                        <a:pt x="0" y="38100"/>
                      </a:cubicBezTo>
                      <a:lnTo>
                        <a:pt x="0" y="83820"/>
                      </a:lnTo>
                      <a:cubicBezTo>
                        <a:pt x="0" y="86678"/>
                        <a:pt x="2857" y="89535"/>
                        <a:pt x="5715" y="89535"/>
                      </a:cubicBezTo>
                      <a:lnTo>
                        <a:pt x="63818" y="89535"/>
                      </a:lnTo>
                      <a:cubicBezTo>
                        <a:pt x="66675" y="89535"/>
                        <a:pt x="69532" y="86678"/>
                        <a:pt x="69532" y="83820"/>
                      </a:cubicBezTo>
                      <a:lnTo>
                        <a:pt x="69532" y="38100"/>
                      </a:lnTo>
                      <a:cubicBezTo>
                        <a:pt x="68580" y="35242"/>
                        <a:pt x="66675" y="32385"/>
                        <a:pt x="63818" y="32385"/>
                      </a:cubicBezTo>
                      <a:close/>
                      <a:moveTo>
                        <a:pt x="44768" y="77153"/>
                      </a:moveTo>
                      <a:cubicBezTo>
                        <a:pt x="44768" y="78105"/>
                        <a:pt x="43815" y="80010"/>
                        <a:pt x="42863" y="80010"/>
                      </a:cubicBezTo>
                      <a:lnTo>
                        <a:pt x="27622" y="80010"/>
                      </a:lnTo>
                      <a:cubicBezTo>
                        <a:pt x="26670" y="80010"/>
                        <a:pt x="24765" y="79058"/>
                        <a:pt x="25718" y="77153"/>
                      </a:cubicBezTo>
                      <a:lnTo>
                        <a:pt x="29528" y="61912"/>
                      </a:lnTo>
                      <a:cubicBezTo>
                        <a:pt x="29528" y="61912"/>
                        <a:pt x="29528" y="60960"/>
                        <a:pt x="29528" y="60960"/>
                      </a:cubicBezTo>
                      <a:cubicBezTo>
                        <a:pt x="25718" y="59055"/>
                        <a:pt x="23813" y="54292"/>
                        <a:pt x="24765" y="49530"/>
                      </a:cubicBezTo>
                      <a:cubicBezTo>
                        <a:pt x="25718" y="44767"/>
                        <a:pt x="29528" y="40957"/>
                        <a:pt x="33338" y="40957"/>
                      </a:cubicBezTo>
                      <a:cubicBezTo>
                        <a:pt x="40005" y="40005"/>
                        <a:pt x="46672" y="44767"/>
                        <a:pt x="46672" y="51435"/>
                      </a:cubicBezTo>
                      <a:cubicBezTo>
                        <a:pt x="46672" y="55245"/>
                        <a:pt x="44768" y="59055"/>
                        <a:pt x="41910" y="60960"/>
                      </a:cubicBezTo>
                      <a:cubicBezTo>
                        <a:pt x="41910" y="60960"/>
                        <a:pt x="40957" y="61912"/>
                        <a:pt x="41910" y="61912"/>
                      </a:cubicBezTo>
                      <a:lnTo>
                        <a:pt x="44768" y="77153"/>
                      </a:lnTo>
                      <a:close/>
                      <a:moveTo>
                        <a:pt x="47625" y="32385"/>
                      </a:moveTo>
                      <a:lnTo>
                        <a:pt x="20955" y="32385"/>
                      </a:lnTo>
                      <a:lnTo>
                        <a:pt x="20955" y="19050"/>
                      </a:lnTo>
                      <a:cubicBezTo>
                        <a:pt x="20955" y="14288"/>
                        <a:pt x="24765" y="10478"/>
                        <a:pt x="29528" y="10478"/>
                      </a:cubicBezTo>
                      <a:lnTo>
                        <a:pt x="38100" y="10478"/>
                      </a:lnTo>
                      <a:cubicBezTo>
                        <a:pt x="42863" y="10478"/>
                        <a:pt x="46672" y="14288"/>
                        <a:pt x="46672" y="19050"/>
                      </a:cubicBezTo>
                      <a:lnTo>
                        <a:pt x="46672" y="32385"/>
                      </a:lnTo>
                      <a:close/>
                    </a:path>
                  </a:pathLst>
                </a:custGeom>
                <a:solidFill>
                  <a:srgbClr val="2B4149"/>
                </a:solidFill>
                <a:ln w="9525"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28953D6F-B61A-4E5D-BEFA-EA2F65F28041}"/>
                    </a:ext>
                  </a:extLst>
                </p:cNvPr>
                <p:cNvSpPr/>
                <p:nvPr/>
              </p:nvSpPr>
              <p:spPr>
                <a:xfrm>
                  <a:off x="5177472" y="3397408"/>
                  <a:ext cx="36194" cy="90487"/>
                </a:xfrm>
                <a:custGeom>
                  <a:avLst/>
                  <a:gdLst>
                    <a:gd name="connsiteX0" fmla="*/ 29527 w 36194"/>
                    <a:gd name="connsiteY0" fmla="*/ 32385 h 90487"/>
                    <a:gd name="connsiteX1" fmla="*/ 23813 w 36194"/>
                    <a:gd name="connsiteY1" fmla="*/ 32385 h 90487"/>
                    <a:gd name="connsiteX2" fmla="*/ 23813 w 36194"/>
                    <a:gd name="connsiteY2" fmla="*/ 19050 h 90487"/>
                    <a:gd name="connsiteX3" fmla="*/ 4763 w 36194"/>
                    <a:gd name="connsiteY3" fmla="*/ 0 h 90487"/>
                    <a:gd name="connsiteX4" fmla="*/ 0 w 36194"/>
                    <a:gd name="connsiteY4" fmla="*/ 0 h 90487"/>
                    <a:gd name="connsiteX5" fmla="*/ 0 w 36194"/>
                    <a:gd name="connsiteY5" fmla="*/ 11430 h 90487"/>
                    <a:gd name="connsiteX6" fmla="*/ 4763 w 36194"/>
                    <a:gd name="connsiteY6" fmla="*/ 11430 h 90487"/>
                    <a:gd name="connsiteX7" fmla="*/ 13335 w 36194"/>
                    <a:gd name="connsiteY7" fmla="*/ 20003 h 90487"/>
                    <a:gd name="connsiteX8" fmla="*/ 13335 w 36194"/>
                    <a:gd name="connsiteY8" fmla="*/ 33338 h 90487"/>
                    <a:gd name="connsiteX9" fmla="*/ 0 w 36194"/>
                    <a:gd name="connsiteY9" fmla="*/ 33338 h 90487"/>
                    <a:gd name="connsiteX10" fmla="*/ 0 w 36194"/>
                    <a:gd name="connsiteY10" fmla="*/ 40957 h 90487"/>
                    <a:gd name="connsiteX11" fmla="*/ 11430 w 36194"/>
                    <a:gd name="connsiteY11" fmla="*/ 52388 h 90487"/>
                    <a:gd name="connsiteX12" fmla="*/ 6667 w 36194"/>
                    <a:gd name="connsiteY12" fmla="*/ 61912 h 90487"/>
                    <a:gd name="connsiteX13" fmla="*/ 6667 w 36194"/>
                    <a:gd name="connsiteY13" fmla="*/ 62865 h 90487"/>
                    <a:gd name="connsiteX14" fmla="*/ 10477 w 36194"/>
                    <a:gd name="connsiteY14" fmla="*/ 78105 h 90487"/>
                    <a:gd name="connsiteX15" fmla="*/ 8573 w 36194"/>
                    <a:gd name="connsiteY15" fmla="*/ 80962 h 90487"/>
                    <a:gd name="connsiteX16" fmla="*/ 952 w 36194"/>
                    <a:gd name="connsiteY16" fmla="*/ 80962 h 90487"/>
                    <a:gd name="connsiteX17" fmla="*/ 952 w 36194"/>
                    <a:gd name="connsiteY17" fmla="*/ 90487 h 90487"/>
                    <a:gd name="connsiteX18" fmla="*/ 30480 w 36194"/>
                    <a:gd name="connsiteY18" fmla="*/ 90487 h 90487"/>
                    <a:gd name="connsiteX19" fmla="*/ 36195 w 36194"/>
                    <a:gd name="connsiteY19" fmla="*/ 84773 h 90487"/>
                    <a:gd name="connsiteX20" fmla="*/ 36195 w 36194"/>
                    <a:gd name="connsiteY20" fmla="*/ 39053 h 90487"/>
                    <a:gd name="connsiteX21" fmla="*/ 29527 w 36194"/>
                    <a:gd name="connsiteY21" fmla="*/ 3238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4" h="90487">
                      <a:moveTo>
                        <a:pt x="29527" y="32385"/>
                      </a:moveTo>
                      <a:lnTo>
                        <a:pt x="23813" y="32385"/>
                      </a:lnTo>
                      <a:lnTo>
                        <a:pt x="23813" y="19050"/>
                      </a:lnTo>
                      <a:cubicBezTo>
                        <a:pt x="23813" y="8572"/>
                        <a:pt x="15240" y="0"/>
                        <a:pt x="4763" y="0"/>
                      </a:cubicBezTo>
                      <a:lnTo>
                        <a:pt x="0" y="0"/>
                      </a:lnTo>
                      <a:lnTo>
                        <a:pt x="0" y="11430"/>
                      </a:lnTo>
                      <a:lnTo>
                        <a:pt x="4763" y="11430"/>
                      </a:lnTo>
                      <a:cubicBezTo>
                        <a:pt x="9525" y="11430"/>
                        <a:pt x="13335" y="15240"/>
                        <a:pt x="13335" y="20003"/>
                      </a:cubicBezTo>
                      <a:lnTo>
                        <a:pt x="13335" y="33338"/>
                      </a:lnTo>
                      <a:lnTo>
                        <a:pt x="0" y="33338"/>
                      </a:lnTo>
                      <a:lnTo>
                        <a:pt x="0" y="40957"/>
                      </a:lnTo>
                      <a:cubicBezTo>
                        <a:pt x="5715" y="40957"/>
                        <a:pt x="11430" y="45720"/>
                        <a:pt x="11430" y="52388"/>
                      </a:cubicBezTo>
                      <a:cubicBezTo>
                        <a:pt x="11430" y="56197"/>
                        <a:pt x="9525" y="60008"/>
                        <a:pt x="6667" y="61912"/>
                      </a:cubicBezTo>
                      <a:cubicBezTo>
                        <a:pt x="6667" y="61912"/>
                        <a:pt x="5715" y="62865"/>
                        <a:pt x="6667" y="62865"/>
                      </a:cubicBezTo>
                      <a:lnTo>
                        <a:pt x="10477" y="78105"/>
                      </a:lnTo>
                      <a:cubicBezTo>
                        <a:pt x="10477" y="79058"/>
                        <a:pt x="9525" y="80962"/>
                        <a:pt x="8573" y="80962"/>
                      </a:cubicBezTo>
                      <a:lnTo>
                        <a:pt x="952" y="80962"/>
                      </a:lnTo>
                      <a:lnTo>
                        <a:pt x="952" y="90487"/>
                      </a:lnTo>
                      <a:lnTo>
                        <a:pt x="30480" y="90487"/>
                      </a:lnTo>
                      <a:cubicBezTo>
                        <a:pt x="33338" y="90487"/>
                        <a:pt x="36195" y="87630"/>
                        <a:pt x="36195" y="84773"/>
                      </a:cubicBezTo>
                      <a:lnTo>
                        <a:pt x="36195" y="39053"/>
                      </a:lnTo>
                      <a:cubicBezTo>
                        <a:pt x="34290" y="35242"/>
                        <a:pt x="32385" y="32385"/>
                        <a:pt x="29527" y="32385"/>
                      </a:cubicBezTo>
                      <a:close/>
                    </a:path>
                  </a:pathLst>
                </a:custGeom>
                <a:solidFill>
                  <a:srgbClr val="192228"/>
                </a:solidFill>
                <a:ln w="9525" cap="flat">
                  <a:noFill/>
                  <a:prstDash val="solid"/>
                  <a:miter/>
                </a:ln>
              </p:spPr>
              <p:txBody>
                <a:bodyPr rtlCol="0" anchor="ctr"/>
                <a:lstStyle/>
                <a:p>
                  <a:endParaRPr lang="en-GB" dirty="0"/>
                </a:p>
              </p:txBody>
            </p:sp>
          </p:grpSp>
        </p:grpSp>
        <p:grpSp>
          <p:nvGrpSpPr>
            <p:cNvPr id="52" name="Group 51">
              <a:extLst>
                <a:ext uri="{FF2B5EF4-FFF2-40B4-BE49-F238E27FC236}">
                  <a16:creationId xmlns:a16="http://schemas.microsoft.com/office/drawing/2014/main" id="{BAF6A22B-8AD3-4553-AFC2-6A93ABB71BAE}"/>
                </a:ext>
              </a:extLst>
            </p:cNvPr>
            <p:cNvGrpSpPr/>
            <p:nvPr userDrawn="1"/>
          </p:nvGrpSpPr>
          <p:grpSpPr>
            <a:xfrm>
              <a:off x="9928021" y="6140149"/>
              <a:ext cx="403217" cy="382957"/>
              <a:chOff x="9729389" y="5896293"/>
              <a:chExt cx="595011" cy="565114"/>
            </a:xfrm>
          </p:grpSpPr>
          <p:grpSp>
            <p:nvGrpSpPr>
              <p:cNvPr id="53" name="Graphic 37">
                <a:extLst>
                  <a:ext uri="{FF2B5EF4-FFF2-40B4-BE49-F238E27FC236}">
                    <a16:creationId xmlns:a16="http://schemas.microsoft.com/office/drawing/2014/main" id="{43A40D37-FE55-46C6-9195-B3169692EDDA}"/>
                  </a:ext>
                </a:extLst>
              </p:cNvPr>
              <p:cNvGrpSpPr/>
              <p:nvPr/>
            </p:nvGrpSpPr>
            <p:grpSpPr>
              <a:xfrm>
                <a:off x="10118198" y="5973692"/>
                <a:ext cx="206202" cy="135289"/>
                <a:chOff x="4943346" y="3225923"/>
                <a:chExt cx="206202" cy="135289"/>
              </a:xfrm>
              <a:solidFill>
                <a:srgbClr val="F9B756"/>
              </a:solidFill>
            </p:grpSpPr>
            <p:sp>
              <p:nvSpPr>
                <p:cNvPr id="68" name="Freeform: Shape 67">
                  <a:extLst>
                    <a:ext uri="{FF2B5EF4-FFF2-40B4-BE49-F238E27FC236}">
                      <a16:creationId xmlns:a16="http://schemas.microsoft.com/office/drawing/2014/main" id="{9DCE94E4-6D2A-446A-8962-9312EA80FEDE}"/>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69" name="Freeform: Shape 68">
                  <a:extLst>
                    <a:ext uri="{FF2B5EF4-FFF2-40B4-BE49-F238E27FC236}">
                      <a16:creationId xmlns:a16="http://schemas.microsoft.com/office/drawing/2014/main" id="{C190EC2C-4E02-4166-898B-E94D92A1F855}"/>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70" name="Freeform: Shape 69">
                  <a:extLst>
                    <a:ext uri="{FF2B5EF4-FFF2-40B4-BE49-F238E27FC236}">
                      <a16:creationId xmlns:a16="http://schemas.microsoft.com/office/drawing/2014/main" id="{0AC380A7-54CA-4C49-B680-1217C8966CED}"/>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54" name="Graphic 37">
                <a:extLst>
                  <a:ext uri="{FF2B5EF4-FFF2-40B4-BE49-F238E27FC236}">
                    <a16:creationId xmlns:a16="http://schemas.microsoft.com/office/drawing/2014/main" id="{E177997A-03AF-4974-B977-E1E276CE6A9B}"/>
                  </a:ext>
                </a:extLst>
              </p:cNvPr>
              <p:cNvGrpSpPr/>
              <p:nvPr/>
            </p:nvGrpSpPr>
            <p:grpSpPr>
              <a:xfrm>
                <a:off x="10010269" y="5911940"/>
                <a:ext cx="158425" cy="107087"/>
                <a:chOff x="4835417" y="3164171"/>
                <a:chExt cx="158425" cy="107087"/>
              </a:xfrm>
            </p:grpSpPr>
            <p:sp>
              <p:nvSpPr>
                <p:cNvPr id="65" name="Freeform: Shape 64">
                  <a:extLst>
                    <a:ext uri="{FF2B5EF4-FFF2-40B4-BE49-F238E27FC236}">
                      <a16:creationId xmlns:a16="http://schemas.microsoft.com/office/drawing/2014/main" id="{BCAA5E2B-2590-44CD-B045-A1FACD8C2B90}"/>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66" name="Freeform: Shape 65">
                  <a:extLst>
                    <a:ext uri="{FF2B5EF4-FFF2-40B4-BE49-F238E27FC236}">
                      <a16:creationId xmlns:a16="http://schemas.microsoft.com/office/drawing/2014/main" id="{12D9455C-8D93-4EB3-A378-A50CE90D4198}"/>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67" name="Freeform: Shape 66">
                  <a:extLst>
                    <a:ext uri="{FF2B5EF4-FFF2-40B4-BE49-F238E27FC236}">
                      <a16:creationId xmlns:a16="http://schemas.microsoft.com/office/drawing/2014/main" id="{0A7998FB-CA29-4961-829E-5DA98FBB9AC2}"/>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55" name="Freeform: Shape 54">
                <a:extLst>
                  <a:ext uri="{FF2B5EF4-FFF2-40B4-BE49-F238E27FC236}">
                    <a16:creationId xmlns:a16="http://schemas.microsoft.com/office/drawing/2014/main" id="{DF508893-1EB8-4905-962D-C347CDE7ACD0}"/>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56" name="Freeform: Shape 55">
                <a:extLst>
                  <a:ext uri="{FF2B5EF4-FFF2-40B4-BE49-F238E27FC236}">
                    <a16:creationId xmlns:a16="http://schemas.microsoft.com/office/drawing/2014/main" id="{787BE2AC-B3BF-4CC4-8DAB-46C37C4D1200}"/>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57" name="Graphic 37">
                <a:extLst>
                  <a:ext uri="{FF2B5EF4-FFF2-40B4-BE49-F238E27FC236}">
                    <a16:creationId xmlns:a16="http://schemas.microsoft.com/office/drawing/2014/main" id="{6E65CF8D-271B-4256-B549-1CB37137416F}"/>
                  </a:ext>
                </a:extLst>
              </p:cNvPr>
              <p:cNvGrpSpPr/>
              <p:nvPr/>
            </p:nvGrpSpPr>
            <p:grpSpPr>
              <a:xfrm>
                <a:off x="9875322" y="5896293"/>
                <a:ext cx="191648" cy="190444"/>
                <a:chOff x="4700470" y="3148524"/>
                <a:chExt cx="191648" cy="190444"/>
              </a:xfrm>
              <a:solidFill>
                <a:srgbClr val="F9B756"/>
              </a:solidFill>
            </p:grpSpPr>
            <p:sp>
              <p:nvSpPr>
                <p:cNvPr id="62" name="Freeform: Shape 61">
                  <a:extLst>
                    <a:ext uri="{FF2B5EF4-FFF2-40B4-BE49-F238E27FC236}">
                      <a16:creationId xmlns:a16="http://schemas.microsoft.com/office/drawing/2014/main" id="{2E55F19A-5181-44CF-ACCC-9EE1BC28E9E6}"/>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87996B78-9FA7-458C-8A20-9EA55A4F9F94}"/>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64" name="Freeform: Shape 63">
                  <a:extLst>
                    <a:ext uri="{FF2B5EF4-FFF2-40B4-BE49-F238E27FC236}">
                      <a16:creationId xmlns:a16="http://schemas.microsoft.com/office/drawing/2014/main" id="{0F030495-72AE-4A40-8965-1BD904D9BDDB}"/>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58" name="Graphic 37">
                <a:extLst>
                  <a:ext uri="{FF2B5EF4-FFF2-40B4-BE49-F238E27FC236}">
                    <a16:creationId xmlns:a16="http://schemas.microsoft.com/office/drawing/2014/main" id="{290441B3-8A53-4F47-91A5-77F11DA60FCE}"/>
                  </a:ext>
                </a:extLst>
              </p:cNvPr>
              <p:cNvGrpSpPr/>
              <p:nvPr/>
            </p:nvGrpSpPr>
            <p:grpSpPr>
              <a:xfrm>
                <a:off x="9853969" y="5993253"/>
                <a:ext cx="124219" cy="322421"/>
                <a:chOff x="4679117" y="3245484"/>
                <a:chExt cx="124219" cy="322421"/>
              </a:xfrm>
            </p:grpSpPr>
            <p:sp>
              <p:nvSpPr>
                <p:cNvPr id="59" name="Freeform: Shape 58">
                  <a:extLst>
                    <a:ext uri="{FF2B5EF4-FFF2-40B4-BE49-F238E27FC236}">
                      <a16:creationId xmlns:a16="http://schemas.microsoft.com/office/drawing/2014/main" id="{D4677353-9D25-4E16-9F34-6FF53FDC169B}"/>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60" name="Freeform: Shape 59">
                  <a:extLst>
                    <a:ext uri="{FF2B5EF4-FFF2-40B4-BE49-F238E27FC236}">
                      <a16:creationId xmlns:a16="http://schemas.microsoft.com/office/drawing/2014/main" id="{D0A6425E-E62E-436A-A979-81A77C1126BD}"/>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61" name="Freeform: Shape 60">
                  <a:extLst>
                    <a:ext uri="{FF2B5EF4-FFF2-40B4-BE49-F238E27FC236}">
                      <a16:creationId xmlns:a16="http://schemas.microsoft.com/office/drawing/2014/main" id="{F8C3D702-35BE-413F-94B0-910FD53B923F}"/>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78" name="Graphic 77">
              <a:extLst>
                <a:ext uri="{FF2B5EF4-FFF2-40B4-BE49-F238E27FC236}">
                  <a16:creationId xmlns:a16="http://schemas.microsoft.com/office/drawing/2014/main" id="{30B5F06D-2A51-4D62-8FA1-C1E698DEDC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98879" y="6164391"/>
              <a:ext cx="436880" cy="275924"/>
            </a:xfrm>
            <a:prstGeom prst="rect">
              <a:avLst/>
            </a:prstGeom>
          </p:spPr>
        </p:pic>
        <p:grpSp>
          <p:nvGrpSpPr>
            <p:cNvPr id="79" name="Group 78">
              <a:extLst>
                <a:ext uri="{FF2B5EF4-FFF2-40B4-BE49-F238E27FC236}">
                  <a16:creationId xmlns:a16="http://schemas.microsoft.com/office/drawing/2014/main" id="{79CC3C18-91A7-406C-8F5A-E709E6DD4DAA}"/>
                </a:ext>
              </a:extLst>
            </p:cNvPr>
            <p:cNvGrpSpPr/>
            <p:nvPr userDrawn="1"/>
          </p:nvGrpSpPr>
          <p:grpSpPr>
            <a:xfrm flipH="1">
              <a:off x="11693394" y="6145838"/>
              <a:ext cx="403217" cy="382957"/>
              <a:chOff x="9729389" y="5896293"/>
              <a:chExt cx="595011" cy="565114"/>
            </a:xfrm>
          </p:grpSpPr>
          <p:grpSp>
            <p:nvGrpSpPr>
              <p:cNvPr id="80" name="Graphic 37">
                <a:extLst>
                  <a:ext uri="{FF2B5EF4-FFF2-40B4-BE49-F238E27FC236}">
                    <a16:creationId xmlns:a16="http://schemas.microsoft.com/office/drawing/2014/main" id="{F1046AF6-19DA-4D02-A248-12CB5DEB1CEA}"/>
                  </a:ext>
                </a:extLst>
              </p:cNvPr>
              <p:cNvGrpSpPr/>
              <p:nvPr/>
            </p:nvGrpSpPr>
            <p:grpSpPr>
              <a:xfrm>
                <a:off x="10118198" y="5973692"/>
                <a:ext cx="206202" cy="135289"/>
                <a:chOff x="4943346" y="3225923"/>
                <a:chExt cx="206202" cy="135289"/>
              </a:xfrm>
              <a:solidFill>
                <a:srgbClr val="F9B756"/>
              </a:solidFill>
            </p:grpSpPr>
            <p:sp>
              <p:nvSpPr>
                <p:cNvPr id="95" name="Freeform: Shape 94">
                  <a:extLst>
                    <a:ext uri="{FF2B5EF4-FFF2-40B4-BE49-F238E27FC236}">
                      <a16:creationId xmlns:a16="http://schemas.microsoft.com/office/drawing/2014/main" id="{CF113BBF-CDC9-4011-9F8E-EF63F5B19D69}"/>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96" name="Freeform: Shape 95">
                  <a:extLst>
                    <a:ext uri="{FF2B5EF4-FFF2-40B4-BE49-F238E27FC236}">
                      <a16:creationId xmlns:a16="http://schemas.microsoft.com/office/drawing/2014/main" id="{CED8A2DB-097C-4DDA-81DF-FDF48756EF7A}"/>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97" name="Freeform: Shape 96">
                  <a:extLst>
                    <a:ext uri="{FF2B5EF4-FFF2-40B4-BE49-F238E27FC236}">
                      <a16:creationId xmlns:a16="http://schemas.microsoft.com/office/drawing/2014/main" id="{8D8E836C-792E-4B3C-8BF8-F233D60439AE}"/>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81" name="Graphic 37">
                <a:extLst>
                  <a:ext uri="{FF2B5EF4-FFF2-40B4-BE49-F238E27FC236}">
                    <a16:creationId xmlns:a16="http://schemas.microsoft.com/office/drawing/2014/main" id="{999B7E4F-8EEE-4DDC-B55C-EE57D7869B80}"/>
                  </a:ext>
                </a:extLst>
              </p:cNvPr>
              <p:cNvGrpSpPr/>
              <p:nvPr/>
            </p:nvGrpSpPr>
            <p:grpSpPr>
              <a:xfrm>
                <a:off x="10010269" y="5911940"/>
                <a:ext cx="158425" cy="107087"/>
                <a:chOff x="4835417" y="3164171"/>
                <a:chExt cx="158425" cy="107087"/>
              </a:xfrm>
            </p:grpSpPr>
            <p:sp>
              <p:nvSpPr>
                <p:cNvPr id="92" name="Freeform: Shape 91">
                  <a:extLst>
                    <a:ext uri="{FF2B5EF4-FFF2-40B4-BE49-F238E27FC236}">
                      <a16:creationId xmlns:a16="http://schemas.microsoft.com/office/drawing/2014/main" id="{34EB5946-92C2-464F-B57D-AA44C82D1767}"/>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93" name="Freeform: Shape 92">
                  <a:extLst>
                    <a:ext uri="{FF2B5EF4-FFF2-40B4-BE49-F238E27FC236}">
                      <a16:creationId xmlns:a16="http://schemas.microsoft.com/office/drawing/2014/main" id="{2DF518BD-57A6-4911-9409-9A699AA05D1F}"/>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id="{D82E249B-8772-48F2-9025-C6FC3C772BA5}"/>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82" name="Freeform: Shape 81">
                <a:extLst>
                  <a:ext uri="{FF2B5EF4-FFF2-40B4-BE49-F238E27FC236}">
                    <a16:creationId xmlns:a16="http://schemas.microsoft.com/office/drawing/2014/main" id="{6240B51A-24A4-4C22-909F-069EC9DBDD79}"/>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83" name="Freeform: Shape 82">
                <a:extLst>
                  <a:ext uri="{FF2B5EF4-FFF2-40B4-BE49-F238E27FC236}">
                    <a16:creationId xmlns:a16="http://schemas.microsoft.com/office/drawing/2014/main" id="{665AA5A6-4E72-4E93-B3E3-C85C0999CE23}"/>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84" name="Graphic 37">
                <a:extLst>
                  <a:ext uri="{FF2B5EF4-FFF2-40B4-BE49-F238E27FC236}">
                    <a16:creationId xmlns:a16="http://schemas.microsoft.com/office/drawing/2014/main" id="{E02232D7-90AB-439B-9CAA-C15EAD0BE226}"/>
                  </a:ext>
                </a:extLst>
              </p:cNvPr>
              <p:cNvGrpSpPr/>
              <p:nvPr/>
            </p:nvGrpSpPr>
            <p:grpSpPr>
              <a:xfrm>
                <a:off x="9875322" y="5896293"/>
                <a:ext cx="191648" cy="190444"/>
                <a:chOff x="4700470" y="3148524"/>
                <a:chExt cx="191648" cy="190444"/>
              </a:xfrm>
              <a:solidFill>
                <a:srgbClr val="F9B756"/>
              </a:solidFill>
            </p:grpSpPr>
            <p:sp>
              <p:nvSpPr>
                <p:cNvPr id="89" name="Freeform: Shape 88">
                  <a:extLst>
                    <a:ext uri="{FF2B5EF4-FFF2-40B4-BE49-F238E27FC236}">
                      <a16:creationId xmlns:a16="http://schemas.microsoft.com/office/drawing/2014/main" id="{87ABB4BC-0CE9-400A-99BF-F24021664BB9}"/>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90" name="Freeform: Shape 89">
                  <a:extLst>
                    <a:ext uri="{FF2B5EF4-FFF2-40B4-BE49-F238E27FC236}">
                      <a16:creationId xmlns:a16="http://schemas.microsoft.com/office/drawing/2014/main" id="{23171503-0E31-4FDF-88C4-F94B5CD02BEE}"/>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91" name="Freeform: Shape 90">
                  <a:extLst>
                    <a:ext uri="{FF2B5EF4-FFF2-40B4-BE49-F238E27FC236}">
                      <a16:creationId xmlns:a16="http://schemas.microsoft.com/office/drawing/2014/main" id="{6F6BD824-B808-4570-AD71-BC551BA8AE03}"/>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85" name="Graphic 37">
                <a:extLst>
                  <a:ext uri="{FF2B5EF4-FFF2-40B4-BE49-F238E27FC236}">
                    <a16:creationId xmlns:a16="http://schemas.microsoft.com/office/drawing/2014/main" id="{E9BCCA60-4C63-4003-AFAF-100D2EFA3476}"/>
                  </a:ext>
                </a:extLst>
              </p:cNvPr>
              <p:cNvGrpSpPr/>
              <p:nvPr/>
            </p:nvGrpSpPr>
            <p:grpSpPr>
              <a:xfrm>
                <a:off x="9853969" y="5993253"/>
                <a:ext cx="124219" cy="322421"/>
                <a:chOff x="4679117" y="3245484"/>
                <a:chExt cx="124219" cy="322421"/>
              </a:xfrm>
            </p:grpSpPr>
            <p:sp>
              <p:nvSpPr>
                <p:cNvPr id="86" name="Freeform: Shape 85">
                  <a:extLst>
                    <a:ext uri="{FF2B5EF4-FFF2-40B4-BE49-F238E27FC236}">
                      <a16:creationId xmlns:a16="http://schemas.microsoft.com/office/drawing/2014/main" id="{2DA12B2C-1794-4A96-B7FE-1BCC8DBB29F0}"/>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51C18E63-90B8-4262-80C2-ACAAA056165E}"/>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88" name="Freeform: Shape 87">
                  <a:extLst>
                    <a:ext uri="{FF2B5EF4-FFF2-40B4-BE49-F238E27FC236}">
                      <a16:creationId xmlns:a16="http://schemas.microsoft.com/office/drawing/2014/main" id="{1BC35F09-AF64-4B16-ACC6-01986618D1E6}"/>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22" name="Graphic 121">
              <a:extLst>
                <a:ext uri="{FF2B5EF4-FFF2-40B4-BE49-F238E27FC236}">
                  <a16:creationId xmlns:a16="http://schemas.microsoft.com/office/drawing/2014/main" id="{800866DD-C4DE-41BA-9C6D-CF5B092096F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99129" y="6126842"/>
              <a:ext cx="239372" cy="321656"/>
            </a:xfrm>
            <a:prstGeom prst="rect">
              <a:avLst/>
            </a:prstGeom>
          </p:spPr>
        </p:pic>
      </p:grpSp>
    </p:spTree>
    <p:extLst>
      <p:ext uri="{BB962C8B-B14F-4D97-AF65-F5344CB8AC3E}">
        <p14:creationId xmlns:p14="http://schemas.microsoft.com/office/powerpoint/2010/main" val="14233188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62A5-8B5A-4DD9-AB35-8A8845D134AB}"/>
              </a:ext>
            </a:extLst>
          </p:cNvPr>
          <p:cNvSpPr>
            <a:spLocks noGrp="1"/>
          </p:cNvSpPr>
          <p:nvPr>
            <p:ph type="title" hasCustomPrompt="1"/>
          </p:nvPr>
        </p:nvSpPr>
        <p:spPr>
          <a:xfrm>
            <a:off x="737772" y="474329"/>
            <a:ext cx="8909466" cy="638650"/>
          </a:xfrm>
        </p:spPr>
        <p:txBody>
          <a:bodyPr/>
          <a:lstStyle>
            <a:lvl1pPr>
              <a:defRPr>
                <a:solidFill>
                  <a:schemeClr val="bg1"/>
                </a:solidFill>
              </a:defRPr>
            </a:lvl1pPr>
          </a:lstStyle>
          <a:p>
            <a:r>
              <a:rPr lang="en-US"/>
              <a:t>Click to edit master title style</a:t>
            </a:r>
            <a:endParaRPr lang="en-GB"/>
          </a:p>
        </p:txBody>
      </p:sp>
      <p:sp>
        <p:nvSpPr>
          <p:cNvPr id="122" name="Text Placeholder 32">
            <a:extLst>
              <a:ext uri="{FF2B5EF4-FFF2-40B4-BE49-F238E27FC236}">
                <a16:creationId xmlns:a16="http://schemas.microsoft.com/office/drawing/2014/main" id="{A91069BB-0D2E-4638-A6BB-226BB48FFA00}"/>
              </a:ext>
            </a:extLst>
          </p:cNvPr>
          <p:cNvSpPr>
            <a:spLocks noGrp="1"/>
          </p:cNvSpPr>
          <p:nvPr>
            <p:ph type="body" sz="quarter" idx="22"/>
          </p:nvPr>
        </p:nvSpPr>
        <p:spPr>
          <a:xfrm>
            <a:off x="734656" y="4160866"/>
            <a:ext cx="3538716" cy="685486"/>
          </a:xfrm>
          <a:prstGeom prst="rect">
            <a:avLst/>
          </a:prstGeom>
        </p:spPr>
        <p:txBody>
          <a:bodyPr anchor="t">
            <a:noAutofit/>
          </a:bodyPr>
          <a:lstStyle>
            <a:lvl1pPr>
              <a:defRPr sz="1600">
                <a:solidFill>
                  <a:srgbClr val="49BED8"/>
                </a:solidFill>
              </a:defRPr>
            </a:lvl1pPr>
            <a:lvl2pPr>
              <a:defRPr sz="1050">
                <a:solidFill>
                  <a:schemeClr val="tx1"/>
                </a:solidFill>
              </a:defRPr>
            </a:lvl2pPr>
          </a:lstStyle>
          <a:p>
            <a:pPr lvl="0"/>
            <a:r>
              <a:rPr lang="en-US"/>
              <a:t>Click to edit Master text styles</a:t>
            </a:r>
          </a:p>
          <a:p>
            <a:pPr lvl="1"/>
            <a:r>
              <a:rPr lang="en-US"/>
              <a:t>Second level</a:t>
            </a:r>
          </a:p>
        </p:txBody>
      </p:sp>
      <p:grpSp>
        <p:nvGrpSpPr>
          <p:cNvPr id="123" name="Group 122">
            <a:extLst>
              <a:ext uri="{FF2B5EF4-FFF2-40B4-BE49-F238E27FC236}">
                <a16:creationId xmlns:a16="http://schemas.microsoft.com/office/drawing/2014/main" id="{D7C40EED-9E65-4094-9895-2CB700DB587A}"/>
              </a:ext>
            </a:extLst>
          </p:cNvPr>
          <p:cNvGrpSpPr/>
          <p:nvPr userDrawn="1"/>
        </p:nvGrpSpPr>
        <p:grpSpPr>
          <a:xfrm>
            <a:off x="722805" y="2228229"/>
            <a:ext cx="1682842" cy="1668023"/>
            <a:chOff x="722805" y="1761762"/>
            <a:chExt cx="945819" cy="937490"/>
          </a:xfrm>
        </p:grpSpPr>
        <p:sp>
          <p:nvSpPr>
            <p:cNvPr id="124" name="Block Arc 123">
              <a:extLst>
                <a:ext uri="{FF2B5EF4-FFF2-40B4-BE49-F238E27FC236}">
                  <a16:creationId xmlns:a16="http://schemas.microsoft.com/office/drawing/2014/main" id="{A18EB7A9-2075-43ED-B22F-C2C956A371BF}"/>
                </a:ext>
              </a:extLst>
            </p:cNvPr>
            <p:cNvSpPr/>
            <p:nvPr userDrawn="1"/>
          </p:nvSpPr>
          <p:spPr>
            <a:xfrm rot="18267289">
              <a:off x="725320" y="1759247"/>
              <a:ext cx="937490" cy="942520"/>
            </a:xfrm>
            <a:prstGeom prst="blockArc">
              <a:avLst>
                <a:gd name="adj1" fmla="val 3724391"/>
                <a:gd name="adj2" fmla="val 6658644"/>
                <a:gd name="adj3" fmla="val 10035"/>
              </a:avLst>
            </a:prstGeom>
            <a:solidFill>
              <a:srgbClr val="49B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25" name="Block Arc 124">
              <a:extLst>
                <a:ext uri="{FF2B5EF4-FFF2-40B4-BE49-F238E27FC236}">
                  <a16:creationId xmlns:a16="http://schemas.microsoft.com/office/drawing/2014/main" id="{73BC8155-ACBF-4392-A09E-15571D45E4BF}"/>
                </a:ext>
              </a:extLst>
            </p:cNvPr>
            <p:cNvSpPr/>
            <p:nvPr userDrawn="1"/>
          </p:nvSpPr>
          <p:spPr>
            <a:xfrm rot="18267289">
              <a:off x="728619" y="1759247"/>
              <a:ext cx="937490" cy="942520"/>
            </a:xfrm>
            <a:prstGeom prst="blockArc">
              <a:avLst>
                <a:gd name="adj1" fmla="val 12333220"/>
                <a:gd name="adj2" fmla="val 19270072"/>
                <a:gd name="adj3" fmla="val 90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26" name="Circle: Hollow 125">
              <a:extLst>
                <a:ext uri="{FF2B5EF4-FFF2-40B4-BE49-F238E27FC236}">
                  <a16:creationId xmlns:a16="http://schemas.microsoft.com/office/drawing/2014/main" id="{1BE36666-7C85-4ACF-8458-F8E6F67729B9}"/>
                </a:ext>
              </a:extLst>
            </p:cNvPr>
            <p:cNvSpPr/>
            <p:nvPr userDrawn="1"/>
          </p:nvSpPr>
          <p:spPr>
            <a:xfrm>
              <a:off x="787765" y="1817494"/>
              <a:ext cx="819197" cy="823593"/>
            </a:xfrm>
            <a:prstGeom prst="donut">
              <a:avLst>
                <a:gd name="adj" fmla="val 92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sp>
        <p:nvSpPr>
          <p:cNvPr id="127" name="Picture Placeholder 3">
            <a:extLst>
              <a:ext uri="{FF2B5EF4-FFF2-40B4-BE49-F238E27FC236}">
                <a16:creationId xmlns:a16="http://schemas.microsoft.com/office/drawing/2014/main" id="{42C37959-3C79-448F-8209-427B71CA34C0}"/>
              </a:ext>
            </a:extLst>
          </p:cNvPr>
          <p:cNvSpPr>
            <a:spLocks noGrp="1"/>
          </p:cNvSpPr>
          <p:nvPr>
            <p:ph type="pic" sz="quarter" idx="11"/>
          </p:nvPr>
        </p:nvSpPr>
        <p:spPr>
          <a:xfrm>
            <a:off x="921225" y="2411926"/>
            <a:ext cx="1289950" cy="1289950"/>
          </a:xfrm>
          <a:prstGeom prst="ellipse">
            <a:avLst/>
          </a:prstGeom>
          <a:solidFill>
            <a:schemeClr val="bg1"/>
          </a:solidFill>
        </p:spPr>
        <p:txBody>
          <a:bodyPr/>
          <a:lstStyle/>
          <a:p>
            <a:endParaRPr lang="en-GB" dirty="0"/>
          </a:p>
        </p:txBody>
      </p:sp>
      <p:sp>
        <p:nvSpPr>
          <p:cNvPr id="128" name="Text Placeholder 32">
            <a:extLst>
              <a:ext uri="{FF2B5EF4-FFF2-40B4-BE49-F238E27FC236}">
                <a16:creationId xmlns:a16="http://schemas.microsoft.com/office/drawing/2014/main" id="{A8D144DF-D564-43AE-9990-0C9EDEBFE141}"/>
              </a:ext>
            </a:extLst>
          </p:cNvPr>
          <p:cNvSpPr>
            <a:spLocks noGrp="1"/>
          </p:cNvSpPr>
          <p:nvPr>
            <p:ph type="body" sz="quarter" idx="23"/>
          </p:nvPr>
        </p:nvSpPr>
        <p:spPr>
          <a:xfrm>
            <a:off x="5268734" y="4160866"/>
            <a:ext cx="3538716" cy="685486"/>
          </a:xfrm>
          <a:prstGeom prst="rect">
            <a:avLst/>
          </a:prstGeom>
        </p:spPr>
        <p:txBody>
          <a:bodyPr anchor="t">
            <a:noAutofit/>
          </a:bodyPr>
          <a:lstStyle>
            <a:lvl1pPr>
              <a:defRPr sz="1600">
                <a:solidFill>
                  <a:srgbClr val="49BED8"/>
                </a:solidFill>
              </a:defRPr>
            </a:lvl1pPr>
            <a:lvl2pPr>
              <a:defRPr sz="1050">
                <a:solidFill>
                  <a:schemeClr val="tx1"/>
                </a:solidFill>
              </a:defRPr>
            </a:lvl2pPr>
          </a:lstStyle>
          <a:p>
            <a:pPr lvl="0"/>
            <a:r>
              <a:rPr lang="en-US"/>
              <a:t>Click to edit Master text styles</a:t>
            </a:r>
          </a:p>
          <a:p>
            <a:pPr lvl="1"/>
            <a:r>
              <a:rPr lang="en-US"/>
              <a:t>Second level</a:t>
            </a:r>
          </a:p>
        </p:txBody>
      </p:sp>
      <p:grpSp>
        <p:nvGrpSpPr>
          <p:cNvPr id="129" name="Group 128">
            <a:extLst>
              <a:ext uri="{FF2B5EF4-FFF2-40B4-BE49-F238E27FC236}">
                <a16:creationId xmlns:a16="http://schemas.microsoft.com/office/drawing/2014/main" id="{36FAD499-BA0F-4541-94E2-575024121E0C}"/>
              </a:ext>
            </a:extLst>
          </p:cNvPr>
          <p:cNvGrpSpPr/>
          <p:nvPr userDrawn="1"/>
        </p:nvGrpSpPr>
        <p:grpSpPr>
          <a:xfrm>
            <a:off x="5290945" y="2212012"/>
            <a:ext cx="1682842" cy="1668023"/>
            <a:chOff x="722805" y="1761762"/>
            <a:chExt cx="945819" cy="937490"/>
          </a:xfrm>
        </p:grpSpPr>
        <p:sp>
          <p:nvSpPr>
            <p:cNvPr id="130" name="Block Arc 129">
              <a:extLst>
                <a:ext uri="{FF2B5EF4-FFF2-40B4-BE49-F238E27FC236}">
                  <a16:creationId xmlns:a16="http://schemas.microsoft.com/office/drawing/2014/main" id="{7268B98D-1D91-4025-8112-8979B4E472EB}"/>
                </a:ext>
              </a:extLst>
            </p:cNvPr>
            <p:cNvSpPr/>
            <p:nvPr userDrawn="1"/>
          </p:nvSpPr>
          <p:spPr>
            <a:xfrm rot="18267289">
              <a:off x="725320" y="1759247"/>
              <a:ext cx="937490" cy="942520"/>
            </a:xfrm>
            <a:prstGeom prst="blockArc">
              <a:avLst>
                <a:gd name="adj1" fmla="val 3724391"/>
                <a:gd name="adj2" fmla="val 6658644"/>
                <a:gd name="adj3" fmla="val 10035"/>
              </a:avLst>
            </a:prstGeom>
            <a:solidFill>
              <a:srgbClr val="49B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31" name="Block Arc 130">
              <a:extLst>
                <a:ext uri="{FF2B5EF4-FFF2-40B4-BE49-F238E27FC236}">
                  <a16:creationId xmlns:a16="http://schemas.microsoft.com/office/drawing/2014/main" id="{13D418E4-11D3-4350-A21B-9206DF8D9F45}"/>
                </a:ext>
              </a:extLst>
            </p:cNvPr>
            <p:cNvSpPr/>
            <p:nvPr userDrawn="1"/>
          </p:nvSpPr>
          <p:spPr>
            <a:xfrm rot="18267289">
              <a:off x="728619" y="1759247"/>
              <a:ext cx="937490" cy="942520"/>
            </a:xfrm>
            <a:prstGeom prst="blockArc">
              <a:avLst>
                <a:gd name="adj1" fmla="val 12333220"/>
                <a:gd name="adj2" fmla="val 19270072"/>
                <a:gd name="adj3" fmla="val 90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32" name="Circle: Hollow 131">
              <a:extLst>
                <a:ext uri="{FF2B5EF4-FFF2-40B4-BE49-F238E27FC236}">
                  <a16:creationId xmlns:a16="http://schemas.microsoft.com/office/drawing/2014/main" id="{BA31038A-C2BC-485D-9C6F-8229B4F04E26}"/>
                </a:ext>
              </a:extLst>
            </p:cNvPr>
            <p:cNvSpPr/>
            <p:nvPr userDrawn="1"/>
          </p:nvSpPr>
          <p:spPr>
            <a:xfrm>
              <a:off x="787765" y="1817494"/>
              <a:ext cx="819197" cy="823593"/>
            </a:xfrm>
            <a:prstGeom prst="donut">
              <a:avLst>
                <a:gd name="adj" fmla="val 92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sp>
        <p:nvSpPr>
          <p:cNvPr id="133" name="Picture Placeholder 3">
            <a:extLst>
              <a:ext uri="{FF2B5EF4-FFF2-40B4-BE49-F238E27FC236}">
                <a16:creationId xmlns:a16="http://schemas.microsoft.com/office/drawing/2014/main" id="{6EF93B24-631D-4D37-98CA-DAD5CC71304A}"/>
              </a:ext>
            </a:extLst>
          </p:cNvPr>
          <p:cNvSpPr>
            <a:spLocks noGrp="1"/>
          </p:cNvSpPr>
          <p:nvPr>
            <p:ph type="pic" sz="quarter" idx="24"/>
          </p:nvPr>
        </p:nvSpPr>
        <p:spPr>
          <a:xfrm>
            <a:off x="5489365" y="2395709"/>
            <a:ext cx="1289950" cy="1289950"/>
          </a:xfrm>
          <a:prstGeom prst="ellipse">
            <a:avLst/>
          </a:prstGeom>
          <a:solidFill>
            <a:schemeClr val="bg1"/>
          </a:solidFill>
        </p:spPr>
        <p:txBody>
          <a:bodyPr/>
          <a:lstStyle/>
          <a:p>
            <a:endParaRPr lang="en-GB" dirty="0"/>
          </a:p>
        </p:txBody>
      </p:sp>
      <p:sp>
        <p:nvSpPr>
          <p:cNvPr id="136" name="Rectangle 135">
            <a:extLst>
              <a:ext uri="{FF2B5EF4-FFF2-40B4-BE49-F238E27FC236}">
                <a16:creationId xmlns:a16="http://schemas.microsoft.com/office/drawing/2014/main" id="{EDFD9CB8-D5D6-46B5-9C5E-3318718371E7}"/>
              </a:ext>
            </a:extLst>
          </p:cNvPr>
          <p:cNvSpPr/>
          <p:nvPr userDrawn="1"/>
        </p:nvSpPr>
        <p:spPr>
          <a:xfrm>
            <a:off x="9802813" y="0"/>
            <a:ext cx="2392362"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145" name="Group 144">
            <a:extLst>
              <a:ext uri="{FF2B5EF4-FFF2-40B4-BE49-F238E27FC236}">
                <a16:creationId xmlns:a16="http://schemas.microsoft.com/office/drawing/2014/main" id="{CB242ED5-4095-452F-AA5D-332A9B083A4D}"/>
              </a:ext>
            </a:extLst>
          </p:cNvPr>
          <p:cNvGrpSpPr/>
          <p:nvPr userDrawn="1"/>
        </p:nvGrpSpPr>
        <p:grpSpPr>
          <a:xfrm>
            <a:off x="9802813" y="6215577"/>
            <a:ext cx="2392362" cy="485259"/>
            <a:chOff x="9802813" y="6126842"/>
            <a:chExt cx="2392362" cy="485259"/>
          </a:xfrm>
        </p:grpSpPr>
        <p:cxnSp>
          <p:nvCxnSpPr>
            <p:cNvPr id="160" name="Straight Connector 159">
              <a:extLst>
                <a:ext uri="{FF2B5EF4-FFF2-40B4-BE49-F238E27FC236}">
                  <a16:creationId xmlns:a16="http://schemas.microsoft.com/office/drawing/2014/main" id="{076D4D9C-D87B-4958-8782-F50A7B4A0279}"/>
                </a:ext>
              </a:extLst>
            </p:cNvPr>
            <p:cNvCxnSpPr>
              <a:cxnSpLocks/>
            </p:cNvCxnSpPr>
            <p:nvPr userDrawn="1"/>
          </p:nvCxnSpPr>
          <p:spPr>
            <a:xfrm>
              <a:off x="9802813" y="6534715"/>
              <a:ext cx="23923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92FCE856-57FD-4208-BE56-648B089E85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10217670" y="6442723"/>
              <a:ext cx="1599680" cy="169378"/>
            </a:xfrm>
            <a:prstGeom prst="rect">
              <a:avLst/>
            </a:prstGeom>
          </p:spPr>
        </p:pic>
        <p:grpSp>
          <p:nvGrpSpPr>
            <p:cNvPr id="162" name="Graphic 37">
              <a:extLst>
                <a:ext uri="{FF2B5EF4-FFF2-40B4-BE49-F238E27FC236}">
                  <a16:creationId xmlns:a16="http://schemas.microsoft.com/office/drawing/2014/main" id="{8EF6A911-3FC0-466B-9AEB-8AB1F8C8AF34}"/>
                </a:ext>
              </a:extLst>
            </p:cNvPr>
            <p:cNvGrpSpPr/>
            <p:nvPr userDrawn="1"/>
          </p:nvGrpSpPr>
          <p:grpSpPr>
            <a:xfrm>
              <a:off x="10305406" y="6133797"/>
              <a:ext cx="146685" cy="268605"/>
              <a:chOff x="5104129" y="3315493"/>
              <a:chExt cx="146685" cy="268605"/>
            </a:xfrm>
          </p:grpSpPr>
          <p:sp>
            <p:nvSpPr>
              <p:cNvPr id="203" name="Freeform: Shape 202">
                <a:extLst>
                  <a:ext uri="{FF2B5EF4-FFF2-40B4-BE49-F238E27FC236}">
                    <a16:creationId xmlns:a16="http://schemas.microsoft.com/office/drawing/2014/main" id="{5B681100-FD08-4248-8938-F65373BCB501}"/>
                  </a:ext>
                </a:extLst>
              </p:cNvPr>
              <p:cNvSpPr/>
              <p:nvPr/>
            </p:nvSpPr>
            <p:spPr>
              <a:xfrm>
                <a:off x="5104129" y="3315493"/>
                <a:ext cx="145837" cy="268605"/>
              </a:xfrm>
              <a:custGeom>
                <a:avLst/>
                <a:gdLst>
                  <a:gd name="connsiteX0" fmla="*/ 135255 w 145837"/>
                  <a:gd name="connsiteY0" fmla="*/ 0 h 268605"/>
                  <a:gd name="connsiteX1" fmla="*/ 11430 w 145837"/>
                  <a:gd name="connsiteY1" fmla="*/ 0 h 268605"/>
                  <a:gd name="connsiteX2" fmla="*/ 0 w 145837"/>
                  <a:gd name="connsiteY2" fmla="*/ 11430 h 268605"/>
                  <a:gd name="connsiteX3" fmla="*/ 0 w 145837"/>
                  <a:gd name="connsiteY3" fmla="*/ 257175 h 268605"/>
                  <a:gd name="connsiteX4" fmla="*/ 11430 w 145837"/>
                  <a:gd name="connsiteY4" fmla="*/ 268605 h 268605"/>
                  <a:gd name="connsiteX5" fmla="*/ 134303 w 145837"/>
                  <a:gd name="connsiteY5" fmla="*/ 268605 h 268605"/>
                  <a:gd name="connsiteX6" fmla="*/ 145733 w 145837"/>
                  <a:gd name="connsiteY6" fmla="*/ 257175 h 268605"/>
                  <a:gd name="connsiteX7" fmla="*/ 145733 w 145837"/>
                  <a:gd name="connsiteY7" fmla="*/ 11430 h 268605"/>
                  <a:gd name="connsiteX8" fmla="*/ 135255 w 145837"/>
                  <a:gd name="connsiteY8"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7" h="268605">
                    <a:moveTo>
                      <a:pt x="135255" y="0"/>
                    </a:moveTo>
                    <a:lnTo>
                      <a:pt x="11430" y="0"/>
                    </a:lnTo>
                    <a:cubicBezTo>
                      <a:pt x="4763" y="0"/>
                      <a:pt x="0" y="4763"/>
                      <a:pt x="0" y="11430"/>
                    </a:cubicBezTo>
                    <a:lnTo>
                      <a:pt x="0" y="257175"/>
                    </a:lnTo>
                    <a:cubicBezTo>
                      <a:pt x="0" y="263843"/>
                      <a:pt x="4763" y="268605"/>
                      <a:pt x="11430" y="268605"/>
                    </a:cubicBezTo>
                    <a:lnTo>
                      <a:pt x="134303" y="268605"/>
                    </a:lnTo>
                    <a:cubicBezTo>
                      <a:pt x="140970" y="268605"/>
                      <a:pt x="145733" y="263843"/>
                      <a:pt x="145733" y="257175"/>
                    </a:cubicBezTo>
                    <a:lnTo>
                      <a:pt x="145733" y="11430"/>
                    </a:lnTo>
                    <a:cubicBezTo>
                      <a:pt x="146685" y="5715"/>
                      <a:pt x="140970" y="0"/>
                      <a:pt x="135255" y="0"/>
                    </a:cubicBezTo>
                    <a:close/>
                  </a:path>
                </a:pathLst>
              </a:custGeom>
              <a:solidFill>
                <a:srgbClr val="FFFFFF"/>
              </a:solidFill>
              <a:ln w="9525" cap="flat">
                <a:noFill/>
                <a:prstDash val="solid"/>
                <a:miter/>
              </a:ln>
            </p:spPr>
            <p:txBody>
              <a:bodyPr rtlCol="0" anchor="ctr"/>
              <a:lstStyle/>
              <a:p>
                <a:endParaRPr lang="en-GB" dirty="0"/>
              </a:p>
            </p:txBody>
          </p:sp>
          <p:sp>
            <p:nvSpPr>
              <p:cNvPr id="204" name="Freeform: Shape 203">
                <a:extLst>
                  <a:ext uri="{FF2B5EF4-FFF2-40B4-BE49-F238E27FC236}">
                    <a16:creationId xmlns:a16="http://schemas.microsoft.com/office/drawing/2014/main" id="{DCFDC012-865D-4C19-8464-18BCDCA6E8FA}"/>
                  </a:ext>
                </a:extLst>
              </p:cNvPr>
              <p:cNvSpPr/>
              <p:nvPr/>
            </p:nvSpPr>
            <p:spPr>
              <a:xfrm>
                <a:off x="5177472" y="3315493"/>
                <a:ext cx="73342" cy="268605"/>
              </a:xfrm>
              <a:custGeom>
                <a:avLst/>
                <a:gdLst>
                  <a:gd name="connsiteX0" fmla="*/ 61913 w 73342"/>
                  <a:gd name="connsiteY0" fmla="*/ 0 h 268605"/>
                  <a:gd name="connsiteX1" fmla="*/ 0 w 73342"/>
                  <a:gd name="connsiteY1" fmla="*/ 0 h 268605"/>
                  <a:gd name="connsiteX2" fmla="*/ 0 w 73342"/>
                  <a:gd name="connsiteY2" fmla="*/ 268605 h 268605"/>
                  <a:gd name="connsiteX3" fmla="*/ 61913 w 73342"/>
                  <a:gd name="connsiteY3" fmla="*/ 268605 h 268605"/>
                  <a:gd name="connsiteX4" fmla="*/ 73342 w 73342"/>
                  <a:gd name="connsiteY4" fmla="*/ 257175 h 268605"/>
                  <a:gd name="connsiteX5" fmla="*/ 73342 w 73342"/>
                  <a:gd name="connsiteY5" fmla="*/ 11430 h 268605"/>
                  <a:gd name="connsiteX6" fmla="*/ 61913 w 73342"/>
                  <a:gd name="connsiteY6"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268605">
                    <a:moveTo>
                      <a:pt x="61913" y="0"/>
                    </a:moveTo>
                    <a:lnTo>
                      <a:pt x="0" y="0"/>
                    </a:lnTo>
                    <a:lnTo>
                      <a:pt x="0" y="268605"/>
                    </a:lnTo>
                    <a:lnTo>
                      <a:pt x="61913" y="268605"/>
                    </a:lnTo>
                    <a:cubicBezTo>
                      <a:pt x="68580" y="268605"/>
                      <a:pt x="73342" y="263843"/>
                      <a:pt x="73342" y="257175"/>
                    </a:cubicBezTo>
                    <a:lnTo>
                      <a:pt x="73342" y="11430"/>
                    </a:lnTo>
                    <a:cubicBezTo>
                      <a:pt x="73342" y="5715"/>
                      <a:pt x="67627" y="0"/>
                      <a:pt x="61913" y="0"/>
                    </a:cubicBezTo>
                    <a:close/>
                  </a:path>
                </a:pathLst>
              </a:custGeom>
              <a:solidFill>
                <a:srgbClr val="E5E6E8"/>
              </a:solidFill>
              <a:ln w="9525" cap="flat">
                <a:noFill/>
                <a:prstDash val="solid"/>
                <a:miter/>
              </a:ln>
            </p:spPr>
            <p:txBody>
              <a:bodyPr rtlCol="0" anchor="ctr"/>
              <a:lstStyle/>
              <a:p>
                <a:endParaRPr lang="en-GB" dirty="0"/>
              </a:p>
            </p:txBody>
          </p:sp>
          <p:sp>
            <p:nvSpPr>
              <p:cNvPr id="205" name="Freeform: Shape 204">
                <a:extLst>
                  <a:ext uri="{FF2B5EF4-FFF2-40B4-BE49-F238E27FC236}">
                    <a16:creationId xmlns:a16="http://schemas.microsoft.com/office/drawing/2014/main" id="{0C3DCBD9-8998-4CEB-90BD-B2400C6E27B6}"/>
                  </a:ext>
                </a:extLst>
              </p:cNvPr>
              <p:cNvSpPr/>
              <p:nvPr/>
            </p:nvSpPr>
            <p:spPr>
              <a:xfrm>
                <a:off x="5165089" y="3557428"/>
                <a:ext cx="24764" cy="19050"/>
              </a:xfrm>
              <a:custGeom>
                <a:avLst/>
                <a:gdLst>
                  <a:gd name="connsiteX0" fmla="*/ 20002 w 24764"/>
                  <a:gd name="connsiteY0" fmla="*/ 0 h 19050"/>
                  <a:gd name="connsiteX1" fmla="*/ 4763 w 24764"/>
                  <a:gd name="connsiteY1" fmla="*/ 0 h 19050"/>
                  <a:gd name="connsiteX2" fmla="*/ 0 w 24764"/>
                  <a:gd name="connsiteY2" fmla="*/ 4763 h 19050"/>
                  <a:gd name="connsiteX3" fmla="*/ 0 w 24764"/>
                  <a:gd name="connsiteY3" fmla="*/ 14288 h 19050"/>
                  <a:gd name="connsiteX4" fmla="*/ 4763 w 24764"/>
                  <a:gd name="connsiteY4" fmla="*/ 19050 h 19050"/>
                  <a:gd name="connsiteX5" fmla="*/ 20002 w 24764"/>
                  <a:gd name="connsiteY5" fmla="*/ 19050 h 19050"/>
                  <a:gd name="connsiteX6" fmla="*/ 24765 w 24764"/>
                  <a:gd name="connsiteY6" fmla="*/ 14288 h 19050"/>
                  <a:gd name="connsiteX7" fmla="*/ 24765 w 24764"/>
                  <a:gd name="connsiteY7" fmla="*/ 4763 h 19050"/>
                  <a:gd name="connsiteX8" fmla="*/ 20002 w 24764"/>
                  <a:gd name="connsiteY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9050">
                    <a:moveTo>
                      <a:pt x="20002" y="0"/>
                    </a:moveTo>
                    <a:lnTo>
                      <a:pt x="4763" y="0"/>
                    </a:lnTo>
                    <a:cubicBezTo>
                      <a:pt x="1905" y="0"/>
                      <a:pt x="0" y="1905"/>
                      <a:pt x="0" y="4763"/>
                    </a:cubicBezTo>
                    <a:lnTo>
                      <a:pt x="0" y="14288"/>
                    </a:lnTo>
                    <a:cubicBezTo>
                      <a:pt x="0" y="17145"/>
                      <a:pt x="1905" y="19050"/>
                      <a:pt x="4763" y="19050"/>
                    </a:cubicBezTo>
                    <a:lnTo>
                      <a:pt x="20002" y="19050"/>
                    </a:lnTo>
                    <a:cubicBezTo>
                      <a:pt x="22860" y="19050"/>
                      <a:pt x="24765" y="17145"/>
                      <a:pt x="24765" y="14288"/>
                    </a:cubicBezTo>
                    <a:lnTo>
                      <a:pt x="24765" y="4763"/>
                    </a:lnTo>
                    <a:cubicBezTo>
                      <a:pt x="24765" y="1905"/>
                      <a:pt x="21908" y="0"/>
                      <a:pt x="20002" y="0"/>
                    </a:cubicBezTo>
                    <a:close/>
                  </a:path>
                </a:pathLst>
              </a:custGeom>
              <a:solidFill>
                <a:srgbClr val="CDCDD1"/>
              </a:solidFill>
              <a:ln w="9525" cap="flat">
                <a:noFill/>
                <a:prstDash val="solid"/>
                <a:miter/>
              </a:ln>
            </p:spPr>
            <p:txBody>
              <a:bodyPr rtlCol="0" anchor="ctr"/>
              <a:lstStyle/>
              <a:p>
                <a:endParaRPr lang="en-GB" dirty="0"/>
              </a:p>
            </p:txBody>
          </p:sp>
          <p:sp>
            <p:nvSpPr>
              <p:cNvPr id="206" name="Freeform: Shape 205">
                <a:extLst>
                  <a:ext uri="{FF2B5EF4-FFF2-40B4-BE49-F238E27FC236}">
                    <a16:creationId xmlns:a16="http://schemas.microsoft.com/office/drawing/2014/main" id="{5C8CCFE4-B511-4D20-BFEC-3C43E505B212}"/>
                  </a:ext>
                </a:extLst>
              </p:cNvPr>
              <p:cNvSpPr/>
              <p:nvPr/>
            </p:nvSpPr>
            <p:spPr>
              <a:xfrm>
                <a:off x="5158422" y="3327875"/>
                <a:ext cx="38100" cy="5715"/>
              </a:xfrm>
              <a:custGeom>
                <a:avLst/>
                <a:gdLst>
                  <a:gd name="connsiteX0" fmla="*/ 36195 w 38100"/>
                  <a:gd name="connsiteY0" fmla="*/ 0 h 5715"/>
                  <a:gd name="connsiteX1" fmla="*/ 1905 w 38100"/>
                  <a:gd name="connsiteY1" fmla="*/ 0 h 5715"/>
                  <a:gd name="connsiteX2" fmla="*/ 0 w 38100"/>
                  <a:gd name="connsiteY2" fmla="*/ 1905 h 5715"/>
                  <a:gd name="connsiteX3" fmla="*/ 0 w 38100"/>
                  <a:gd name="connsiteY3" fmla="*/ 3810 h 5715"/>
                  <a:gd name="connsiteX4" fmla="*/ 1905 w 38100"/>
                  <a:gd name="connsiteY4" fmla="*/ 5715 h 5715"/>
                  <a:gd name="connsiteX5" fmla="*/ 36195 w 38100"/>
                  <a:gd name="connsiteY5" fmla="*/ 5715 h 5715"/>
                  <a:gd name="connsiteX6" fmla="*/ 38100 w 38100"/>
                  <a:gd name="connsiteY6" fmla="*/ 3810 h 5715"/>
                  <a:gd name="connsiteX7" fmla="*/ 38100 w 38100"/>
                  <a:gd name="connsiteY7" fmla="*/ 1905 h 5715"/>
                  <a:gd name="connsiteX8" fmla="*/ 36195 w 38100"/>
                  <a:gd name="connsiteY8"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
                    <a:moveTo>
                      <a:pt x="36195" y="0"/>
                    </a:moveTo>
                    <a:lnTo>
                      <a:pt x="1905" y="0"/>
                    </a:lnTo>
                    <a:cubicBezTo>
                      <a:pt x="952" y="0"/>
                      <a:pt x="0" y="953"/>
                      <a:pt x="0" y="1905"/>
                    </a:cubicBezTo>
                    <a:lnTo>
                      <a:pt x="0" y="3810"/>
                    </a:lnTo>
                    <a:cubicBezTo>
                      <a:pt x="0" y="4763"/>
                      <a:pt x="952" y="5715"/>
                      <a:pt x="1905" y="5715"/>
                    </a:cubicBezTo>
                    <a:lnTo>
                      <a:pt x="36195" y="5715"/>
                    </a:lnTo>
                    <a:cubicBezTo>
                      <a:pt x="37148" y="5715"/>
                      <a:pt x="38100" y="4763"/>
                      <a:pt x="38100" y="3810"/>
                    </a:cubicBezTo>
                    <a:lnTo>
                      <a:pt x="38100" y="1905"/>
                    </a:lnTo>
                    <a:cubicBezTo>
                      <a:pt x="38100" y="953"/>
                      <a:pt x="37148" y="0"/>
                      <a:pt x="36195" y="0"/>
                    </a:cubicBezTo>
                    <a:close/>
                  </a:path>
                </a:pathLst>
              </a:custGeom>
              <a:solidFill>
                <a:srgbClr val="CDCDD1"/>
              </a:solidFill>
              <a:ln w="9525" cap="flat">
                <a:noFill/>
                <a:prstDash val="solid"/>
                <a:miter/>
              </a:ln>
            </p:spPr>
            <p:txBody>
              <a:bodyPr rtlCol="0" anchor="ctr"/>
              <a:lstStyle/>
              <a:p>
                <a:endParaRPr lang="en-GB" dirty="0"/>
              </a:p>
            </p:txBody>
          </p:sp>
          <p:sp>
            <p:nvSpPr>
              <p:cNvPr id="207" name="Freeform: Shape 206">
                <a:extLst>
                  <a:ext uri="{FF2B5EF4-FFF2-40B4-BE49-F238E27FC236}">
                    <a16:creationId xmlns:a16="http://schemas.microsoft.com/office/drawing/2014/main" id="{6D32B319-F759-445D-9D02-B2DA7E810536}"/>
                  </a:ext>
                </a:extLst>
              </p:cNvPr>
              <p:cNvSpPr/>
              <p:nvPr/>
            </p:nvSpPr>
            <p:spPr>
              <a:xfrm>
                <a:off x="5177472" y="3327875"/>
                <a:ext cx="19050" cy="6667"/>
              </a:xfrm>
              <a:custGeom>
                <a:avLst/>
                <a:gdLst>
                  <a:gd name="connsiteX0" fmla="*/ 17145 w 19050"/>
                  <a:gd name="connsiteY0" fmla="*/ 0 h 6667"/>
                  <a:gd name="connsiteX1" fmla="*/ 0 w 19050"/>
                  <a:gd name="connsiteY1" fmla="*/ 0 h 6667"/>
                  <a:gd name="connsiteX2" fmla="*/ 0 w 19050"/>
                  <a:gd name="connsiteY2" fmla="*/ 6668 h 6667"/>
                  <a:gd name="connsiteX3" fmla="*/ 17145 w 19050"/>
                  <a:gd name="connsiteY3" fmla="*/ 6668 h 6667"/>
                  <a:gd name="connsiteX4" fmla="*/ 19050 w 19050"/>
                  <a:gd name="connsiteY4" fmla="*/ 4763 h 6667"/>
                  <a:gd name="connsiteX5" fmla="*/ 19050 w 19050"/>
                  <a:gd name="connsiteY5" fmla="*/ 1905 h 6667"/>
                  <a:gd name="connsiteX6" fmla="*/ 17145 w 19050"/>
                  <a:gd name="connsiteY6"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
                    <a:moveTo>
                      <a:pt x="17145" y="0"/>
                    </a:moveTo>
                    <a:lnTo>
                      <a:pt x="0" y="0"/>
                    </a:lnTo>
                    <a:lnTo>
                      <a:pt x="0" y="6668"/>
                    </a:lnTo>
                    <a:lnTo>
                      <a:pt x="17145" y="6668"/>
                    </a:lnTo>
                    <a:cubicBezTo>
                      <a:pt x="18098" y="6668"/>
                      <a:pt x="19050" y="5715"/>
                      <a:pt x="19050" y="4763"/>
                    </a:cubicBezTo>
                    <a:lnTo>
                      <a:pt x="19050" y="1905"/>
                    </a:lnTo>
                    <a:cubicBezTo>
                      <a:pt x="19050" y="953"/>
                      <a:pt x="18098" y="0"/>
                      <a:pt x="17145" y="0"/>
                    </a:cubicBezTo>
                    <a:close/>
                  </a:path>
                </a:pathLst>
              </a:custGeom>
              <a:solidFill>
                <a:srgbClr val="B6B7BB"/>
              </a:solidFill>
              <a:ln w="9525" cap="flat">
                <a:noFill/>
                <a:prstDash val="solid"/>
                <a:miter/>
              </a:ln>
            </p:spPr>
            <p:txBody>
              <a:bodyPr rtlCol="0" anchor="ctr"/>
              <a:lstStyle/>
              <a:p>
                <a:endParaRPr lang="en-GB" dirty="0"/>
              </a:p>
            </p:txBody>
          </p:sp>
          <p:sp>
            <p:nvSpPr>
              <p:cNvPr id="208" name="Freeform: Shape 207">
                <a:extLst>
                  <a:ext uri="{FF2B5EF4-FFF2-40B4-BE49-F238E27FC236}">
                    <a16:creationId xmlns:a16="http://schemas.microsoft.com/office/drawing/2014/main" id="{DDDCE9F8-1ECF-48B0-931A-390427D286B4}"/>
                  </a:ext>
                </a:extLst>
              </p:cNvPr>
              <p:cNvSpPr/>
              <p:nvPr/>
            </p:nvSpPr>
            <p:spPr>
              <a:xfrm>
                <a:off x="5177472" y="3557428"/>
                <a:ext cx="12382" cy="18097"/>
              </a:xfrm>
              <a:custGeom>
                <a:avLst/>
                <a:gdLst>
                  <a:gd name="connsiteX0" fmla="*/ 7620 w 12382"/>
                  <a:gd name="connsiteY0" fmla="*/ 0 h 18097"/>
                  <a:gd name="connsiteX1" fmla="*/ 0 w 12382"/>
                  <a:gd name="connsiteY1" fmla="*/ 0 h 18097"/>
                  <a:gd name="connsiteX2" fmla="*/ 0 w 12382"/>
                  <a:gd name="connsiteY2" fmla="*/ 18097 h 18097"/>
                  <a:gd name="connsiteX3" fmla="*/ 7620 w 12382"/>
                  <a:gd name="connsiteY3" fmla="*/ 18097 h 18097"/>
                  <a:gd name="connsiteX4" fmla="*/ 12382 w 12382"/>
                  <a:gd name="connsiteY4" fmla="*/ 13335 h 18097"/>
                  <a:gd name="connsiteX5" fmla="*/ 12382 w 12382"/>
                  <a:gd name="connsiteY5" fmla="*/ 3810 h 18097"/>
                  <a:gd name="connsiteX6" fmla="*/ 7620 w 12382"/>
                  <a:gd name="connsiteY6"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 h="18097">
                    <a:moveTo>
                      <a:pt x="7620" y="0"/>
                    </a:moveTo>
                    <a:lnTo>
                      <a:pt x="0" y="0"/>
                    </a:lnTo>
                    <a:lnTo>
                      <a:pt x="0" y="18097"/>
                    </a:lnTo>
                    <a:lnTo>
                      <a:pt x="7620" y="18097"/>
                    </a:lnTo>
                    <a:cubicBezTo>
                      <a:pt x="10477" y="18097"/>
                      <a:pt x="12382" y="16192"/>
                      <a:pt x="12382" y="13335"/>
                    </a:cubicBezTo>
                    <a:lnTo>
                      <a:pt x="12382" y="3810"/>
                    </a:lnTo>
                    <a:cubicBezTo>
                      <a:pt x="12382" y="1905"/>
                      <a:pt x="9525" y="0"/>
                      <a:pt x="7620" y="0"/>
                    </a:cubicBezTo>
                    <a:close/>
                  </a:path>
                </a:pathLst>
              </a:custGeom>
              <a:solidFill>
                <a:srgbClr val="B6B7BB"/>
              </a:solidFill>
              <a:ln w="9525" cap="flat">
                <a:noFill/>
                <a:prstDash val="solid"/>
                <a:miter/>
              </a:ln>
            </p:spPr>
            <p:txBody>
              <a:bodyPr rtlCol="0" anchor="ctr"/>
              <a:lstStyle/>
              <a:p>
                <a:endParaRPr lang="en-GB" dirty="0"/>
              </a:p>
            </p:txBody>
          </p:sp>
          <p:grpSp>
            <p:nvGrpSpPr>
              <p:cNvPr id="209" name="Graphic 37">
                <a:extLst>
                  <a:ext uri="{FF2B5EF4-FFF2-40B4-BE49-F238E27FC236}">
                    <a16:creationId xmlns:a16="http://schemas.microsoft.com/office/drawing/2014/main" id="{89FA43A8-0BED-4268-A677-52903717F67C}"/>
                  </a:ext>
                </a:extLst>
              </p:cNvPr>
              <p:cNvGrpSpPr/>
              <p:nvPr/>
            </p:nvGrpSpPr>
            <p:grpSpPr>
              <a:xfrm>
                <a:off x="5177472" y="3432650"/>
                <a:ext cx="9525" cy="9525"/>
                <a:chOff x="5177472" y="3432650"/>
                <a:chExt cx="9525" cy="9525"/>
              </a:xfrm>
              <a:solidFill>
                <a:srgbClr val="4E5B63"/>
              </a:solidFill>
            </p:grpSpPr>
            <p:sp>
              <p:nvSpPr>
                <p:cNvPr id="219" name="Freeform: Shape 218">
                  <a:extLst>
                    <a:ext uri="{FF2B5EF4-FFF2-40B4-BE49-F238E27FC236}">
                      <a16:creationId xmlns:a16="http://schemas.microsoft.com/office/drawing/2014/main" id="{0127722A-AF87-46CB-A7A5-53711EE63279}"/>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sp>
              <p:nvSpPr>
                <p:cNvPr id="220" name="Freeform: Shape 219">
                  <a:extLst>
                    <a:ext uri="{FF2B5EF4-FFF2-40B4-BE49-F238E27FC236}">
                      <a16:creationId xmlns:a16="http://schemas.microsoft.com/office/drawing/2014/main" id="{A419152D-24E3-4CC0-A065-B3CDA7FD40A9}"/>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grpSp>
          <p:grpSp>
            <p:nvGrpSpPr>
              <p:cNvPr id="210" name="Graphic 37">
                <a:extLst>
                  <a:ext uri="{FF2B5EF4-FFF2-40B4-BE49-F238E27FC236}">
                    <a16:creationId xmlns:a16="http://schemas.microsoft.com/office/drawing/2014/main" id="{EB66E345-BE0C-4DCB-8E08-43D7CB8684E3}"/>
                  </a:ext>
                </a:extLst>
              </p:cNvPr>
              <p:cNvGrpSpPr/>
              <p:nvPr/>
            </p:nvGrpSpPr>
            <p:grpSpPr>
              <a:xfrm>
                <a:off x="5104129" y="3349783"/>
                <a:ext cx="146685" cy="201929"/>
                <a:chOff x="5104129" y="3349783"/>
                <a:chExt cx="146685" cy="201929"/>
              </a:xfrm>
            </p:grpSpPr>
            <p:sp>
              <p:nvSpPr>
                <p:cNvPr id="217" name="Freeform: Shape 216">
                  <a:extLst>
                    <a:ext uri="{FF2B5EF4-FFF2-40B4-BE49-F238E27FC236}">
                      <a16:creationId xmlns:a16="http://schemas.microsoft.com/office/drawing/2014/main" id="{AD4542E4-AE48-4C5F-8AC3-A5C69343151E}"/>
                    </a:ext>
                  </a:extLst>
                </p:cNvPr>
                <p:cNvSpPr/>
                <p:nvPr/>
              </p:nvSpPr>
              <p:spPr>
                <a:xfrm>
                  <a:off x="5104129" y="3349783"/>
                  <a:ext cx="145732" cy="201929"/>
                </a:xfrm>
                <a:custGeom>
                  <a:avLst/>
                  <a:gdLst>
                    <a:gd name="connsiteX0" fmla="*/ 0 w 145732"/>
                    <a:gd name="connsiteY0" fmla="*/ 0 h 201929"/>
                    <a:gd name="connsiteX1" fmla="*/ 145733 w 145732"/>
                    <a:gd name="connsiteY1" fmla="*/ 0 h 201929"/>
                    <a:gd name="connsiteX2" fmla="*/ 145733 w 145732"/>
                    <a:gd name="connsiteY2" fmla="*/ 201930 h 201929"/>
                    <a:gd name="connsiteX3" fmla="*/ 0 w 14573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145732" h="201929">
                      <a:moveTo>
                        <a:pt x="0" y="0"/>
                      </a:moveTo>
                      <a:lnTo>
                        <a:pt x="145733" y="0"/>
                      </a:lnTo>
                      <a:lnTo>
                        <a:pt x="145733" y="201930"/>
                      </a:lnTo>
                      <a:lnTo>
                        <a:pt x="0" y="201930"/>
                      </a:lnTo>
                      <a:close/>
                    </a:path>
                  </a:pathLst>
                </a:custGeom>
                <a:solidFill>
                  <a:srgbClr val="40B3BC"/>
                </a:solidFill>
                <a:ln w="9525" cap="flat">
                  <a:noFill/>
                  <a:prstDash val="solid"/>
                  <a:miter/>
                </a:ln>
              </p:spPr>
              <p:txBody>
                <a:bodyPr rtlCol="0" anchor="ctr"/>
                <a:lstStyle/>
                <a:p>
                  <a:endParaRPr lang="en-GB" dirty="0"/>
                </a:p>
              </p:txBody>
            </p:sp>
            <p:sp>
              <p:nvSpPr>
                <p:cNvPr id="218" name="Freeform: Shape 217">
                  <a:extLst>
                    <a:ext uri="{FF2B5EF4-FFF2-40B4-BE49-F238E27FC236}">
                      <a16:creationId xmlns:a16="http://schemas.microsoft.com/office/drawing/2014/main" id="{67FD66EA-0C73-448B-A838-E4A431C9C9BD}"/>
                    </a:ext>
                  </a:extLst>
                </p:cNvPr>
                <p:cNvSpPr/>
                <p:nvPr/>
              </p:nvSpPr>
              <p:spPr>
                <a:xfrm>
                  <a:off x="5177472" y="3349783"/>
                  <a:ext cx="73342" cy="201929"/>
                </a:xfrm>
                <a:custGeom>
                  <a:avLst/>
                  <a:gdLst>
                    <a:gd name="connsiteX0" fmla="*/ 0 w 73342"/>
                    <a:gd name="connsiteY0" fmla="*/ 0 h 201929"/>
                    <a:gd name="connsiteX1" fmla="*/ 73342 w 73342"/>
                    <a:gd name="connsiteY1" fmla="*/ 0 h 201929"/>
                    <a:gd name="connsiteX2" fmla="*/ 73342 w 73342"/>
                    <a:gd name="connsiteY2" fmla="*/ 201930 h 201929"/>
                    <a:gd name="connsiteX3" fmla="*/ 0 w 7334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73342" h="201929">
                      <a:moveTo>
                        <a:pt x="0" y="0"/>
                      </a:moveTo>
                      <a:lnTo>
                        <a:pt x="73342" y="0"/>
                      </a:lnTo>
                      <a:lnTo>
                        <a:pt x="73342" y="201930"/>
                      </a:lnTo>
                      <a:lnTo>
                        <a:pt x="0" y="201930"/>
                      </a:lnTo>
                      <a:close/>
                    </a:path>
                  </a:pathLst>
                </a:custGeom>
                <a:solidFill>
                  <a:srgbClr val="23939D"/>
                </a:solidFill>
                <a:ln w="9525" cap="flat">
                  <a:noFill/>
                  <a:prstDash val="solid"/>
                  <a:miter/>
                </a:ln>
              </p:spPr>
              <p:txBody>
                <a:bodyPr rtlCol="0" anchor="ctr"/>
                <a:lstStyle/>
                <a:p>
                  <a:endParaRPr lang="en-GB" dirty="0"/>
                </a:p>
              </p:txBody>
            </p:sp>
          </p:grpSp>
          <p:grpSp>
            <p:nvGrpSpPr>
              <p:cNvPr id="211" name="Graphic 37">
                <a:extLst>
                  <a:ext uri="{FF2B5EF4-FFF2-40B4-BE49-F238E27FC236}">
                    <a16:creationId xmlns:a16="http://schemas.microsoft.com/office/drawing/2014/main" id="{56F6B6D6-2313-4796-BEF5-02C9C9D3A206}"/>
                  </a:ext>
                </a:extLst>
              </p:cNvPr>
              <p:cNvGrpSpPr/>
              <p:nvPr/>
            </p:nvGrpSpPr>
            <p:grpSpPr>
              <a:xfrm>
                <a:off x="5115559" y="3385025"/>
                <a:ext cx="123825" cy="123825"/>
                <a:chOff x="5115559" y="3385025"/>
                <a:chExt cx="123825" cy="123825"/>
              </a:xfrm>
            </p:grpSpPr>
            <p:grpSp>
              <p:nvGrpSpPr>
                <p:cNvPr id="212" name="Graphic 37">
                  <a:extLst>
                    <a:ext uri="{FF2B5EF4-FFF2-40B4-BE49-F238E27FC236}">
                      <a16:creationId xmlns:a16="http://schemas.microsoft.com/office/drawing/2014/main" id="{A4ED64A0-12EF-4583-A233-34601DDCC500}"/>
                    </a:ext>
                  </a:extLst>
                </p:cNvPr>
                <p:cNvGrpSpPr/>
                <p:nvPr/>
              </p:nvGrpSpPr>
              <p:grpSpPr>
                <a:xfrm>
                  <a:off x="5115559" y="3385025"/>
                  <a:ext cx="123825" cy="123825"/>
                  <a:chOff x="5115559" y="3385025"/>
                  <a:chExt cx="123825" cy="123825"/>
                </a:xfrm>
              </p:grpSpPr>
              <p:sp>
                <p:nvSpPr>
                  <p:cNvPr id="215" name="Freeform: Shape 214">
                    <a:extLst>
                      <a:ext uri="{FF2B5EF4-FFF2-40B4-BE49-F238E27FC236}">
                        <a16:creationId xmlns:a16="http://schemas.microsoft.com/office/drawing/2014/main" id="{0A25D779-91F6-4042-BDCF-97E6C6A26FE2}"/>
                      </a:ext>
                    </a:extLst>
                  </p:cNvPr>
                  <p:cNvSpPr/>
                  <p:nvPr/>
                </p:nvSpPr>
                <p:spPr>
                  <a:xfrm>
                    <a:off x="5115559" y="3385026"/>
                    <a:ext cx="123825" cy="123824"/>
                  </a:xfrm>
                  <a:custGeom>
                    <a:avLst/>
                    <a:gdLst>
                      <a:gd name="connsiteX0" fmla="*/ 123825 w 123825"/>
                      <a:gd name="connsiteY0" fmla="*/ 61912 h 123824"/>
                      <a:gd name="connsiteX1" fmla="*/ 61913 w 123825"/>
                      <a:gd name="connsiteY1" fmla="*/ 123825 h 123824"/>
                      <a:gd name="connsiteX2" fmla="*/ 0 w 123825"/>
                      <a:gd name="connsiteY2" fmla="*/ 61912 h 123824"/>
                      <a:gd name="connsiteX3" fmla="*/ 61913 w 123825"/>
                      <a:gd name="connsiteY3" fmla="*/ 0 h 123824"/>
                      <a:gd name="connsiteX4" fmla="*/ 123825 w 123825"/>
                      <a:gd name="connsiteY4" fmla="*/ 61912 h 12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4">
                        <a:moveTo>
                          <a:pt x="123825" y="61912"/>
                        </a:moveTo>
                        <a:cubicBezTo>
                          <a:pt x="123825" y="96106"/>
                          <a:pt x="96106" y="123825"/>
                          <a:pt x="61913" y="123825"/>
                        </a:cubicBezTo>
                        <a:cubicBezTo>
                          <a:pt x="27719" y="123825"/>
                          <a:pt x="0" y="96106"/>
                          <a:pt x="0" y="61912"/>
                        </a:cubicBezTo>
                        <a:cubicBezTo>
                          <a:pt x="0" y="27719"/>
                          <a:pt x="27719" y="0"/>
                          <a:pt x="61913" y="0"/>
                        </a:cubicBezTo>
                        <a:cubicBezTo>
                          <a:pt x="96106" y="0"/>
                          <a:pt x="123825" y="27719"/>
                          <a:pt x="123825" y="61912"/>
                        </a:cubicBezTo>
                        <a:close/>
                      </a:path>
                    </a:pathLst>
                  </a:custGeom>
                  <a:solidFill>
                    <a:srgbClr val="FFFFFF"/>
                  </a:solidFill>
                  <a:ln w="9525" cap="flat">
                    <a:noFill/>
                    <a:prstDash val="solid"/>
                    <a:miter/>
                  </a:ln>
                </p:spPr>
                <p:txBody>
                  <a:bodyPr rtlCol="0" anchor="ctr"/>
                  <a:lstStyle/>
                  <a:p>
                    <a:endParaRPr lang="en-GB" dirty="0"/>
                  </a:p>
                </p:txBody>
              </p:sp>
              <p:sp>
                <p:nvSpPr>
                  <p:cNvPr id="216" name="Freeform: Shape 215">
                    <a:extLst>
                      <a:ext uri="{FF2B5EF4-FFF2-40B4-BE49-F238E27FC236}">
                        <a16:creationId xmlns:a16="http://schemas.microsoft.com/office/drawing/2014/main" id="{D54E1ABC-540D-454A-A6A1-46CE8D56C3E1}"/>
                      </a:ext>
                    </a:extLst>
                  </p:cNvPr>
                  <p:cNvSpPr/>
                  <p:nvPr/>
                </p:nvSpPr>
                <p:spPr>
                  <a:xfrm>
                    <a:off x="5177472" y="3385025"/>
                    <a:ext cx="61912" cy="123825"/>
                  </a:xfrm>
                  <a:custGeom>
                    <a:avLst/>
                    <a:gdLst>
                      <a:gd name="connsiteX0" fmla="*/ 0 w 61912"/>
                      <a:gd name="connsiteY0" fmla="*/ 0 h 123825"/>
                      <a:gd name="connsiteX1" fmla="*/ 0 w 61912"/>
                      <a:gd name="connsiteY1" fmla="*/ 123825 h 123825"/>
                      <a:gd name="connsiteX2" fmla="*/ 61913 w 61912"/>
                      <a:gd name="connsiteY2" fmla="*/ 61913 h 123825"/>
                      <a:gd name="connsiteX3" fmla="*/ 0 w 61912"/>
                      <a:gd name="connsiteY3" fmla="*/ 0 h 123825"/>
                    </a:gdLst>
                    <a:ahLst/>
                    <a:cxnLst>
                      <a:cxn ang="0">
                        <a:pos x="connsiteX0" y="connsiteY0"/>
                      </a:cxn>
                      <a:cxn ang="0">
                        <a:pos x="connsiteX1" y="connsiteY1"/>
                      </a:cxn>
                      <a:cxn ang="0">
                        <a:pos x="connsiteX2" y="connsiteY2"/>
                      </a:cxn>
                      <a:cxn ang="0">
                        <a:pos x="connsiteX3" y="connsiteY3"/>
                      </a:cxn>
                    </a:cxnLst>
                    <a:rect l="l" t="t" r="r" b="b"/>
                    <a:pathLst>
                      <a:path w="61912" h="123825">
                        <a:moveTo>
                          <a:pt x="0" y="0"/>
                        </a:moveTo>
                        <a:lnTo>
                          <a:pt x="0" y="123825"/>
                        </a:lnTo>
                        <a:cubicBezTo>
                          <a:pt x="34290" y="123825"/>
                          <a:pt x="61913" y="96203"/>
                          <a:pt x="61913" y="61913"/>
                        </a:cubicBezTo>
                        <a:cubicBezTo>
                          <a:pt x="61913" y="27623"/>
                          <a:pt x="34290" y="0"/>
                          <a:pt x="0" y="0"/>
                        </a:cubicBezTo>
                        <a:close/>
                      </a:path>
                    </a:pathLst>
                  </a:custGeom>
                  <a:solidFill>
                    <a:srgbClr val="E5E6E8"/>
                  </a:solidFill>
                  <a:ln w="9525" cap="flat">
                    <a:noFill/>
                    <a:prstDash val="solid"/>
                    <a:miter/>
                  </a:ln>
                </p:spPr>
                <p:txBody>
                  <a:bodyPr rtlCol="0" anchor="ctr"/>
                  <a:lstStyle/>
                  <a:p>
                    <a:endParaRPr lang="en-GB" dirty="0"/>
                  </a:p>
                </p:txBody>
              </p:sp>
            </p:grpSp>
            <p:sp>
              <p:nvSpPr>
                <p:cNvPr id="213" name="Freeform: Shape 212">
                  <a:extLst>
                    <a:ext uri="{FF2B5EF4-FFF2-40B4-BE49-F238E27FC236}">
                      <a16:creationId xmlns:a16="http://schemas.microsoft.com/office/drawing/2014/main" id="{E6143232-7055-464C-8096-16F18AC4B4D4}"/>
                    </a:ext>
                  </a:extLst>
                </p:cNvPr>
                <p:cNvSpPr/>
                <p:nvPr/>
              </p:nvSpPr>
              <p:spPr>
                <a:xfrm>
                  <a:off x="5143181" y="3397408"/>
                  <a:ext cx="69532" cy="89534"/>
                </a:xfrm>
                <a:custGeom>
                  <a:avLst/>
                  <a:gdLst>
                    <a:gd name="connsiteX0" fmla="*/ 63818 w 69532"/>
                    <a:gd name="connsiteY0" fmla="*/ 32385 h 89534"/>
                    <a:gd name="connsiteX1" fmla="*/ 58103 w 69532"/>
                    <a:gd name="connsiteY1" fmla="*/ 32385 h 89534"/>
                    <a:gd name="connsiteX2" fmla="*/ 58103 w 69532"/>
                    <a:gd name="connsiteY2" fmla="*/ 19050 h 89534"/>
                    <a:gd name="connsiteX3" fmla="*/ 39053 w 69532"/>
                    <a:gd name="connsiteY3" fmla="*/ 0 h 89534"/>
                    <a:gd name="connsiteX4" fmla="*/ 30480 w 69532"/>
                    <a:gd name="connsiteY4" fmla="*/ 0 h 89534"/>
                    <a:gd name="connsiteX5" fmla="*/ 11430 w 69532"/>
                    <a:gd name="connsiteY5" fmla="*/ 19050 h 89534"/>
                    <a:gd name="connsiteX6" fmla="*/ 11430 w 69532"/>
                    <a:gd name="connsiteY6" fmla="*/ 32385 h 89534"/>
                    <a:gd name="connsiteX7" fmla="*/ 5715 w 69532"/>
                    <a:gd name="connsiteY7" fmla="*/ 32385 h 89534"/>
                    <a:gd name="connsiteX8" fmla="*/ 0 w 69532"/>
                    <a:gd name="connsiteY8" fmla="*/ 38100 h 89534"/>
                    <a:gd name="connsiteX9" fmla="*/ 0 w 69532"/>
                    <a:gd name="connsiteY9" fmla="*/ 83820 h 89534"/>
                    <a:gd name="connsiteX10" fmla="*/ 5715 w 69532"/>
                    <a:gd name="connsiteY10" fmla="*/ 89535 h 89534"/>
                    <a:gd name="connsiteX11" fmla="*/ 63818 w 69532"/>
                    <a:gd name="connsiteY11" fmla="*/ 89535 h 89534"/>
                    <a:gd name="connsiteX12" fmla="*/ 69532 w 69532"/>
                    <a:gd name="connsiteY12" fmla="*/ 83820 h 89534"/>
                    <a:gd name="connsiteX13" fmla="*/ 69532 w 69532"/>
                    <a:gd name="connsiteY13" fmla="*/ 38100 h 89534"/>
                    <a:gd name="connsiteX14" fmla="*/ 63818 w 69532"/>
                    <a:gd name="connsiteY14" fmla="*/ 32385 h 89534"/>
                    <a:gd name="connsiteX15" fmla="*/ 44768 w 69532"/>
                    <a:gd name="connsiteY15" fmla="*/ 77153 h 89534"/>
                    <a:gd name="connsiteX16" fmla="*/ 42863 w 69532"/>
                    <a:gd name="connsiteY16" fmla="*/ 80010 h 89534"/>
                    <a:gd name="connsiteX17" fmla="*/ 27622 w 69532"/>
                    <a:gd name="connsiteY17" fmla="*/ 80010 h 89534"/>
                    <a:gd name="connsiteX18" fmla="*/ 25718 w 69532"/>
                    <a:gd name="connsiteY18" fmla="*/ 77153 h 89534"/>
                    <a:gd name="connsiteX19" fmla="*/ 29528 w 69532"/>
                    <a:gd name="connsiteY19" fmla="*/ 61912 h 89534"/>
                    <a:gd name="connsiteX20" fmla="*/ 29528 w 69532"/>
                    <a:gd name="connsiteY20" fmla="*/ 60960 h 89534"/>
                    <a:gd name="connsiteX21" fmla="*/ 24765 w 69532"/>
                    <a:gd name="connsiteY21" fmla="*/ 49530 h 89534"/>
                    <a:gd name="connsiteX22" fmla="*/ 33338 w 69532"/>
                    <a:gd name="connsiteY22" fmla="*/ 40957 h 89534"/>
                    <a:gd name="connsiteX23" fmla="*/ 46672 w 69532"/>
                    <a:gd name="connsiteY23" fmla="*/ 51435 h 89534"/>
                    <a:gd name="connsiteX24" fmla="*/ 41910 w 69532"/>
                    <a:gd name="connsiteY24" fmla="*/ 60960 h 89534"/>
                    <a:gd name="connsiteX25" fmla="*/ 41910 w 69532"/>
                    <a:gd name="connsiteY25" fmla="*/ 61912 h 89534"/>
                    <a:gd name="connsiteX26" fmla="*/ 44768 w 69532"/>
                    <a:gd name="connsiteY26" fmla="*/ 77153 h 89534"/>
                    <a:gd name="connsiteX27" fmla="*/ 47625 w 69532"/>
                    <a:gd name="connsiteY27" fmla="*/ 32385 h 89534"/>
                    <a:gd name="connsiteX28" fmla="*/ 20955 w 69532"/>
                    <a:gd name="connsiteY28" fmla="*/ 32385 h 89534"/>
                    <a:gd name="connsiteX29" fmla="*/ 20955 w 69532"/>
                    <a:gd name="connsiteY29" fmla="*/ 19050 h 89534"/>
                    <a:gd name="connsiteX30" fmla="*/ 29528 w 69532"/>
                    <a:gd name="connsiteY30" fmla="*/ 10478 h 89534"/>
                    <a:gd name="connsiteX31" fmla="*/ 38100 w 69532"/>
                    <a:gd name="connsiteY31" fmla="*/ 10478 h 89534"/>
                    <a:gd name="connsiteX32" fmla="*/ 46672 w 69532"/>
                    <a:gd name="connsiteY32" fmla="*/ 19050 h 89534"/>
                    <a:gd name="connsiteX33" fmla="*/ 46672 w 69532"/>
                    <a:gd name="connsiteY33" fmla="*/ 3238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532" h="89534">
                      <a:moveTo>
                        <a:pt x="63818" y="32385"/>
                      </a:moveTo>
                      <a:lnTo>
                        <a:pt x="58103" y="32385"/>
                      </a:lnTo>
                      <a:lnTo>
                        <a:pt x="58103" y="19050"/>
                      </a:lnTo>
                      <a:cubicBezTo>
                        <a:pt x="58103" y="8572"/>
                        <a:pt x="49530" y="0"/>
                        <a:pt x="39053" y="0"/>
                      </a:cubicBezTo>
                      <a:lnTo>
                        <a:pt x="30480" y="0"/>
                      </a:lnTo>
                      <a:cubicBezTo>
                        <a:pt x="20003" y="0"/>
                        <a:pt x="11430" y="8572"/>
                        <a:pt x="11430" y="19050"/>
                      </a:cubicBezTo>
                      <a:lnTo>
                        <a:pt x="11430" y="32385"/>
                      </a:lnTo>
                      <a:lnTo>
                        <a:pt x="5715" y="32385"/>
                      </a:lnTo>
                      <a:cubicBezTo>
                        <a:pt x="2857" y="32385"/>
                        <a:pt x="0" y="35242"/>
                        <a:pt x="0" y="38100"/>
                      </a:cubicBezTo>
                      <a:lnTo>
                        <a:pt x="0" y="83820"/>
                      </a:lnTo>
                      <a:cubicBezTo>
                        <a:pt x="0" y="86678"/>
                        <a:pt x="2857" y="89535"/>
                        <a:pt x="5715" y="89535"/>
                      </a:cubicBezTo>
                      <a:lnTo>
                        <a:pt x="63818" y="89535"/>
                      </a:lnTo>
                      <a:cubicBezTo>
                        <a:pt x="66675" y="89535"/>
                        <a:pt x="69532" y="86678"/>
                        <a:pt x="69532" y="83820"/>
                      </a:cubicBezTo>
                      <a:lnTo>
                        <a:pt x="69532" y="38100"/>
                      </a:lnTo>
                      <a:cubicBezTo>
                        <a:pt x="68580" y="35242"/>
                        <a:pt x="66675" y="32385"/>
                        <a:pt x="63818" y="32385"/>
                      </a:cubicBezTo>
                      <a:close/>
                      <a:moveTo>
                        <a:pt x="44768" y="77153"/>
                      </a:moveTo>
                      <a:cubicBezTo>
                        <a:pt x="44768" y="78105"/>
                        <a:pt x="43815" y="80010"/>
                        <a:pt x="42863" y="80010"/>
                      </a:cubicBezTo>
                      <a:lnTo>
                        <a:pt x="27622" y="80010"/>
                      </a:lnTo>
                      <a:cubicBezTo>
                        <a:pt x="26670" y="80010"/>
                        <a:pt x="24765" y="79058"/>
                        <a:pt x="25718" y="77153"/>
                      </a:cubicBezTo>
                      <a:lnTo>
                        <a:pt x="29528" y="61912"/>
                      </a:lnTo>
                      <a:cubicBezTo>
                        <a:pt x="29528" y="61912"/>
                        <a:pt x="29528" y="60960"/>
                        <a:pt x="29528" y="60960"/>
                      </a:cubicBezTo>
                      <a:cubicBezTo>
                        <a:pt x="25718" y="59055"/>
                        <a:pt x="23813" y="54292"/>
                        <a:pt x="24765" y="49530"/>
                      </a:cubicBezTo>
                      <a:cubicBezTo>
                        <a:pt x="25718" y="44767"/>
                        <a:pt x="29528" y="40957"/>
                        <a:pt x="33338" y="40957"/>
                      </a:cubicBezTo>
                      <a:cubicBezTo>
                        <a:pt x="40005" y="40005"/>
                        <a:pt x="46672" y="44767"/>
                        <a:pt x="46672" y="51435"/>
                      </a:cubicBezTo>
                      <a:cubicBezTo>
                        <a:pt x="46672" y="55245"/>
                        <a:pt x="44768" y="59055"/>
                        <a:pt x="41910" y="60960"/>
                      </a:cubicBezTo>
                      <a:cubicBezTo>
                        <a:pt x="41910" y="60960"/>
                        <a:pt x="40957" y="61912"/>
                        <a:pt x="41910" y="61912"/>
                      </a:cubicBezTo>
                      <a:lnTo>
                        <a:pt x="44768" y="77153"/>
                      </a:lnTo>
                      <a:close/>
                      <a:moveTo>
                        <a:pt x="47625" y="32385"/>
                      </a:moveTo>
                      <a:lnTo>
                        <a:pt x="20955" y="32385"/>
                      </a:lnTo>
                      <a:lnTo>
                        <a:pt x="20955" y="19050"/>
                      </a:lnTo>
                      <a:cubicBezTo>
                        <a:pt x="20955" y="14288"/>
                        <a:pt x="24765" y="10478"/>
                        <a:pt x="29528" y="10478"/>
                      </a:cubicBezTo>
                      <a:lnTo>
                        <a:pt x="38100" y="10478"/>
                      </a:lnTo>
                      <a:cubicBezTo>
                        <a:pt x="42863" y="10478"/>
                        <a:pt x="46672" y="14288"/>
                        <a:pt x="46672" y="19050"/>
                      </a:cubicBezTo>
                      <a:lnTo>
                        <a:pt x="46672" y="32385"/>
                      </a:lnTo>
                      <a:close/>
                    </a:path>
                  </a:pathLst>
                </a:custGeom>
                <a:solidFill>
                  <a:srgbClr val="2B4149"/>
                </a:solidFill>
                <a:ln w="9525" cap="flat">
                  <a:noFill/>
                  <a:prstDash val="solid"/>
                  <a:miter/>
                </a:ln>
              </p:spPr>
              <p:txBody>
                <a:bodyPr rtlCol="0" anchor="ctr"/>
                <a:lstStyle/>
                <a:p>
                  <a:endParaRPr lang="en-GB" dirty="0"/>
                </a:p>
              </p:txBody>
            </p:sp>
            <p:sp>
              <p:nvSpPr>
                <p:cNvPr id="214" name="Freeform: Shape 213">
                  <a:extLst>
                    <a:ext uri="{FF2B5EF4-FFF2-40B4-BE49-F238E27FC236}">
                      <a16:creationId xmlns:a16="http://schemas.microsoft.com/office/drawing/2014/main" id="{5019E67D-6A86-4200-BB74-A96468F63F38}"/>
                    </a:ext>
                  </a:extLst>
                </p:cNvPr>
                <p:cNvSpPr/>
                <p:nvPr/>
              </p:nvSpPr>
              <p:spPr>
                <a:xfrm>
                  <a:off x="5177472" y="3397408"/>
                  <a:ext cx="36194" cy="90487"/>
                </a:xfrm>
                <a:custGeom>
                  <a:avLst/>
                  <a:gdLst>
                    <a:gd name="connsiteX0" fmla="*/ 29527 w 36194"/>
                    <a:gd name="connsiteY0" fmla="*/ 32385 h 90487"/>
                    <a:gd name="connsiteX1" fmla="*/ 23813 w 36194"/>
                    <a:gd name="connsiteY1" fmla="*/ 32385 h 90487"/>
                    <a:gd name="connsiteX2" fmla="*/ 23813 w 36194"/>
                    <a:gd name="connsiteY2" fmla="*/ 19050 h 90487"/>
                    <a:gd name="connsiteX3" fmla="*/ 4763 w 36194"/>
                    <a:gd name="connsiteY3" fmla="*/ 0 h 90487"/>
                    <a:gd name="connsiteX4" fmla="*/ 0 w 36194"/>
                    <a:gd name="connsiteY4" fmla="*/ 0 h 90487"/>
                    <a:gd name="connsiteX5" fmla="*/ 0 w 36194"/>
                    <a:gd name="connsiteY5" fmla="*/ 11430 h 90487"/>
                    <a:gd name="connsiteX6" fmla="*/ 4763 w 36194"/>
                    <a:gd name="connsiteY6" fmla="*/ 11430 h 90487"/>
                    <a:gd name="connsiteX7" fmla="*/ 13335 w 36194"/>
                    <a:gd name="connsiteY7" fmla="*/ 20003 h 90487"/>
                    <a:gd name="connsiteX8" fmla="*/ 13335 w 36194"/>
                    <a:gd name="connsiteY8" fmla="*/ 33338 h 90487"/>
                    <a:gd name="connsiteX9" fmla="*/ 0 w 36194"/>
                    <a:gd name="connsiteY9" fmla="*/ 33338 h 90487"/>
                    <a:gd name="connsiteX10" fmla="*/ 0 w 36194"/>
                    <a:gd name="connsiteY10" fmla="*/ 40957 h 90487"/>
                    <a:gd name="connsiteX11" fmla="*/ 11430 w 36194"/>
                    <a:gd name="connsiteY11" fmla="*/ 52388 h 90487"/>
                    <a:gd name="connsiteX12" fmla="*/ 6667 w 36194"/>
                    <a:gd name="connsiteY12" fmla="*/ 61912 h 90487"/>
                    <a:gd name="connsiteX13" fmla="*/ 6667 w 36194"/>
                    <a:gd name="connsiteY13" fmla="*/ 62865 h 90487"/>
                    <a:gd name="connsiteX14" fmla="*/ 10477 w 36194"/>
                    <a:gd name="connsiteY14" fmla="*/ 78105 h 90487"/>
                    <a:gd name="connsiteX15" fmla="*/ 8573 w 36194"/>
                    <a:gd name="connsiteY15" fmla="*/ 80962 h 90487"/>
                    <a:gd name="connsiteX16" fmla="*/ 952 w 36194"/>
                    <a:gd name="connsiteY16" fmla="*/ 80962 h 90487"/>
                    <a:gd name="connsiteX17" fmla="*/ 952 w 36194"/>
                    <a:gd name="connsiteY17" fmla="*/ 90487 h 90487"/>
                    <a:gd name="connsiteX18" fmla="*/ 30480 w 36194"/>
                    <a:gd name="connsiteY18" fmla="*/ 90487 h 90487"/>
                    <a:gd name="connsiteX19" fmla="*/ 36195 w 36194"/>
                    <a:gd name="connsiteY19" fmla="*/ 84773 h 90487"/>
                    <a:gd name="connsiteX20" fmla="*/ 36195 w 36194"/>
                    <a:gd name="connsiteY20" fmla="*/ 39053 h 90487"/>
                    <a:gd name="connsiteX21" fmla="*/ 29527 w 36194"/>
                    <a:gd name="connsiteY21" fmla="*/ 3238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4" h="90487">
                      <a:moveTo>
                        <a:pt x="29527" y="32385"/>
                      </a:moveTo>
                      <a:lnTo>
                        <a:pt x="23813" y="32385"/>
                      </a:lnTo>
                      <a:lnTo>
                        <a:pt x="23813" y="19050"/>
                      </a:lnTo>
                      <a:cubicBezTo>
                        <a:pt x="23813" y="8572"/>
                        <a:pt x="15240" y="0"/>
                        <a:pt x="4763" y="0"/>
                      </a:cubicBezTo>
                      <a:lnTo>
                        <a:pt x="0" y="0"/>
                      </a:lnTo>
                      <a:lnTo>
                        <a:pt x="0" y="11430"/>
                      </a:lnTo>
                      <a:lnTo>
                        <a:pt x="4763" y="11430"/>
                      </a:lnTo>
                      <a:cubicBezTo>
                        <a:pt x="9525" y="11430"/>
                        <a:pt x="13335" y="15240"/>
                        <a:pt x="13335" y="20003"/>
                      </a:cubicBezTo>
                      <a:lnTo>
                        <a:pt x="13335" y="33338"/>
                      </a:lnTo>
                      <a:lnTo>
                        <a:pt x="0" y="33338"/>
                      </a:lnTo>
                      <a:lnTo>
                        <a:pt x="0" y="40957"/>
                      </a:lnTo>
                      <a:cubicBezTo>
                        <a:pt x="5715" y="40957"/>
                        <a:pt x="11430" y="45720"/>
                        <a:pt x="11430" y="52388"/>
                      </a:cubicBezTo>
                      <a:cubicBezTo>
                        <a:pt x="11430" y="56197"/>
                        <a:pt x="9525" y="60008"/>
                        <a:pt x="6667" y="61912"/>
                      </a:cubicBezTo>
                      <a:cubicBezTo>
                        <a:pt x="6667" y="61912"/>
                        <a:pt x="5715" y="62865"/>
                        <a:pt x="6667" y="62865"/>
                      </a:cubicBezTo>
                      <a:lnTo>
                        <a:pt x="10477" y="78105"/>
                      </a:lnTo>
                      <a:cubicBezTo>
                        <a:pt x="10477" y="79058"/>
                        <a:pt x="9525" y="80962"/>
                        <a:pt x="8573" y="80962"/>
                      </a:cubicBezTo>
                      <a:lnTo>
                        <a:pt x="952" y="80962"/>
                      </a:lnTo>
                      <a:lnTo>
                        <a:pt x="952" y="90487"/>
                      </a:lnTo>
                      <a:lnTo>
                        <a:pt x="30480" y="90487"/>
                      </a:lnTo>
                      <a:cubicBezTo>
                        <a:pt x="33338" y="90487"/>
                        <a:pt x="36195" y="87630"/>
                        <a:pt x="36195" y="84773"/>
                      </a:cubicBezTo>
                      <a:lnTo>
                        <a:pt x="36195" y="39053"/>
                      </a:lnTo>
                      <a:cubicBezTo>
                        <a:pt x="34290" y="35242"/>
                        <a:pt x="32385" y="32385"/>
                        <a:pt x="29527" y="32385"/>
                      </a:cubicBezTo>
                      <a:close/>
                    </a:path>
                  </a:pathLst>
                </a:custGeom>
                <a:solidFill>
                  <a:srgbClr val="192228"/>
                </a:solidFill>
                <a:ln w="9525" cap="flat">
                  <a:noFill/>
                  <a:prstDash val="solid"/>
                  <a:miter/>
                </a:ln>
              </p:spPr>
              <p:txBody>
                <a:bodyPr rtlCol="0" anchor="ctr"/>
                <a:lstStyle/>
                <a:p>
                  <a:endParaRPr lang="en-GB" dirty="0"/>
                </a:p>
              </p:txBody>
            </p:sp>
          </p:grpSp>
        </p:grpSp>
        <p:grpSp>
          <p:nvGrpSpPr>
            <p:cNvPr id="163" name="Group 162">
              <a:extLst>
                <a:ext uri="{FF2B5EF4-FFF2-40B4-BE49-F238E27FC236}">
                  <a16:creationId xmlns:a16="http://schemas.microsoft.com/office/drawing/2014/main" id="{E747A9A7-3E70-4B42-91A5-E329967D9F25}"/>
                </a:ext>
              </a:extLst>
            </p:cNvPr>
            <p:cNvGrpSpPr/>
            <p:nvPr userDrawn="1"/>
          </p:nvGrpSpPr>
          <p:grpSpPr>
            <a:xfrm>
              <a:off x="9928021" y="6140149"/>
              <a:ext cx="403217" cy="382957"/>
              <a:chOff x="9729389" y="5896293"/>
              <a:chExt cx="595011" cy="565114"/>
            </a:xfrm>
          </p:grpSpPr>
          <p:grpSp>
            <p:nvGrpSpPr>
              <p:cNvPr id="185" name="Graphic 37">
                <a:extLst>
                  <a:ext uri="{FF2B5EF4-FFF2-40B4-BE49-F238E27FC236}">
                    <a16:creationId xmlns:a16="http://schemas.microsoft.com/office/drawing/2014/main" id="{D794AC03-207A-43D9-B371-47AE570EDD15}"/>
                  </a:ext>
                </a:extLst>
              </p:cNvPr>
              <p:cNvGrpSpPr/>
              <p:nvPr/>
            </p:nvGrpSpPr>
            <p:grpSpPr>
              <a:xfrm>
                <a:off x="10118198" y="5973692"/>
                <a:ext cx="206202" cy="135289"/>
                <a:chOff x="4943346" y="3225923"/>
                <a:chExt cx="206202" cy="135289"/>
              </a:xfrm>
              <a:solidFill>
                <a:srgbClr val="F9B756"/>
              </a:solidFill>
            </p:grpSpPr>
            <p:sp>
              <p:nvSpPr>
                <p:cNvPr id="200" name="Freeform: Shape 199">
                  <a:extLst>
                    <a:ext uri="{FF2B5EF4-FFF2-40B4-BE49-F238E27FC236}">
                      <a16:creationId xmlns:a16="http://schemas.microsoft.com/office/drawing/2014/main" id="{C48EC27D-E2A2-4A8B-942E-8F435C517BC4}"/>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201" name="Freeform: Shape 200">
                  <a:extLst>
                    <a:ext uri="{FF2B5EF4-FFF2-40B4-BE49-F238E27FC236}">
                      <a16:creationId xmlns:a16="http://schemas.microsoft.com/office/drawing/2014/main" id="{0B247526-C247-4C5E-88A9-C782F19BC79F}"/>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202" name="Freeform: Shape 201">
                  <a:extLst>
                    <a:ext uri="{FF2B5EF4-FFF2-40B4-BE49-F238E27FC236}">
                      <a16:creationId xmlns:a16="http://schemas.microsoft.com/office/drawing/2014/main" id="{A43E7D46-601A-437E-9B03-E59532CB71D1}"/>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86" name="Graphic 37">
                <a:extLst>
                  <a:ext uri="{FF2B5EF4-FFF2-40B4-BE49-F238E27FC236}">
                    <a16:creationId xmlns:a16="http://schemas.microsoft.com/office/drawing/2014/main" id="{E846FE2B-29CB-420C-B201-74C2941E6E29}"/>
                  </a:ext>
                </a:extLst>
              </p:cNvPr>
              <p:cNvGrpSpPr/>
              <p:nvPr/>
            </p:nvGrpSpPr>
            <p:grpSpPr>
              <a:xfrm>
                <a:off x="10010269" y="5911940"/>
                <a:ext cx="158425" cy="107087"/>
                <a:chOff x="4835417" y="3164171"/>
                <a:chExt cx="158425" cy="107087"/>
              </a:xfrm>
            </p:grpSpPr>
            <p:sp>
              <p:nvSpPr>
                <p:cNvPr id="197" name="Freeform: Shape 196">
                  <a:extLst>
                    <a:ext uri="{FF2B5EF4-FFF2-40B4-BE49-F238E27FC236}">
                      <a16:creationId xmlns:a16="http://schemas.microsoft.com/office/drawing/2014/main" id="{993EA428-828C-4191-9C62-555D30F8C1B7}"/>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98" name="Freeform: Shape 197">
                  <a:extLst>
                    <a:ext uri="{FF2B5EF4-FFF2-40B4-BE49-F238E27FC236}">
                      <a16:creationId xmlns:a16="http://schemas.microsoft.com/office/drawing/2014/main" id="{1731F0CF-1127-4E06-829E-92330A05D12B}"/>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99" name="Freeform: Shape 198">
                  <a:extLst>
                    <a:ext uri="{FF2B5EF4-FFF2-40B4-BE49-F238E27FC236}">
                      <a16:creationId xmlns:a16="http://schemas.microsoft.com/office/drawing/2014/main" id="{9A5544BA-42CB-4CE7-8993-B9E9DBE99137}"/>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87" name="Freeform: Shape 186">
                <a:extLst>
                  <a:ext uri="{FF2B5EF4-FFF2-40B4-BE49-F238E27FC236}">
                    <a16:creationId xmlns:a16="http://schemas.microsoft.com/office/drawing/2014/main" id="{83B49554-CED1-4E2D-8609-EE252E0F5B00}"/>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88" name="Freeform: Shape 187">
                <a:extLst>
                  <a:ext uri="{FF2B5EF4-FFF2-40B4-BE49-F238E27FC236}">
                    <a16:creationId xmlns:a16="http://schemas.microsoft.com/office/drawing/2014/main" id="{6EF4B40C-0CF6-4E8E-88E3-ABB61892A5AD}"/>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89" name="Graphic 37">
                <a:extLst>
                  <a:ext uri="{FF2B5EF4-FFF2-40B4-BE49-F238E27FC236}">
                    <a16:creationId xmlns:a16="http://schemas.microsoft.com/office/drawing/2014/main" id="{02BAE657-8103-4371-B796-EDC624927BEE}"/>
                  </a:ext>
                </a:extLst>
              </p:cNvPr>
              <p:cNvGrpSpPr/>
              <p:nvPr/>
            </p:nvGrpSpPr>
            <p:grpSpPr>
              <a:xfrm>
                <a:off x="9875322" y="5896293"/>
                <a:ext cx="191648" cy="190444"/>
                <a:chOff x="4700470" y="3148524"/>
                <a:chExt cx="191648" cy="190444"/>
              </a:xfrm>
              <a:solidFill>
                <a:srgbClr val="F9B756"/>
              </a:solidFill>
            </p:grpSpPr>
            <p:sp>
              <p:nvSpPr>
                <p:cNvPr id="194" name="Freeform: Shape 193">
                  <a:extLst>
                    <a:ext uri="{FF2B5EF4-FFF2-40B4-BE49-F238E27FC236}">
                      <a16:creationId xmlns:a16="http://schemas.microsoft.com/office/drawing/2014/main" id="{4F3F8D21-E32B-403D-8B3E-7473B3E5EF78}"/>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95" name="Freeform: Shape 194">
                  <a:extLst>
                    <a:ext uri="{FF2B5EF4-FFF2-40B4-BE49-F238E27FC236}">
                      <a16:creationId xmlns:a16="http://schemas.microsoft.com/office/drawing/2014/main" id="{B756ED1A-1E4E-45B9-85A4-8C8BCA3A12A8}"/>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96" name="Freeform: Shape 195">
                  <a:extLst>
                    <a:ext uri="{FF2B5EF4-FFF2-40B4-BE49-F238E27FC236}">
                      <a16:creationId xmlns:a16="http://schemas.microsoft.com/office/drawing/2014/main" id="{4475B8F4-5EF5-4204-86DE-C2CDBF00660A}"/>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90" name="Graphic 37">
                <a:extLst>
                  <a:ext uri="{FF2B5EF4-FFF2-40B4-BE49-F238E27FC236}">
                    <a16:creationId xmlns:a16="http://schemas.microsoft.com/office/drawing/2014/main" id="{2A9F134E-D1A3-46CB-9D1E-C2C0E09E3E23}"/>
                  </a:ext>
                </a:extLst>
              </p:cNvPr>
              <p:cNvGrpSpPr/>
              <p:nvPr/>
            </p:nvGrpSpPr>
            <p:grpSpPr>
              <a:xfrm>
                <a:off x="9853969" y="5993253"/>
                <a:ext cx="124219" cy="322421"/>
                <a:chOff x="4679117" y="3245484"/>
                <a:chExt cx="124219" cy="322421"/>
              </a:xfrm>
            </p:grpSpPr>
            <p:sp>
              <p:nvSpPr>
                <p:cNvPr id="191" name="Freeform: Shape 190">
                  <a:extLst>
                    <a:ext uri="{FF2B5EF4-FFF2-40B4-BE49-F238E27FC236}">
                      <a16:creationId xmlns:a16="http://schemas.microsoft.com/office/drawing/2014/main" id="{73F9BD01-A031-49F8-A625-56A77B943A79}"/>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92" name="Freeform: Shape 191">
                  <a:extLst>
                    <a:ext uri="{FF2B5EF4-FFF2-40B4-BE49-F238E27FC236}">
                      <a16:creationId xmlns:a16="http://schemas.microsoft.com/office/drawing/2014/main" id="{5D2641C8-BB31-4E2E-8B94-947B19834A5B}"/>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93" name="Freeform: Shape 192">
                  <a:extLst>
                    <a:ext uri="{FF2B5EF4-FFF2-40B4-BE49-F238E27FC236}">
                      <a16:creationId xmlns:a16="http://schemas.microsoft.com/office/drawing/2014/main" id="{576F5F76-7FD1-42F0-9EF4-0F4B455B4390}"/>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64" name="Graphic 163">
              <a:extLst>
                <a:ext uri="{FF2B5EF4-FFF2-40B4-BE49-F238E27FC236}">
                  <a16:creationId xmlns:a16="http://schemas.microsoft.com/office/drawing/2014/main" id="{DFB1F7ED-8B87-4246-BDA6-1BA4DEA717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98879" y="6164391"/>
              <a:ext cx="436880" cy="275924"/>
            </a:xfrm>
            <a:prstGeom prst="rect">
              <a:avLst/>
            </a:prstGeom>
          </p:spPr>
        </p:pic>
        <p:grpSp>
          <p:nvGrpSpPr>
            <p:cNvPr id="165" name="Group 164">
              <a:extLst>
                <a:ext uri="{FF2B5EF4-FFF2-40B4-BE49-F238E27FC236}">
                  <a16:creationId xmlns:a16="http://schemas.microsoft.com/office/drawing/2014/main" id="{37187CAE-FA9F-4244-A461-699EA11F199B}"/>
                </a:ext>
              </a:extLst>
            </p:cNvPr>
            <p:cNvGrpSpPr/>
            <p:nvPr userDrawn="1"/>
          </p:nvGrpSpPr>
          <p:grpSpPr>
            <a:xfrm flipH="1">
              <a:off x="11693394" y="6145838"/>
              <a:ext cx="403217" cy="382957"/>
              <a:chOff x="9729389" y="5896293"/>
              <a:chExt cx="595011" cy="565114"/>
            </a:xfrm>
          </p:grpSpPr>
          <p:grpSp>
            <p:nvGrpSpPr>
              <p:cNvPr id="167" name="Graphic 37">
                <a:extLst>
                  <a:ext uri="{FF2B5EF4-FFF2-40B4-BE49-F238E27FC236}">
                    <a16:creationId xmlns:a16="http://schemas.microsoft.com/office/drawing/2014/main" id="{A64C7C55-4916-4371-A60C-62973D40AA5D}"/>
                  </a:ext>
                </a:extLst>
              </p:cNvPr>
              <p:cNvGrpSpPr/>
              <p:nvPr/>
            </p:nvGrpSpPr>
            <p:grpSpPr>
              <a:xfrm>
                <a:off x="10118198" y="5973692"/>
                <a:ext cx="206202" cy="135289"/>
                <a:chOff x="4943346" y="3225923"/>
                <a:chExt cx="206202" cy="135289"/>
              </a:xfrm>
              <a:solidFill>
                <a:srgbClr val="F9B756"/>
              </a:solidFill>
            </p:grpSpPr>
            <p:sp>
              <p:nvSpPr>
                <p:cNvPr id="182" name="Freeform: Shape 181">
                  <a:extLst>
                    <a:ext uri="{FF2B5EF4-FFF2-40B4-BE49-F238E27FC236}">
                      <a16:creationId xmlns:a16="http://schemas.microsoft.com/office/drawing/2014/main" id="{28AE8073-2A2F-4406-9135-3952883967EB}"/>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721CD2A3-C358-498A-9AB4-D83032A90B59}"/>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1AA94C24-B4EC-4754-922A-F3D9416C1B18}"/>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68" name="Graphic 37">
                <a:extLst>
                  <a:ext uri="{FF2B5EF4-FFF2-40B4-BE49-F238E27FC236}">
                    <a16:creationId xmlns:a16="http://schemas.microsoft.com/office/drawing/2014/main" id="{4EECDCF1-3BF1-444A-96FA-E148FC354ADE}"/>
                  </a:ext>
                </a:extLst>
              </p:cNvPr>
              <p:cNvGrpSpPr/>
              <p:nvPr/>
            </p:nvGrpSpPr>
            <p:grpSpPr>
              <a:xfrm>
                <a:off x="10010269" y="5911940"/>
                <a:ext cx="158425" cy="107087"/>
                <a:chOff x="4835417" y="3164171"/>
                <a:chExt cx="158425" cy="107087"/>
              </a:xfrm>
            </p:grpSpPr>
            <p:sp>
              <p:nvSpPr>
                <p:cNvPr id="179" name="Freeform: Shape 178">
                  <a:extLst>
                    <a:ext uri="{FF2B5EF4-FFF2-40B4-BE49-F238E27FC236}">
                      <a16:creationId xmlns:a16="http://schemas.microsoft.com/office/drawing/2014/main" id="{613462AF-1FED-4EE1-95D9-D61A6D930546}"/>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2F270744-C199-45FE-A06B-13F5245AEE7A}"/>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81" name="Freeform: Shape 180">
                  <a:extLst>
                    <a:ext uri="{FF2B5EF4-FFF2-40B4-BE49-F238E27FC236}">
                      <a16:creationId xmlns:a16="http://schemas.microsoft.com/office/drawing/2014/main" id="{90AA87D5-9966-4089-B7BA-7C33394B5B21}"/>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69" name="Freeform: Shape 168">
                <a:extLst>
                  <a:ext uri="{FF2B5EF4-FFF2-40B4-BE49-F238E27FC236}">
                    <a16:creationId xmlns:a16="http://schemas.microsoft.com/office/drawing/2014/main" id="{F13185DB-AE3E-4184-9E59-230864792408}"/>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70" name="Freeform: Shape 169">
                <a:extLst>
                  <a:ext uri="{FF2B5EF4-FFF2-40B4-BE49-F238E27FC236}">
                    <a16:creationId xmlns:a16="http://schemas.microsoft.com/office/drawing/2014/main" id="{81B597FB-E7AD-4B2A-AC00-7185BE714593}"/>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71" name="Graphic 37">
                <a:extLst>
                  <a:ext uri="{FF2B5EF4-FFF2-40B4-BE49-F238E27FC236}">
                    <a16:creationId xmlns:a16="http://schemas.microsoft.com/office/drawing/2014/main" id="{1AE10F63-B63D-49D4-8206-D9FF89B6B86B}"/>
                  </a:ext>
                </a:extLst>
              </p:cNvPr>
              <p:cNvGrpSpPr/>
              <p:nvPr/>
            </p:nvGrpSpPr>
            <p:grpSpPr>
              <a:xfrm>
                <a:off x="9875322" y="5896293"/>
                <a:ext cx="191648" cy="190444"/>
                <a:chOff x="4700470" y="3148524"/>
                <a:chExt cx="191648" cy="190444"/>
              </a:xfrm>
              <a:solidFill>
                <a:srgbClr val="F9B756"/>
              </a:solidFill>
            </p:grpSpPr>
            <p:sp>
              <p:nvSpPr>
                <p:cNvPr id="176" name="Freeform: Shape 175">
                  <a:extLst>
                    <a:ext uri="{FF2B5EF4-FFF2-40B4-BE49-F238E27FC236}">
                      <a16:creationId xmlns:a16="http://schemas.microsoft.com/office/drawing/2014/main" id="{E8AA6057-F3D1-4332-828C-3D2007FCE245}"/>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77" name="Freeform: Shape 176">
                  <a:extLst>
                    <a:ext uri="{FF2B5EF4-FFF2-40B4-BE49-F238E27FC236}">
                      <a16:creationId xmlns:a16="http://schemas.microsoft.com/office/drawing/2014/main" id="{F3DF14FF-7D2A-49A3-B670-89881A718E88}"/>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78" name="Freeform: Shape 177">
                  <a:extLst>
                    <a:ext uri="{FF2B5EF4-FFF2-40B4-BE49-F238E27FC236}">
                      <a16:creationId xmlns:a16="http://schemas.microsoft.com/office/drawing/2014/main" id="{3A41DFD6-37EB-4286-A4CB-9792B6983736}"/>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72" name="Graphic 37">
                <a:extLst>
                  <a:ext uri="{FF2B5EF4-FFF2-40B4-BE49-F238E27FC236}">
                    <a16:creationId xmlns:a16="http://schemas.microsoft.com/office/drawing/2014/main" id="{5A7129C9-CF3D-4F62-A0B0-CDEE16599CF5}"/>
                  </a:ext>
                </a:extLst>
              </p:cNvPr>
              <p:cNvGrpSpPr/>
              <p:nvPr/>
            </p:nvGrpSpPr>
            <p:grpSpPr>
              <a:xfrm>
                <a:off x="9853969" y="5993253"/>
                <a:ext cx="124219" cy="322421"/>
                <a:chOff x="4679117" y="3245484"/>
                <a:chExt cx="124219" cy="322421"/>
              </a:xfrm>
            </p:grpSpPr>
            <p:sp>
              <p:nvSpPr>
                <p:cNvPr id="173" name="Freeform: Shape 172">
                  <a:extLst>
                    <a:ext uri="{FF2B5EF4-FFF2-40B4-BE49-F238E27FC236}">
                      <a16:creationId xmlns:a16="http://schemas.microsoft.com/office/drawing/2014/main" id="{FEF72DC8-CAF2-40F6-A021-2471BC6558DE}"/>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74" name="Freeform: Shape 173">
                  <a:extLst>
                    <a:ext uri="{FF2B5EF4-FFF2-40B4-BE49-F238E27FC236}">
                      <a16:creationId xmlns:a16="http://schemas.microsoft.com/office/drawing/2014/main" id="{A5BB5A2F-0DFF-4959-8FB3-0DF96F86C297}"/>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75" name="Freeform: Shape 174">
                  <a:extLst>
                    <a:ext uri="{FF2B5EF4-FFF2-40B4-BE49-F238E27FC236}">
                      <a16:creationId xmlns:a16="http://schemas.microsoft.com/office/drawing/2014/main" id="{A1E24BD9-CD31-40E0-BBA6-6CDD5796E78D}"/>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66" name="Graphic 165">
              <a:extLst>
                <a:ext uri="{FF2B5EF4-FFF2-40B4-BE49-F238E27FC236}">
                  <a16:creationId xmlns:a16="http://schemas.microsoft.com/office/drawing/2014/main" id="{2BE73309-156F-4514-8F8E-93A7A32791E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99129" y="6126842"/>
              <a:ext cx="239372" cy="321656"/>
            </a:xfrm>
            <a:prstGeom prst="rect">
              <a:avLst/>
            </a:prstGeom>
          </p:spPr>
        </p:pic>
      </p:grpSp>
    </p:spTree>
    <p:extLst>
      <p:ext uri="{BB962C8B-B14F-4D97-AF65-F5344CB8AC3E}">
        <p14:creationId xmlns:p14="http://schemas.microsoft.com/office/powerpoint/2010/main" val="15758532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769" y="1521177"/>
            <a:ext cx="8909470" cy="4646101"/>
          </a:xfrm>
          <a:prstGeom prst="rect">
            <a:avLst/>
          </a:prstGeom>
        </p:spPr>
        <p:txBody>
          <a:bodyPr>
            <a:noAutofit/>
          </a:bodyPr>
          <a:lstStyle>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44703B1A-35CA-4253-89F1-DA75D9DE47C9}"/>
              </a:ext>
            </a:extLst>
          </p:cNvPr>
          <p:cNvSpPr>
            <a:spLocks noGrp="1"/>
          </p:cNvSpPr>
          <p:nvPr>
            <p:ph type="title"/>
          </p:nvPr>
        </p:nvSpPr>
        <p:spPr>
          <a:xfrm>
            <a:off x="737771" y="474329"/>
            <a:ext cx="8909467" cy="638650"/>
          </a:xfrm>
        </p:spPr>
        <p:txBody>
          <a:bodyPr/>
          <a:lstStyle/>
          <a:p>
            <a:r>
              <a:rPr lang="en-US"/>
              <a:t>Click to edit Master title style</a:t>
            </a:r>
            <a:endParaRPr lang="en-GB"/>
          </a:p>
        </p:txBody>
      </p:sp>
    </p:spTree>
    <p:extLst>
      <p:ext uri="{BB962C8B-B14F-4D97-AF65-F5344CB8AC3E}">
        <p14:creationId xmlns:p14="http://schemas.microsoft.com/office/powerpoint/2010/main" val="432865031"/>
      </p:ext>
    </p:extLst>
  </p:cSld>
  <p:clrMapOvr>
    <a:masterClrMapping/>
  </p:clrMapOvr>
  <p:transition>
    <p:fade/>
  </p:transition>
  <p:extLst>
    <p:ext uri="{DCECCB84-F9BA-43D5-87BE-67443E8EF086}">
      <p15:sldGuideLst xmlns:p15="http://schemas.microsoft.com/office/powerpoint/2012/main">
        <p15:guide id="3" orient="horz" pos="38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se Study Content">
    <p:spTree>
      <p:nvGrpSpPr>
        <p:cNvPr id="1" name=""/>
        <p:cNvGrpSpPr/>
        <p:nvPr/>
      </p:nvGrpSpPr>
      <p:grpSpPr>
        <a:xfrm>
          <a:off x="0" y="0"/>
          <a:ext cx="0" cy="0"/>
          <a:chOff x="0" y="0"/>
          <a:chExt cx="0" cy="0"/>
        </a:xfrm>
      </p:grpSpPr>
      <p:sp>
        <p:nvSpPr>
          <p:cNvPr id="32" name="Text Placeholder 10">
            <a:extLst>
              <a:ext uri="{FF2B5EF4-FFF2-40B4-BE49-F238E27FC236}">
                <a16:creationId xmlns:a16="http://schemas.microsoft.com/office/drawing/2014/main" id="{37325AF0-D5FF-4A49-A2AF-8D800AEABD58}"/>
              </a:ext>
            </a:extLst>
          </p:cNvPr>
          <p:cNvSpPr>
            <a:spLocks noGrp="1"/>
          </p:cNvSpPr>
          <p:nvPr>
            <p:ph type="body" sz="quarter" idx="20"/>
          </p:nvPr>
        </p:nvSpPr>
        <p:spPr>
          <a:xfrm>
            <a:off x="377825" y="398479"/>
            <a:ext cx="6193799" cy="5297822"/>
          </a:xfrm>
          <a:prstGeom prst="rect">
            <a:avLst/>
          </a:prstGeom>
          <a:noFill/>
        </p:spPr>
        <p:txBody>
          <a:bodyPr lIns="360000" tIns="1404000" rIns="360000" bIns="396000" numCol="2" spcCol="180000">
            <a:noAutofit/>
          </a:bodyPr>
          <a:lstStyle>
            <a:lvl1pPr>
              <a:lnSpc>
                <a:spcPct val="100000"/>
              </a:lnSpc>
              <a:spcBef>
                <a:spcPts val="0"/>
              </a:spcBef>
              <a:spcAft>
                <a:spcPts val="600"/>
              </a:spcAft>
              <a:defRPr sz="1050" b="0">
                <a:solidFill>
                  <a:schemeClr val="tx1"/>
                </a:solidFill>
              </a:defRPr>
            </a:lvl1pPr>
            <a:lvl2pPr marL="171450" indent="-171450">
              <a:lnSpc>
                <a:spcPct val="100000"/>
              </a:lnSpc>
              <a:spcBef>
                <a:spcPts val="0"/>
              </a:spcBef>
              <a:spcAft>
                <a:spcPts val="600"/>
              </a:spcAft>
              <a:buClrTx/>
              <a:buFont typeface="Arial" panose="020B0604020202020204" pitchFamily="34" charset="0"/>
              <a:buChar char="•"/>
              <a:defRPr sz="1050" cap="none" baseline="0"/>
            </a:lvl2pPr>
            <a:lvl3pPr>
              <a:lnSpc>
                <a:spcPct val="100000"/>
              </a:lnSpc>
              <a:spcBef>
                <a:spcPts val="0"/>
              </a:spcBef>
              <a:spcAft>
                <a:spcPts val="600"/>
              </a:spcAft>
              <a:defRPr sz="800"/>
            </a:lvl3pPr>
            <a:lvl4pPr marL="0" indent="0">
              <a:spcBef>
                <a:spcPts val="0"/>
              </a:spcBef>
              <a:spcAft>
                <a:spcPts val="800"/>
              </a:spcAft>
              <a:buNone/>
              <a:defRPr sz="1100"/>
            </a:lvl4pPr>
            <a:lvl5pPr marL="0" indent="0">
              <a:spcBef>
                <a:spcPts val="0"/>
              </a:spcBef>
              <a:spcAft>
                <a:spcPts val="800"/>
              </a:spcAft>
              <a:buFont typeface="Arial" panose="020B0604020202020204" pitchFamily="34" charset="0"/>
              <a:buNone/>
              <a:defRPr sz="1100"/>
            </a:lvl5pPr>
            <a:lvl6pPr marL="0" indent="0">
              <a:lnSpc>
                <a:spcPct val="100000"/>
              </a:lnSpc>
              <a:spcBef>
                <a:spcPts val="0"/>
              </a:spcBef>
              <a:spcAft>
                <a:spcPts val="800"/>
              </a:spcAft>
              <a:buNone/>
              <a:defRPr/>
            </a:lvl6pPr>
            <a:lvl7pPr marL="0" indent="0">
              <a:lnSpc>
                <a:spcPct val="100000"/>
              </a:lnSpc>
              <a:spcBef>
                <a:spcPts val="0"/>
              </a:spcBef>
              <a:spcAft>
                <a:spcPts val="800"/>
              </a:spcAft>
              <a:buNone/>
              <a:defRPr sz="1100"/>
            </a:lvl7pPr>
            <a:lvl8pPr marL="0" indent="0">
              <a:lnSpc>
                <a:spcPct val="100000"/>
              </a:lnSpc>
              <a:spcBef>
                <a:spcPts val="0"/>
              </a:spcBef>
              <a:spcAft>
                <a:spcPts val="800"/>
              </a:spcAft>
              <a:buNone/>
              <a:defRPr sz="1100"/>
            </a:lvl8pPr>
            <a:lvl9pPr marL="0" indent="0">
              <a:lnSpc>
                <a:spcPct val="100000"/>
              </a:lnSpc>
              <a:spcBef>
                <a:spcPts val="0"/>
              </a:spcBef>
              <a:spcAft>
                <a:spcPts val="800"/>
              </a:spcAft>
              <a:buNone/>
              <a:defRPr sz="1100"/>
            </a:lvl9pPr>
          </a:lstStyle>
          <a:p>
            <a:pPr lvl="0"/>
            <a:r>
              <a:rPr lang="en-GB"/>
              <a:t>Click to edit Master text styles</a:t>
            </a:r>
          </a:p>
          <a:p>
            <a:pPr lvl="1"/>
            <a:r>
              <a:rPr lang="en-GB"/>
              <a:t>2</a:t>
            </a:r>
          </a:p>
          <a:p>
            <a:pPr lvl="2"/>
            <a:r>
              <a:rPr lang="en-GB"/>
              <a:t>Footnote</a:t>
            </a:r>
          </a:p>
        </p:txBody>
      </p:sp>
      <p:sp>
        <p:nvSpPr>
          <p:cNvPr id="37" name="Text Placeholder 22">
            <a:extLst>
              <a:ext uri="{FF2B5EF4-FFF2-40B4-BE49-F238E27FC236}">
                <a16:creationId xmlns:a16="http://schemas.microsoft.com/office/drawing/2014/main" id="{B9A974BD-255E-42CE-9FD8-962803BF4B34}"/>
              </a:ext>
            </a:extLst>
          </p:cNvPr>
          <p:cNvSpPr>
            <a:spLocks noGrp="1"/>
          </p:cNvSpPr>
          <p:nvPr>
            <p:ph type="body" sz="quarter" idx="18" hasCustomPrompt="1"/>
          </p:nvPr>
        </p:nvSpPr>
        <p:spPr>
          <a:xfrm>
            <a:off x="741388" y="1277149"/>
            <a:ext cx="5596374" cy="286044"/>
          </a:xfrm>
          <a:prstGeom prst="rect">
            <a:avLst/>
          </a:prstGeom>
        </p:spPr>
        <p:txBody>
          <a:bodyPr lIns="0" tIns="0" rIns="0" bIns="0" anchor="t">
            <a:noAutofit/>
          </a:bodyPr>
          <a:lstStyle>
            <a:lvl1pPr>
              <a:lnSpc>
                <a:spcPct val="100000"/>
              </a:lnSpc>
              <a:spcBef>
                <a:spcPts val="0"/>
              </a:spcBef>
              <a:spcAft>
                <a:spcPts val="0"/>
              </a:spcAft>
              <a:defRPr sz="1600" b="0">
                <a:solidFill>
                  <a:srgbClr val="49BED8"/>
                </a:solidFill>
              </a:defRPr>
            </a:lvl1pPr>
          </a:lstStyle>
          <a:p>
            <a:pPr lvl="0"/>
            <a:r>
              <a:rPr lang="en-GB"/>
              <a:t>Click to edit subtitle</a:t>
            </a:r>
          </a:p>
        </p:txBody>
      </p:sp>
      <p:sp>
        <p:nvSpPr>
          <p:cNvPr id="33" name="txtWMTD">
            <a:extLst>
              <a:ext uri="{FF2B5EF4-FFF2-40B4-BE49-F238E27FC236}">
                <a16:creationId xmlns:a16="http://schemas.microsoft.com/office/drawing/2014/main" id="{64C4F3BF-EBCF-457D-9679-4C2E9EFF114B}"/>
              </a:ext>
            </a:extLst>
          </p:cNvPr>
          <p:cNvSpPr txBox="1">
            <a:spLocks/>
          </p:cNvSpPr>
          <p:nvPr userDrawn="1"/>
        </p:nvSpPr>
        <p:spPr>
          <a:xfrm>
            <a:off x="739502" y="6047837"/>
            <a:ext cx="2652532" cy="421005"/>
          </a:xfrm>
          <a:prstGeom prst="rect">
            <a:avLst/>
          </a:prstGeom>
        </p:spPr>
        <p:txBody>
          <a:bodyPr vert="horz" wrap="square" lIns="0" tIns="45720" rIns="91440" bIns="45720" rtlCol="0">
            <a:noAutofit/>
          </a:bodyPr>
          <a:lstStyle/>
          <a:p>
            <a:pPr>
              <a:spcAft>
                <a:spcPts val="0"/>
              </a:spcAft>
            </a:pPr>
            <a:r>
              <a:rPr lang="en-GB" sz="1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Bringing Ingenuity to Life</a:t>
            </a:r>
          </a:p>
          <a:p>
            <a:pPr>
              <a:spcAft>
                <a:spcPts val="0"/>
              </a:spcAft>
            </a:pPr>
            <a:r>
              <a:rPr lang="en-GB" sz="7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paconsulting.com</a:t>
            </a:r>
          </a:p>
        </p:txBody>
      </p:sp>
      <p:sp>
        <p:nvSpPr>
          <p:cNvPr id="3" name="Picture Placeholder 2">
            <a:extLst>
              <a:ext uri="{FF2B5EF4-FFF2-40B4-BE49-F238E27FC236}">
                <a16:creationId xmlns:a16="http://schemas.microsoft.com/office/drawing/2014/main" id="{826FE642-2104-42F8-B7C5-2B7594BA86EB}"/>
              </a:ext>
            </a:extLst>
          </p:cNvPr>
          <p:cNvSpPr>
            <a:spLocks noGrp="1"/>
          </p:cNvSpPr>
          <p:nvPr>
            <p:ph type="pic" sz="quarter" idx="21"/>
          </p:nvPr>
        </p:nvSpPr>
        <p:spPr>
          <a:xfrm>
            <a:off x="7139940" y="0"/>
            <a:ext cx="2680335" cy="6859588"/>
          </a:xfrm>
        </p:spPr>
        <p:txBody>
          <a:bodyPr/>
          <a:lstStyle/>
          <a:p>
            <a:endParaRPr lang="en-GB" dirty="0"/>
          </a:p>
        </p:txBody>
      </p:sp>
      <p:sp>
        <p:nvSpPr>
          <p:cNvPr id="2" name="Title 1">
            <a:extLst>
              <a:ext uri="{FF2B5EF4-FFF2-40B4-BE49-F238E27FC236}">
                <a16:creationId xmlns:a16="http://schemas.microsoft.com/office/drawing/2014/main" id="{B62B667C-4E1E-4BE9-9A05-B949EBFD70BC}"/>
              </a:ext>
            </a:extLst>
          </p:cNvPr>
          <p:cNvSpPr>
            <a:spLocks noGrp="1"/>
          </p:cNvSpPr>
          <p:nvPr>
            <p:ph type="title"/>
          </p:nvPr>
        </p:nvSpPr>
        <p:spPr>
          <a:xfrm>
            <a:off x="737771" y="474329"/>
            <a:ext cx="5596375" cy="638650"/>
          </a:xfrm>
        </p:spPr>
        <p:txBody>
          <a:bodyPr/>
          <a:lstStyle/>
          <a:p>
            <a:r>
              <a:rPr lang="en-US"/>
              <a:t>Click to edit Master title style</a:t>
            </a:r>
            <a:endParaRPr lang="en-GB"/>
          </a:p>
        </p:txBody>
      </p:sp>
      <p:sp>
        <p:nvSpPr>
          <p:cNvPr id="136" name="Rectangle 135">
            <a:extLst>
              <a:ext uri="{FF2B5EF4-FFF2-40B4-BE49-F238E27FC236}">
                <a16:creationId xmlns:a16="http://schemas.microsoft.com/office/drawing/2014/main" id="{8F504754-A2C1-4416-8B58-81370B77E8F8}"/>
              </a:ext>
            </a:extLst>
          </p:cNvPr>
          <p:cNvSpPr/>
          <p:nvPr userDrawn="1"/>
        </p:nvSpPr>
        <p:spPr>
          <a:xfrm>
            <a:off x="9802813" y="0"/>
            <a:ext cx="2392362"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145" name="Group 144">
            <a:extLst>
              <a:ext uri="{FF2B5EF4-FFF2-40B4-BE49-F238E27FC236}">
                <a16:creationId xmlns:a16="http://schemas.microsoft.com/office/drawing/2014/main" id="{D1F7F460-632D-4392-9438-5B69C5E6E365}"/>
              </a:ext>
            </a:extLst>
          </p:cNvPr>
          <p:cNvGrpSpPr/>
          <p:nvPr userDrawn="1"/>
        </p:nvGrpSpPr>
        <p:grpSpPr>
          <a:xfrm>
            <a:off x="9802813" y="6215577"/>
            <a:ext cx="2392362" cy="485259"/>
            <a:chOff x="9802813" y="6126842"/>
            <a:chExt cx="2392362" cy="485259"/>
          </a:xfrm>
        </p:grpSpPr>
        <p:cxnSp>
          <p:nvCxnSpPr>
            <p:cNvPr id="160" name="Straight Connector 159">
              <a:extLst>
                <a:ext uri="{FF2B5EF4-FFF2-40B4-BE49-F238E27FC236}">
                  <a16:creationId xmlns:a16="http://schemas.microsoft.com/office/drawing/2014/main" id="{627D07DA-EB33-4E75-92D4-49C09C3E4614}"/>
                </a:ext>
              </a:extLst>
            </p:cNvPr>
            <p:cNvCxnSpPr>
              <a:cxnSpLocks/>
            </p:cNvCxnSpPr>
            <p:nvPr userDrawn="1"/>
          </p:nvCxnSpPr>
          <p:spPr>
            <a:xfrm>
              <a:off x="9802813" y="6534715"/>
              <a:ext cx="23923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D933F7B2-5841-4B62-A9A2-2672856B1A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V="1">
              <a:off x="10217670" y="6442723"/>
              <a:ext cx="1599680" cy="169378"/>
            </a:xfrm>
            <a:prstGeom prst="rect">
              <a:avLst/>
            </a:prstGeom>
          </p:spPr>
        </p:pic>
        <p:grpSp>
          <p:nvGrpSpPr>
            <p:cNvPr id="162" name="Graphic 37">
              <a:extLst>
                <a:ext uri="{FF2B5EF4-FFF2-40B4-BE49-F238E27FC236}">
                  <a16:creationId xmlns:a16="http://schemas.microsoft.com/office/drawing/2014/main" id="{6EAE2C55-6067-447F-878A-B9AF5C35B3B3}"/>
                </a:ext>
              </a:extLst>
            </p:cNvPr>
            <p:cNvGrpSpPr/>
            <p:nvPr userDrawn="1"/>
          </p:nvGrpSpPr>
          <p:grpSpPr>
            <a:xfrm>
              <a:off x="10305406" y="6133797"/>
              <a:ext cx="146685" cy="268605"/>
              <a:chOff x="5104129" y="3315493"/>
              <a:chExt cx="146685" cy="268605"/>
            </a:xfrm>
          </p:grpSpPr>
          <p:sp>
            <p:nvSpPr>
              <p:cNvPr id="203" name="Freeform: Shape 202">
                <a:extLst>
                  <a:ext uri="{FF2B5EF4-FFF2-40B4-BE49-F238E27FC236}">
                    <a16:creationId xmlns:a16="http://schemas.microsoft.com/office/drawing/2014/main" id="{523D874A-4E04-4164-B304-916518C63032}"/>
                  </a:ext>
                </a:extLst>
              </p:cNvPr>
              <p:cNvSpPr/>
              <p:nvPr/>
            </p:nvSpPr>
            <p:spPr>
              <a:xfrm>
                <a:off x="5104129" y="3315493"/>
                <a:ext cx="145837" cy="268605"/>
              </a:xfrm>
              <a:custGeom>
                <a:avLst/>
                <a:gdLst>
                  <a:gd name="connsiteX0" fmla="*/ 135255 w 145837"/>
                  <a:gd name="connsiteY0" fmla="*/ 0 h 268605"/>
                  <a:gd name="connsiteX1" fmla="*/ 11430 w 145837"/>
                  <a:gd name="connsiteY1" fmla="*/ 0 h 268605"/>
                  <a:gd name="connsiteX2" fmla="*/ 0 w 145837"/>
                  <a:gd name="connsiteY2" fmla="*/ 11430 h 268605"/>
                  <a:gd name="connsiteX3" fmla="*/ 0 w 145837"/>
                  <a:gd name="connsiteY3" fmla="*/ 257175 h 268605"/>
                  <a:gd name="connsiteX4" fmla="*/ 11430 w 145837"/>
                  <a:gd name="connsiteY4" fmla="*/ 268605 h 268605"/>
                  <a:gd name="connsiteX5" fmla="*/ 134303 w 145837"/>
                  <a:gd name="connsiteY5" fmla="*/ 268605 h 268605"/>
                  <a:gd name="connsiteX6" fmla="*/ 145733 w 145837"/>
                  <a:gd name="connsiteY6" fmla="*/ 257175 h 268605"/>
                  <a:gd name="connsiteX7" fmla="*/ 145733 w 145837"/>
                  <a:gd name="connsiteY7" fmla="*/ 11430 h 268605"/>
                  <a:gd name="connsiteX8" fmla="*/ 135255 w 145837"/>
                  <a:gd name="connsiteY8"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7" h="268605">
                    <a:moveTo>
                      <a:pt x="135255" y="0"/>
                    </a:moveTo>
                    <a:lnTo>
                      <a:pt x="11430" y="0"/>
                    </a:lnTo>
                    <a:cubicBezTo>
                      <a:pt x="4763" y="0"/>
                      <a:pt x="0" y="4763"/>
                      <a:pt x="0" y="11430"/>
                    </a:cubicBezTo>
                    <a:lnTo>
                      <a:pt x="0" y="257175"/>
                    </a:lnTo>
                    <a:cubicBezTo>
                      <a:pt x="0" y="263843"/>
                      <a:pt x="4763" y="268605"/>
                      <a:pt x="11430" y="268605"/>
                    </a:cubicBezTo>
                    <a:lnTo>
                      <a:pt x="134303" y="268605"/>
                    </a:lnTo>
                    <a:cubicBezTo>
                      <a:pt x="140970" y="268605"/>
                      <a:pt x="145733" y="263843"/>
                      <a:pt x="145733" y="257175"/>
                    </a:cubicBezTo>
                    <a:lnTo>
                      <a:pt x="145733" y="11430"/>
                    </a:lnTo>
                    <a:cubicBezTo>
                      <a:pt x="146685" y="5715"/>
                      <a:pt x="140970" y="0"/>
                      <a:pt x="135255" y="0"/>
                    </a:cubicBezTo>
                    <a:close/>
                  </a:path>
                </a:pathLst>
              </a:custGeom>
              <a:solidFill>
                <a:srgbClr val="FFFFFF"/>
              </a:solidFill>
              <a:ln w="9525" cap="flat">
                <a:noFill/>
                <a:prstDash val="solid"/>
                <a:miter/>
              </a:ln>
            </p:spPr>
            <p:txBody>
              <a:bodyPr rtlCol="0" anchor="ctr"/>
              <a:lstStyle/>
              <a:p>
                <a:endParaRPr lang="en-GB" dirty="0"/>
              </a:p>
            </p:txBody>
          </p:sp>
          <p:sp>
            <p:nvSpPr>
              <p:cNvPr id="204" name="Freeform: Shape 203">
                <a:extLst>
                  <a:ext uri="{FF2B5EF4-FFF2-40B4-BE49-F238E27FC236}">
                    <a16:creationId xmlns:a16="http://schemas.microsoft.com/office/drawing/2014/main" id="{F69B306A-C6F9-4396-86AA-77766DCC4329}"/>
                  </a:ext>
                </a:extLst>
              </p:cNvPr>
              <p:cNvSpPr/>
              <p:nvPr/>
            </p:nvSpPr>
            <p:spPr>
              <a:xfrm>
                <a:off x="5177472" y="3315493"/>
                <a:ext cx="73342" cy="268605"/>
              </a:xfrm>
              <a:custGeom>
                <a:avLst/>
                <a:gdLst>
                  <a:gd name="connsiteX0" fmla="*/ 61913 w 73342"/>
                  <a:gd name="connsiteY0" fmla="*/ 0 h 268605"/>
                  <a:gd name="connsiteX1" fmla="*/ 0 w 73342"/>
                  <a:gd name="connsiteY1" fmla="*/ 0 h 268605"/>
                  <a:gd name="connsiteX2" fmla="*/ 0 w 73342"/>
                  <a:gd name="connsiteY2" fmla="*/ 268605 h 268605"/>
                  <a:gd name="connsiteX3" fmla="*/ 61913 w 73342"/>
                  <a:gd name="connsiteY3" fmla="*/ 268605 h 268605"/>
                  <a:gd name="connsiteX4" fmla="*/ 73342 w 73342"/>
                  <a:gd name="connsiteY4" fmla="*/ 257175 h 268605"/>
                  <a:gd name="connsiteX5" fmla="*/ 73342 w 73342"/>
                  <a:gd name="connsiteY5" fmla="*/ 11430 h 268605"/>
                  <a:gd name="connsiteX6" fmla="*/ 61913 w 73342"/>
                  <a:gd name="connsiteY6" fmla="*/ 0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 h="268605">
                    <a:moveTo>
                      <a:pt x="61913" y="0"/>
                    </a:moveTo>
                    <a:lnTo>
                      <a:pt x="0" y="0"/>
                    </a:lnTo>
                    <a:lnTo>
                      <a:pt x="0" y="268605"/>
                    </a:lnTo>
                    <a:lnTo>
                      <a:pt x="61913" y="268605"/>
                    </a:lnTo>
                    <a:cubicBezTo>
                      <a:pt x="68580" y="268605"/>
                      <a:pt x="73342" y="263843"/>
                      <a:pt x="73342" y="257175"/>
                    </a:cubicBezTo>
                    <a:lnTo>
                      <a:pt x="73342" y="11430"/>
                    </a:lnTo>
                    <a:cubicBezTo>
                      <a:pt x="73342" y="5715"/>
                      <a:pt x="67627" y="0"/>
                      <a:pt x="61913" y="0"/>
                    </a:cubicBezTo>
                    <a:close/>
                  </a:path>
                </a:pathLst>
              </a:custGeom>
              <a:solidFill>
                <a:srgbClr val="E5E6E8"/>
              </a:solidFill>
              <a:ln w="9525" cap="flat">
                <a:noFill/>
                <a:prstDash val="solid"/>
                <a:miter/>
              </a:ln>
            </p:spPr>
            <p:txBody>
              <a:bodyPr rtlCol="0" anchor="ctr"/>
              <a:lstStyle/>
              <a:p>
                <a:endParaRPr lang="en-GB" dirty="0"/>
              </a:p>
            </p:txBody>
          </p:sp>
          <p:sp>
            <p:nvSpPr>
              <p:cNvPr id="205" name="Freeform: Shape 204">
                <a:extLst>
                  <a:ext uri="{FF2B5EF4-FFF2-40B4-BE49-F238E27FC236}">
                    <a16:creationId xmlns:a16="http://schemas.microsoft.com/office/drawing/2014/main" id="{F2A9E332-388C-455A-9C37-340CBD441C6C}"/>
                  </a:ext>
                </a:extLst>
              </p:cNvPr>
              <p:cNvSpPr/>
              <p:nvPr/>
            </p:nvSpPr>
            <p:spPr>
              <a:xfrm>
                <a:off x="5165089" y="3557428"/>
                <a:ext cx="24764" cy="19050"/>
              </a:xfrm>
              <a:custGeom>
                <a:avLst/>
                <a:gdLst>
                  <a:gd name="connsiteX0" fmla="*/ 20002 w 24764"/>
                  <a:gd name="connsiteY0" fmla="*/ 0 h 19050"/>
                  <a:gd name="connsiteX1" fmla="*/ 4763 w 24764"/>
                  <a:gd name="connsiteY1" fmla="*/ 0 h 19050"/>
                  <a:gd name="connsiteX2" fmla="*/ 0 w 24764"/>
                  <a:gd name="connsiteY2" fmla="*/ 4763 h 19050"/>
                  <a:gd name="connsiteX3" fmla="*/ 0 w 24764"/>
                  <a:gd name="connsiteY3" fmla="*/ 14288 h 19050"/>
                  <a:gd name="connsiteX4" fmla="*/ 4763 w 24764"/>
                  <a:gd name="connsiteY4" fmla="*/ 19050 h 19050"/>
                  <a:gd name="connsiteX5" fmla="*/ 20002 w 24764"/>
                  <a:gd name="connsiteY5" fmla="*/ 19050 h 19050"/>
                  <a:gd name="connsiteX6" fmla="*/ 24765 w 24764"/>
                  <a:gd name="connsiteY6" fmla="*/ 14288 h 19050"/>
                  <a:gd name="connsiteX7" fmla="*/ 24765 w 24764"/>
                  <a:gd name="connsiteY7" fmla="*/ 4763 h 19050"/>
                  <a:gd name="connsiteX8" fmla="*/ 20002 w 24764"/>
                  <a:gd name="connsiteY8"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9050">
                    <a:moveTo>
                      <a:pt x="20002" y="0"/>
                    </a:moveTo>
                    <a:lnTo>
                      <a:pt x="4763" y="0"/>
                    </a:lnTo>
                    <a:cubicBezTo>
                      <a:pt x="1905" y="0"/>
                      <a:pt x="0" y="1905"/>
                      <a:pt x="0" y="4763"/>
                    </a:cubicBezTo>
                    <a:lnTo>
                      <a:pt x="0" y="14288"/>
                    </a:lnTo>
                    <a:cubicBezTo>
                      <a:pt x="0" y="17145"/>
                      <a:pt x="1905" y="19050"/>
                      <a:pt x="4763" y="19050"/>
                    </a:cubicBezTo>
                    <a:lnTo>
                      <a:pt x="20002" y="19050"/>
                    </a:lnTo>
                    <a:cubicBezTo>
                      <a:pt x="22860" y="19050"/>
                      <a:pt x="24765" y="17145"/>
                      <a:pt x="24765" y="14288"/>
                    </a:cubicBezTo>
                    <a:lnTo>
                      <a:pt x="24765" y="4763"/>
                    </a:lnTo>
                    <a:cubicBezTo>
                      <a:pt x="24765" y="1905"/>
                      <a:pt x="21908" y="0"/>
                      <a:pt x="20002" y="0"/>
                    </a:cubicBezTo>
                    <a:close/>
                  </a:path>
                </a:pathLst>
              </a:custGeom>
              <a:solidFill>
                <a:srgbClr val="CDCDD1"/>
              </a:solidFill>
              <a:ln w="9525" cap="flat">
                <a:noFill/>
                <a:prstDash val="solid"/>
                <a:miter/>
              </a:ln>
            </p:spPr>
            <p:txBody>
              <a:bodyPr rtlCol="0" anchor="ctr"/>
              <a:lstStyle/>
              <a:p>
                <a:endParaRPr lang="en-GB" dirty="0"/>
              </a:p>
            </p:txBody>
          </p:sp>
          <p:sp>
            <p:nvSpPr>
              <p:cNvPr id="206" name="Freeform: Shape 205">
                <a:extLst>
                  <a:ext uri="{FF2B5EF4-FFF2-40B4-BE49-F238E27FC236}">
                    <a16:creationId xmlns:a16="http://schemas.microsoft.com/office/drawing/2014/main" id="{4DE7EA5F-850E-4853-A43B-48140A607D06}"/>
                  </a:ext>
                </a:extLst>
              </p:cNvPr>
              <p:cNvSpPr/>
              <p:nvPr/>
            </p:nvSpPr>
            <p:spPr>
              <a:xfrm>
                <a:off x="5158422" y="3327875"/>
                <a:ext cx="38100" cy="5715"/>
              </a:xfrm>
              <a:custGeom>
                <a:avLst/>
                <a:gdLst>
                  <a:gd name="connsiteX0" fmla="*/ 36195 w 38100"/>
                  <a:gd name="connsiteY0" fmla="*/ 0 h 5715"/>
                  <a:gd name="connsiteX1" fmla="*/ 1905 w 38100"/>
                  <a:gd name="connsiteY1" fmla="*/ 0 h 5715"/>
                  <a:gd name="connsiteX2" fmla="*/ 0 w 38100"/>
                  <a:gd name="connsiteY2" fmla="*/ 1905 h 5715"/>
                  <a:gd name="connsiteX3" fmla="*/ 0 w 38100"/>
                  <a:gd name="connsiteY3" fmla="*/ 3810 h 5715"/>
                  <a:gd name="connsiteX4" fmla="*/ 1905 w 38100"/>
                  <a:gd name="connsiteY4" fmla="*/ 5715 h 5715"/>
                  <a:gd name="connsiteX5" fmla="*/ 36195 w 38100"/>
                  <a:gd name="connsiteY5" fmla="*/ 5715 h 5715"/>
                  <a:gd name="connsiteX6" fmla="*/ 38100 w 38100"/>
                  <a:gd name="connsiteY6" fmla="*/ 3810 h 5715"/>
                  <a:gd name="connsiteX7" fmla="*/ 38100 w 38100"/>
                  <a:gd name="connsiteY7" fmla="*/ 1905 h 5715"/>
                  <a:gd name="connsiteX8" fmla="*/ 36195 w 38100"/>
                  <a:gd name="connsiteY8"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
                    <a:moveTo>
                      <a:pt x="36195" y="0"/>
                    </a:moveTo>
                    <a:lnTo>
                      <a:pt x="1905" y="0"/>
                    </a:lnTo>
                    <a:cubicBezTo>
                      <a:pt x="952" y="0"/>
                      <a:pt x="0" y="953"/>
                      <a:pt x="0" y="1905"/>
                    </a:cubicBezTo>
                    <a:lnTo>
                      <a:pt x="0" y="3810"/>
                    </a:lnTo>
                    <a:cubicBezTo>
                      <a:pt x="0" y="4763"/>
                      <a:pt x="952" y="5715"/>
                      <a:pt x="1905" y="5715"/>
                    </a:cubicBezTo>
                    <a:lnTo>
                      <a:pt x="36195" y="5715"/>
                    </a:lnTo>
                    <a:cubicBezTo>
                      <a:pt x="37148" y="5715"/>
                      <a:pt x="38100" y="4763"/>
                      <a:pt x="38100" y="3810"/>
                    </a:cubicBezTo>
                    <a:lnTo>
                      <a:pt x="38100" y="1905"/>
                    </a:lnTo>
                    <a:cubicBezTo>
                      <a:pt x="38100" y="953"/>
                      <a:pt x="37148" y="0"/>
                      <a:pt x="36195" y="0"/>
                    </a:cubicBezTo>
                    <a:close/>
                  </a:path>
                </a:pathLst>
              </a:custGeom>
              <a:solidFill>
                <a:srgbClr val="CDCDD1"/>
              </a:solidFill>
              <a:ln w="9525" cap="flat">
                <a:noFill/>
                <a:prstDash val="solid"/>
                <a:miter/>
              </a:ln>
            </p:spPr>
            <p:txBody>
              <a:bodyPr rtlCol="0" anchor="ctr"/>
              <a:lstStyle/>
              <a:p>
                <a:endParaRPr lang="en-GB" dirty="0"/>
              </a:p>
            </p:txBody>
          </p:sp>
          <p:sp>
            <p:nvSpPr>
              <p:cNvPr id="207" name="Freeform: Shape 206">
                <a:extLst>
                  <a:ext uri="{FF2B5EF4-FFF2-40B4-BE49-F238E27FC236}">
                    <a16:creationId xmlns:a16="http://schemas.microsoft.com/office/drawing/2014/main" id="{B9E5CE68-DA81-4094-B4A2-F7EB0CE58719}"/>
                  </a:ext>
                </a:extLst>
              </p:cNvPr>
              <p:cNvSpPr/>
              <p:nvPr/>
            </p:nvSpPr>
            <p:spPr>
              <a:xfrm>
                <a:off x="5177472" y="3327875"/>
                <a:ext cx="19050" cy="6667"/>
              </a:xfrm>
              <a:custGeom>
                <a:avLst/>
                <a:gdLst>
                  <a:gd name="connsiteX0" fmla="*/ 17145 w 19050"/>
                  <a:gd name="connsiteY0" fmla="*/ 0 h 6667"/>
                  <a:gd name="connsiteX1" fmla="*/ 0 w 19050"/>
                  <a:gd name="connsiteY1" fmla="*/ 0 h 6667"/>
                  <a:gd name="connsiteX2" fmla="*/ 0 w 19050"/>
                  <a:gd name="connsiteY2" fmla="*/ 6668 h 6667"/>
                  <a:gd name="connsiteX3" fmla="*/ 17145 w 19050"/>
                  <a:gd name="connsiteY3" fmla="*/ 6668 h 6667"/>
                  <a:gd name="connsiteX4" fmla="*/ 19050 w 19050"/>
                  <a:gd name="connsiteY4" fmla="*/ 4763 h 6667"/>
                  <a:gd name="connsiteX5" fmla="*/ 19050 w 19050"/>
                  <a:gd name="connsiteY5" fmla="*/ 1905 h 6667"/>
                  <a:gd name="connsiteX6" fmla="*/ 17145 w 19050"/>
                  <a:gd name="connsiteY6"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
                    <a:moveTo>
                      <a:pt x="17145" y="0"/>
                    </a:moveTo>
                    <a:lnTo>
                      <a:pt x="0" y="0"/>
                    </a:lnTo>
                    <a:lnTo>
                      <a:pt x="0" y="6668"/>
                    </a:lnTo>
                    <a:lnTo>
                      <a:pt x="17145" y="6668"/>
                    </a:lnTo>
                    <a:cubicBezTo>
                      <a:pt x="18098" y="6668"/>
                      <a:pt x="19050" y="5715"/>
                      <a:pt x="19050" y="4763"/>
                    </a:cubicBezTo>
                    <a:lnTo>
                      <a:pt x="19050" y="1905"/>
                    </a:lnTo>
                    <a:cubicBezTo>
                      <a:pt x="19050" y="953"/>
                      <a:pt x="18098" y="0"/>
                      <a:pt x="17145" y="0"/>
                    </a:cubicBezTo>
                    <a:close/>
                  </a:path>
                </a:pathLst>
              </a:custGeom>
              <a:solidFill>
                <a:srgbClr val="B6B7BB"/>
              </a:solidFill>
              <a:ln w="9525" cap="flat">
                <a:noFill/>
                <a:prstDash val="solid"/>
                <a:miter/>
              </a:ln>
            </p:spPr>
            <p:txBody>
              <a:bodyPr rtlCol="0" anchor="ctr"/>
              <a:lstStyle/>
              <a:p>
                <a:endParaRPr lang="en-GB" dirty="0"/>
              </a:p>
            </p:txBody>
          </p:sp>
          <p:sp>
            <p:nvSpPr>
              <p:cNvPr id="208" name="Freeform: Shape 207">
                <a:extLst>
                  <a:ext uri="{FF2B5EF4-FFF2-40B4-BE49-F238E27FC236}">
                    <a16:creationId xmlns:a16="http://schemas.microsoft.com/office/drawing/2014/main" id="{B3AA7C67-7C81-43E7-8034-35C3E4DB77D1}"/>
                  </a:ext>
                </a:extLst>
              </p:cNvPr>
              <p:cNvSpPr/>
              <p:nvPr/>
            </p:nvSpPr>
            <p:spPr>
              <a:xfrm>
                <a:off x="5177472" y="3557428"/>
                <a:ext cx="12382" cy="18097"/>
              </a:xfrm>
              <a:custGeom>
                <a:avLst/>
                <a:gdLst>
                  <a:gd name="connsiteX0" fmla="*/ 7620 w 12382"/>
                  <a:gd name="connsiteY0" fmla="*/ 0 h 18097"/>
                  <a:gd name="connsiteX1" fmla="*/ 0 w 12382"/>
                  <a:gd name="connsiteY1" fmla="*/ 0 h 18097"/>
                  <a:gd name="connsiteX2" fmla="*/ 0 w 12382"/>
                  <a:gd name="connsiteY2" fmla="*/ 18097 h 18097"/>
                  <a:gd name="connsiteX3" fmla="*/ 7620 w 12382"/>
                  <a:gd name="connsiteY3" fmla="*/ 18097 h 18097"/>
                  <a:gd name="connsiteX4" fmla="*/ 12382 w 12382"/>
                  <a:gd name="connsiteY4" fmla="*/ 13335 h 18097"/>
                  <a:gd name="connsiteX5" fmla="*/ 12382 w 12382"/>
                  <a:gd name="connsiteY5" fmla="*/ 3810 h 18097"/>
                  <a:gd name="connsiteX6" fmla="*/ 7620 w 12382"/>
                  <a:gd name="connsiteY6"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 h="18097">
                    <a:moveTo>
                      <a:pt x="7620" y="0"/>
                    </a:moveTo>
                    <a:lnTo>
                      <a:pt x="0" y="0"/>
                    </a:lnTo>
                    <a:lnTo>
                      <a:pt x="0" y="18097"/>
                    </a:lnTo>
                    <a:lnTo>
                      <a:pt x="7620" y="18097"/>
                    </a:lnTo>
                    <a:cubicBezTo>
                      <a:pt x="10477" y="18097"/>
                      <a:pt x="12382" y="16192"/>
                      <a:pt x="12382" y="13335"/>
                    </a:cubicBezTo>
                    <a:lnTo>
                      <a:pt x="12382" y="3810"/>
                    </a:lnTo>
                    <a:cubicBezTo>
                      <a:pt x="12382" y="1905"/>
                      <a:pt x="9525" y="0"/>
                      <a:pt x="7620" y="0"/>
                    </a:cubicBezTo>
                    <a:close/>
                  </a:path>
                </a:pathLst>
              </a:custGeom>
              <a:solidFill>
                <a:srgbClr val="B6B7BB"/>
              </a:solidFill>
              <a:ln w="9525" cap="flat">
                <a:noFill/>
                <a:prstDash val="solid"/>
                <a:miter/>
              </a:ln>
            </p:spPr>
            <p:txBody>
              <a:bodyPr rtlCol="0" anchor="ctr"/>
              <a:lstStyle/>
              <a:p>
                <a:endParaRPr lang="en-GB" dirty="0"/>
              </a:p>
            </p:txBody>
          </p:sp>
          <p:grpSp>
            <p:nvGrpSpPr>
              <p:cNvPr id="209" name="Graphic 37">
                <a:extLst>
                  <a:ext uri="{FF2B5EF4-FFF2-40B4-BE49-F238E27FC236}">
                    <a16:creationId xmlns:a16="http://schemas.microsoft.com/office/drawing/2014/main" id="{99F725B7-F4FF-4A4D-B09F-FDC41C16FDDC}"/>
                  </a:ext>
                </a:extLst>
              </p:cNvPr>
              <p:cNvGrpSpPr/>
              <p:nvPr/>
            </p:nvGrpSpPr>
            <p:grpSpPr>
              <a:xfrm>
                <a:off x="5177472" y="3432650"/>
                <a:ext cx="9525" cy="9525"/>
                <a:chOff x="5177472" y="3432650"/>
                <a:chExt cx="9525" cy="9525"/>
              </a:xfrm>
              <a:solidFill>
                <a:srgbClr val="4E5B63"/>
              </a:solidFill>
            </p:grpSpPr>
            <p:sp>
              <p:nvSpPr>
                <p:cNvPr id="219" name="Freeform: Shape 218">
                  <a:extLst>
                    <a:ext uri="{FF2B5EF4-FFF2-40B4-BE49-F238E27FC236}">
                      <a16:creationId xmlns:a16="http://schemas.microsoft.com/office/drawing/2014/main" id="{54A95151-210E-4F3D-84A0-66B90C2A5C8A}"/>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sp>
              <p:nvSpPr>
                <p:cNvPr id="220" name="Freeform: Shape 219">
                  <a:extLst>
                    <a:ext uri="{FF2B5EF4-FFF2-40B4-BE49-F238E27FC236}">
                      <a16:creationId xmlns:a16="http://schemas.microsoft.com/office/drawing/2014/main" id="{2C73AD16-7563-42A3-9147-54928F867CBF}"/>
                    </a:ext>
                  </a:extLst>
                </p:cNvPr>
                <p:cNvSpPr/>
                <p:nvPr/>
              </p:nvSpPr>
              <p:spPr>
                <a:xfrm>
                  <a:off x="5177472" y="343265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4E5B63"/>
                </a:solidFill>
                <a:ln w="9525" cap="flat">
                  <a:noFill/>
                  <a:prstDash val="solid"/>
                  <a:miter/>
                </a:ln>
              </p:spPr>
              <p:txBody>
                <a:bodyPr rtlCol="0" anchor="ctr"/>
                <a:lstStyle/>
                <a:p>
                  <a:endParaRPr lang="en-GB" dirty="0"/>
                </a:p>
              </p:txBody>
            </p:sp>
          </p:grpSp>
          <p:grpSp>
            <p:nvGrpSpPr>
              <p:cNvPr id="210" name="Graphic 37">
                <a:extLst>
                  <a:ext uri="{FF2B5EF4-FFF2-40B4-BE49-F238E27FC236}">
                    <a16:creationId xmlns:a16="http://schemas.microsoft.com/office/drawing/2014/main" id="{B3DD1DE3-4A08-498C-8FDD-549FAEE3CC6E}"/>
                  </a:ext>
                </a:extLst>
              </p:cNvPr>
              <p:cNvGrpSpPr/>
              <p:nvPr/>
            </p:nvGrpSpPr>
            <p:grpSpPr>
              <a:xfrm>
                <a:off x="5104129" y="3349783"/>
                <a:ext cx="146685" cy="201929"/>
                <a:chOff x="5104129" y="3349783"/>
                <a:chExt cx="146685" cy="201929"/>
              </a:xfrm>
            </p:grpSpPr>
            <p:sp>
              <p:nvSpPr>
                <p:cNvPr id="217" name="Freeform: Shape 216">
                  <a:extLst>
                    <a:ext uri="{FF2B5EF4-FFF2-40B4-BE49-F238E27FC236}">
                      <a16:creationId xmlns:a16="http://schemas.microsoft.com/office/drawing/2014/main" id="{7D41A5F8-BE3C-4256-B381-820760C1A6D3}"/>
                    </a:ext>
                  </a:extLst>
                </p:cNvPr>
                <p:cNvSpPr/>
                <p:nvPr/>
              </p:nvSpPr>
              <p:spPr>
                <a:xfrm>
                  <a:off x="5104129" y="3349783"/>
                  <a:ext cx="145732" cy="201929"/>
                </a:xfrm>
                <a:custGeom>
                  <a:avLst/>
                  <a:gdLst>
                    <a:gd name="connsiteX0" fmla="*/ 0 w 145732"/>
                    <a:gd name="connsiteY0" fmla="*/ 0 h 201929"/>
                    <a:gd name="connsiteX1" fmla="*/ 145733 w 145732"/>
                    <a:gd name="connsiteY1" fmla="*/ 0 h 201929"/>
                    <a:gd name="connsiteX2" fmla="*/ 145733 w 145732"/>
                    <a:gd name="connsiteY2" fmla="*/ 201930 h 201929"/>
                    <a:gd name="connsiteX3" fmla="*/ 0 w 14573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145732" h="201929">
                      <a:moveTo>
                        <a:pt x="0" y="0"/>
                      </a:moveTo>
                      <a:lnTo>
                        <a:pt x="145733" y="0"/>
                      </a:lnTo>
                      <a:lnTo>
                        <a:pt x="145733" y="201930"/>
                      </a:lnTo>
                      <a:lnTo>
                        <a:pt x="0" y="201930"/>
                      </a:lnTo>
                      <a:close/>
                    </a:path>
                  </a:pathLst>
                </a:custGeom>
                <a:solidFill>
                  <a:srgbClr val="40B3BC"/>
                </a:solidFill>
                <a:ln w="9525" cap="flat">
                  <a:noFill/>
                  <a:prstDash val="solid"/>
                  <a:miter/>
                </a:ln>
              </p:spPr>
              <p:txBody>
                <a:bodyPr rtlCol="0" anchor="ctr"/>
                <a:lstStyle/>
                <a:p>
                  <a:endParaRPr lang="en-GB" dirty="0"/>
                </a:p>
              </p:txBody>
            </p:sp>
            <p:sp>
              <p:nvSpPr>
                <p:cNvPr id="218" name="Freeform: Shape 217">
                  <a:extLst>
                    <a:ext uri="{FF2B5EF4-FFF2-40B4-BE49-F238E27FC236}">
                      <a16:creationId xmlns:a16="http://schemas.microsoft.com/office/drawing/2014/main" id="{CE28F58F-5E57-44E0-90C7-77C901EE77EC}"/>
                    </a:ext>
                  </a:extLst>
                </p:cNvPr>
                <p:cNvSpPr/>
                <p:nvPr/>
              </p:nvSpPr>
              <p:spPr>
                <a:xfrm>
                  <a:off x="5177472" y="3349783"/>
                  <a:ext cx="73342" cy="201929"/>
                </a:xfrm>
                <a:custGeom>
                  <a:avLst/>
                  <a:gdLst>
                    <a:gd name="connsiteX0" fmla="*/ 0 w 73342"/>
                    <a:gd name="connsiteY0" fmla="*/ 0 h 201929"/>
                    <a:gd name="connsiteX1" fmla="*/ 73342 w 73342"/>
                    <a:gd name="connsiteY1" fmla="*/ 0 h 201929"/>
                    <a:gd name="connsiteX2" fmla="*/ 73342 w 73342"/>
                    <a:gd name="connsiteY2" fmla="*/ 201930 h 201929"/>
                    <a:gd name="connsiteX3" fmla="*/ 0 w 73342"/>
                    <a:gd name="connsiteY3" fmla="*/ 201930 h 201929"/>
                  </a:gdLst>
                  <a:ahLst/>
                  <a:cxnLst>
                    <a:cxn ang="0">
                      <a:pos x="connsiteX0" y="connsiteY0"/>
                    </a:cxn>
                    <a:cxn ang="0">
                      <a:pos x="connsiteX1" y="connsiteY1"/>
                    </a:cxn>
                    <a:cxn ang="0">
                      <a:pos x="connsiteX2" y="connsiteY2"/>
                    </a:cxn>
                    <a:cxn ang="0">
                      <a:pos x="connsiteX3" y="connsiteY3"/>
                    </a:cxn>
                  </a:cxnLst>
                  <a:rect l="l" t="t" r="r" b="b"/>
                  <a:pathLst>
                    <a:path w="73342" h="201929">
                      <a:moveTo>
                        <a:pt x="0" y="0"/>
                      </a:moveTo>
                      <a:lnTo>
                        <a:pt x="73342" y="0"/>
                      </a:lnTo>
                      <a:lnTo>
                        <a:pt x="73342" y="201930"/>
                      </a:lnTo>
                      <a:lnTo>
                        <a:pt x="0" y="201930"/>
                      </a:lnTo>
                      <a:close/>
                    </a:path>
                  </a:pathLst>
                </a:custGeom>
                <a:solidFill>
                  <a:srgbClr val="23939D"/>
                </a:solidFill>
                <a:ln w="9525" cap="flat">
                  <a:noFill/>
                  <a:prstDash val="solid"/>
                  <a:miter/>
                </a:ln>
              </p:spPr>
              <p:txBody>
                <a:bodyPr rtlCol="0" anchor="ctr"/>
                <a:lstStyle/>
                <a:p>
                  <a:endParaRPr lang="en-GB" dirty="0"/>
                </a:p>
              </p:txBody>
            </p:sp>
          </p:grpSp>
          <p:grpSp>
            <p:nvGrpSpPr>
              <p:cNvPr id="211" name="Graphic 37">
                <a:extLst>
                  <a:ext uri="{FF2B5EF4-FFF2-40B4-BE49-F238E27FC236}">
                    <a16:creationId xmlns:a16="http://schemas.microsoft.com/office/drawing/2014/main" id="{20C0CFFB-E256-43DA-9246-908A5BD4A068}"/>
                  </a:ext>
                </a:extLst>
              </p:cNvPr>
              <p:cNvGrpSpPr/>
              <p:nvPr/>
            </p:nvGrpSpPr>
            <p:grpSpPr>
              <a:xfrm>
                <a:off x="5115559" y="3385025"/>
                <a:ext cx="123825" cy="123825"/>
                <a:chOff x="5115559" y="3385025"/>
                <a:chExt cx="123825" cy="123825"/>
              </a:xfrm>
            </p:grpSpPr>
            <p:grpSp>
              <p:nvGrpSpPr>
                <p:cNvPr id="212" name="Graphic 37">
                  <a:extLst>
                    <a:ext uri="{FF2B5EF4-FFF2-40B4-BE49-F238E27FC236}">
                      <a16:creationId xmlns:a16="http://schemas.microsoft.com/office/drawing/2014/main" id="{BE131B32-8132-40D3-8AF0-0E453CE9B98F}"/>
                    </a:ext>
                  </a:extLst>
                </p:cNvPr>
                <p:cNvGrpSpPr/>
                <p:nvPr/>
              </p:nvGrpSpPr>
              <p:grpSpPr>
                <a:xfrm>
                  <a:off x="5115559" y="3385025"/>
                  <a:ext cx="123825" cy="123825"/>
                  <a:chOff x="5115559" y="3385025"/>
                  <a:chExt cx="123825" cy="123825"/>
                </a:xfrm>
              </p:grpSpPr>
              <p:sp>
                <p:nvSpPr>
                  <p:cNvPr id="215" name="Freeform: Shape 214">
                    <a:extLst>
                      <a:ext uri="{FF2B5EF4-FFF2-40B4-BE49-F238E27FC236}">
                        <a16:creationId xmlns:a16="http://schemas.microsoft.com/office/drawing/2014/main" id="{12FB40D4-4B54-4482-9462-5E2285056101}"/>
                      </a:ext>
                    </a:extLst>
                  </p:cNvPr>
                  <p:cNvSpPr/>
                  <p:nvPr/>
                </p:nvSpPr>
                <p:spPr>
                  <a:xfrm>
                    <a:off x="5115559" y="3385026"/>
                    <a:ext cx="123825" cy="123824"/>
                  </a:xfrm>
                  <a:custGeom>
                    <a:avLst/>
                    <a:gdLst>
                      <a:gd name="connsiteX0" fmla="*/ 123825 w 123825"/>
                      <a:gd name="connsiteY0" fmla="*/ 61912 h 123824"/>
                      <a:gd name="connsiteX1" fmla="*/ 61913 w 123825"/>
                      <a:gd name="connsiteY1" fmla="*/ 123825 h 123824"/>
                      <a:gd name="connsiteX2" fmla="*/ 0 w 123825"/>
                      <a:gd name="connsiteY2" fmla="*/ 61912 h 123824"/>
                      <a:gd name="connsiteX3" fmla="*/ 61913 w 123825"/>
                      <a:gd name="connsiteY3" fmla="*/ 0 h 123824"/>
                      <a:gd name="connsiteX4" fmla="*/ 123825 w 123825"/>
                      <a:gd name="connsiteY4" fmla="*/ 61912 h 12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4">
                        <a:moveTo>
                          <a:pt x="123825" y="61912"/>
                        </a:moveTo>
                        <a:cubicBezTo>
                          <a:pt x="123825" y="96106"/>
                          <a:pt x="96106" y="123825"/>
                          <a:pt x="61913" y="123825"/>
                        </a:cubicBezTo>
                        <a:cubicBezTo>
                          <a:pt x="27719" y="123825"/>
                          <a:pt x="0" y="96106"/>
                          <a:pt x="0" y="61912"/>
                        </a:cubicBezTo>
                        <a:cubicBezTo>
                          <a:pt x="0" y="27719"/>
                          <a:pt x="27719" y="0"/>
                          <a:pt x="61913" y="0"/>
                        </a:cubicBezTo>
                        <a:cubicBezTo>
                          <a:pt x="96106" y="0"/>
                          <a:pt x="123825" y="27719"/>
                          <a:pt x="123825" y="61912"/>
                        </a:cubicBezTo>
                        <a:close/>
                      </a:path>
                    </a:pathLst>
                  </a:custGeom>
                  <a:solidFill>
                    <a:srgbClr val="FFFFFF"/>
                  </a:solidFill>
                  <a:ln w="9525" cap="flat">
                    <a:noFill/>
                    <a:prstDash val="solid"/>
                    <a:miter/>
                  </a:ln>
                </p:spPr>
                <p:txBody>
                  <a:bodyPr rtlCol="0" anchor="ctr"/>
                  <a:lstStyle/>
                  <a:p>
                    <a:endParaRPr lang="en-GB" dirty="0"/>
                  </a:p>
                </p:txBody>
              </p:sp>
              <p:sp>
                <p:nvSpPr>
                  <p:cNvPr id="216" name="Freeform: Shape 215">
                    <a:extLst>
                      <a:ext uri="{FF2B5EF4-FFF2-40B4-BE49-F238E27FC236}">
                        <a16:creationId xmlns:a16="http://schemas.microsoft.com/office/drawing/2014/main" id="{0EA60717-3DC1-4D82-886C-BCE6F18E61DA}"/>
                      </a:ext>
                    </a:extLst>
                  </p:cNvPr>
                  <p:cNvSpPr/>
                  <p:nvPr/>
                </p:nvSpPr>
                <p:spPr>
                  <a:xfrm>
                    <a:off x="5177472" y="3385025"/>
                    <a:ext cx="61912" cy="123825"/>
                  </a:xfrm>
                  <a:custGeom>
                    <a:avLst/>
                    <a:gdLst>
                      <a:gd name="connsiteX0" fmla="*/ 0 w 61912"/>
                      <a:gd name="connsiteY0" fmla="*/ 0 h 123825"/>
                      <a:gd name="connsiteX1" fmla="*/ 0 w 61912"/>
                      <a:gd name="connsiteY1" fmla="*/ 123825 h 123825"/>
                      <a:gd name="connsiteX2" fmla="*/ 61913 w 61912"/>
                      <a:gd name="connsiteY2" fmla="*/ 61913 h 123825"/>
                      <a:gd name="connsiteX3" fmla="*/ 0 w 61912"/>
                      <a:gd name="connsiteY3" fmla="*/ 0 h 123825"/>
                    </a:gdLst>
                    <a:ahLst/>
                    <a:cxnLst>
                      <a:cxn ang="0">
                        <a:pos x="connsiteX0" y="connsiteY0"/>
                      </a:cxn>
                      <a:cxn ang="0">
                        <a:pos x="connsiteX1" y="connsiteY1"/>
                      </a:cxn>
                      <a:cxn ang="0">
                        <a:pos x="connsiteX2" y="connsiteY2"/>
                      </a:cxn>
                      <a:cxn ang="0">
                        <a:pos x="connsiteX3" y="connsiteY3"/>
                      </a:cxn>
                    </a:cxnLst>
                    <a:rect l="l" t="t" r="r" b="b"/>
                    <a:pathLst>
                      <a:path w="61912" h="123825">
                        <a:moveTo>
                          <a:pt x="0" y="0"/>
                        </a:moveTo>
                        <a:lnTo>
                          <a:pt x="0" y="123825"/>
                        </a:lnTo>
                        <a:cubicBezTo>
                          <a:pt x="34290" y="123825"/>
                          <a:pt x="61913" y="96203"/>
                          <a:pt x="61913" y="61913"/>
                        </a:cubicBezTo>
                        <a:cubicBezTo>
                          <a:pt x="61913" y="27623"/>
                          <a:pt x="34290" y="0"/>
                          <a:pt x="0" y="0"/>
                        </a:cubicBezTo>
                        <a:close/>
                      </a:path>
                    </a:pathLst>
                  </a:custGeom>
                  <a:solidFill>
                    <a:srgbClr val="E5E6E8"/>
                  </a:solidFill>
                  <a:ln w="9525" cap="flat">
                    <a:noFill/>
                    <a:prstDash val="solid"/>
                    <a:miter/>
                  </a:ln>
                </p:spPr>
                <p:txBody>
                  <a:bodyPr rtlCol="0" anchor="ctr"/>
                  <a:lstStyle/>
                  <a:p>
                    <a:endParaRPr lang="en-GB" dirty="0"/>
                  </a:p>
                </p:txBody>
              </p:sp>
            </p:grpSp>
            <p:sp>
              <p:nvSpPr>
                <p:cNvPr id="213" name="Freeform: Shape 212">
                  <a:extLst>
                    <a:ext uri="{FF2B5EF4-FFF2-40B4-BE49-F238E27FC236}">
                      <a16:creationId xmlns:a16="http://schemas.microsoft.com/office/drawing/2014/main" id="{CD96EF79-BD1C-421B-AC97-94EDFABEC0E4}"/>
                    </a:ext>
                  </a:extLst>
                </p:cNvPr>
                <p:cNvSpPr/>
                <p:nvPr/>
              </p:nvSpPr>
              <p:spPr>
                <a:xfrm>
                  <a:off x="5143181" y="3397408"/>
                  <a:ext cx="69532" cy="89534"/>
                </a:xfrm>
                <a:custGeom>
                  <a:avLst/>
                  <a:gdLst>
                    <a:gd name="connsiteX0" fmla="*/ 63818 w 69532"/>
                    <a:gd name="connsiteY0" fmla="*/ 32385 h 89534"/>
                    <a:gd name="connsiteX1" fmla="*/ 58103 w 69532"/>
                    <a:gd name="connsiteY1" fmla="*/ 32385 h 89534"/>
                    <a:gd name="connsiteX2" fmla="*/ 58103 w 69532"/>
                    <a:gd name="connsiteY2" fmla="*/ 19050 h 89534"/>
                    <a:gd name="connsiteX3" fmla="*/ 39053 w 69532"/>
                    <a:gd name="connsiteY3" fmla="*/ 0 h 89534"/>
                    <a:gd name="connsiteX4" fmla="*/ 30480 w 69532"/>
                    <a:gd name="connsiteY4" fmla="*/ 0 h 89534"/>
                    <a:gd name="connsiteX5" fmla="*/ 11430 w 69532"/>
                    <a:gd name="connsiteY5" fmla="*/ 19050 h 89534"/>
                    <a:gd name="connsiteX6" fmla="*/ 11430 w 69532"/>
                    <a:gd name="connsiteY6" fmla="*/ 32385 h 89534"/>
                    <a:gd name="connsiteX7" fmla="*/ 5715 w 69532"/>
                    <a:gd name="connsiteY7" fmla="*/ 32385 h 89534"/>
                    <a:gd name="connsiteX8" fmla="*/ 0 w 69532"/>
                    <a:gd name="connsiteY8" fmla="*/ 38100 h 89534"/>
                    <a:gd name="connsiteX9" fmla="*/ 0 w 69532"/>
                    <a:gd name="connsiteY9" fmla="*/ 83820 h 89534"/>
                    <a:gd name="connsiteX10" fmla="*/ 5715 w 69532"/>
                    <a:gd name="connsiteY10" fmla="*/ 89535 h 89534"/>
                    <a:gd name="connsiteX11" fmla="*/ 63818 w 69532"/>
                    <a:gd name="connsiteY11" fmla="*/ 89535 h 89534"/>
                    <a:gd name="connsiteX12" fmla="*/ 69532 w 69532"/>
                    <a:gd name="connsiteY12" fmla="*/ 83820 h 89534"/>
                    <a:gd name="connsiteX13" fmla="*/ 69532 w 69532"/>
                    <a:gd name="connsiteY13" fmla="*/ 38100 h 89534"/>
                    <a:gd name="connsiteX14" fmla="*/ 63818 w 69532"/>
                    <a:gd name="connsiteY14" fmla="*/ 32385 h 89534"/>
                    <a:gd name="connsiteX15" fmla="*/ 44768 w 69532"/>
                    <a:gd name="connsiteY15" fmla="*/ 77153 h 89534"/>
                    <a:gd name="connsiteX16" fmla="*/ 42863 w 69532"/>
                    <a:gd name="connsiteY16" fmla="*/ 80010 h 89534"/>
                    <a:gd name="connsiteX17" fmla="*/ 27622 w 69532"/>
                    <a:gd name="connsiteY17" fmla="*/ 80010 h 89534"/>
                    <a:gd name="connsiteX18" fmla="*/ 25718 w 69532"/>
                    <a:gd name="connsiteY18" fmla="*/ 77153 h 89534"/>
                    <a:gd name="connsiteX19" fmla="*/ 29528 w 69532"/>
                    <a:gd name="connsiteY19" fmla="*/ 61912 h 89534"/>
                    <a:gd name="connsiteX20" fmla="*/ 29528 w 69532"/>
                    <a:gd name="connsiteY20" fmla="*/ 60960 h 89534"/>
                    <a:gd name="connsiteX21" fmla="*/ 24765 w 69532"/>
                    <a:gd name="connsiteY21" fmla="*/ 49530 h 89534"/>
                    <a:gd name="connsiteX22" fmla="*/ 33338 w 69532"/>
                    <a:gd name="connsiteY22" fmla="*/ 40957 h 89534"/>
                    <a:gd name="connsiteX23" fmla="*/ 46672 w 69532"/>
                    <a:gd name="connsiteY23" fmla="*/ 51435 h 89534"/>
                    <a:gd name="connsiteX24" fmla="*/ 41910 w 69532"/>
                    <a:gd name="connsiteY24" fmla="*/ 60960 h 89534"/>
                    <a:gd name="connsiteX25" fmla="*/ 41910 w 69532"/>
                    <a:gd name="connsiteY25" fmla="*/ 61912 h 89534"/>
                    <a:gd name="connsiteX26" fmla="*/ 44768 w 69532"/>
                    <a:gd name="connsiteY26" fmla="*/ 77153 h 89534"/>
                    <a:gd name="connsiteX27" fmla="*/ 47625 w 69532"/>
                    <a:gd name="connsiteY27" fmla="*/ 32385 h 89534"/>
                    <a:gd name="connsiteX28" fmla="*/ 20955 w 69532"/>
                    <a:gd name="connsiteY28" fmla="*/ 32385 h 89534"/>
                    <a:gd name="connsiteX29" fmla="*/ 20955 w 69532"/>
                    <a:gd name="connsiteY29" fmla="*/ 19050 h 89534"/>
                    <a:gd name="connsiteX30" fmla="*/ 29528 w 69532"/>
                    <a:gd name="connsiteY30" fmla="*/ 10478 h 89534"/>
                    <a:gd name="connsiteX31" fmla="*/ 38100 w 69532"/>
                    <a:gd name="connsiteY31" fmla="*/ 10478 h 89534"/>
                    <a:gd name="connsiteX32" fmla="*/ 46672 w 69532"/>
                    <a:gd name="connsiteY32" fmla="*/ 19050 h 89534"/>
                    <a:gd name="connsiteX33" fmla="*/ 46672 w 69532"/>
                    <a:gd name="connsiteY33" fmla="*/ 32385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532" h="89534">
                      <a:moveTo>
                        <a:pt x="63818" y="32385"/>
                      </a:moveTo>
                      <a:lnTo>
                        <a:pt x="58103" y="32385"/>
                      </a:lnTo>
                      <a:lnTo>
                        <a:pt x="58103" y="19050"/>
                      </a:lnTo>
                      <a:cubicBezTo>
                        <a:pt x="58103" y="8572"/>
                        <a:pt x="49530" y="0"/>
                        <a:pt x="39053" y="0"/>
                      </a:cubicBezTo>
                      <a:lnTo>
                        <a:pt x="30480" y="0"/>
                      </a:lnTo>
                      <a:cubicBezTo>
                        <a:pt x="20003" y="0"/>
                        <a:pt x="11430" y="8572"/>
                        <a:pt x="11430" y="19050"/>
                      </a:cubicBezTo>
                      <a:lnTo>
                        <a:pt x="11430" y="32385"/>
                      </a:lnTo>
                      <a:lnTo>
                        <a:pt x="5715" y="32385"/>
                      </a:lnTo>
                      <a:cubicBezTo>
                        <a:pt x="2857" y="32385"/>
                        <a:pt x="0" y="35242"/>
                        <a:pt x="0" y="38100"/>
                      </a:cubicBezTo>
                      <a:lnTo>
                        <a:pt x="0" y="83820"/>
                      </a:lnTo>
                      <a:cubicBezTo>
                        <a:pt x="0" y="86678"/>
                        <a:pt x="2857" y="89535"/>
                        <a:pt x="5715" y="89535"/>
                      </a:cubicBezTo>
                      <a:lnTo>
                        <a:pt x="63818" y="89535"/>
                      </a:lnTo>
                      <a:cubicBezTo>
                        <a:pt x="66675" y="89535"/>
                        <a:pt x="69532" y="86678"/>
                        <a:pt x="69532" y="83820"/>
                      </a:cubicBezTo>
                      <a:lnTo>
                        <a:pt x="69532" y="38100"/>
                      </a:lnTo>
                      <a:cubicBezTo>
                        <a:pt x="68580" y="35242"/>
                        <a:pt x="66675" y="32385"/>
                        <a:pt x="63818" y="32385"/>
                      </a:cubicBezTo>
                      <a:close/>
                      <a:moveTo>
                        <a:pt x="44768" y="77153"/>
                      </a:moveTo>
                      <a:cubicBezTo>
                        <a:pt x="44768" y="78105"/>
                        <a:pt x="43815" y="80010"/>
                        <a:pt x="42863" y="80010"/>
                      </a:cubicBezTo>
                      <a:lnTo>
                        <a:pt x="27622" y="80010"/>
                      </a:lnTo>
                      <a:cubicBezTo>
                        <a:pt x="26670" y="80010"/>
                        <a:pt x="24765" y="79058"/>
                        <a:pt x="25718" y="77153"/>
                      </a:cubicBezTo>
                      <a:lnTo>
                        <a:pt x="29528" y="61912"/>
                      </a:lnTo>
                      <a:cubicBezTo>
                        <a:pt x="29528" y="61912"/>
                        <a:pt x="29528" y="60960"/>
                        <a:pt x="29528" y="60960"/>
                      </a:cubicBezTo>
                      <a:cubicBezTo>
                        <a:pt x="25718" y="59055"/>
                        <a:pt x="23813" y="54292"/>
                        <a:pt x="24765" y="49530"/>
                      </a:cubicBezTo>
                      <a:cubicBezTo>
                        <a:pt x="25718" y="44767"/>
                        <a:pt x="29528" y="40957"/>
                        <a:pt x="33338" y="40957"/>
                      </a:cubicBezTo>
                      <a:cubicBezTo>
                        <a:pt x="40005" y="40005"/>
                        <a:pt x="46672" y="44767"/>
                        <a:pt x="46672" y="51435"/>
                      </a:cubicBezTo>
                      <a:cubicBezTo>
                        <a:pt x="46672" y="55245"/>
                        <a:pt x="44768" y="59055"/>
                        <a:pt x="41910" y="60960"/>
                      </a:cubicBezTo>
                      <a:cubicBezTo>
                        <a:pt x="41910" y="60960"/>
                        <a:pt x="40957" y="61912"/>
                        <a:pt x="41910" y="61912"/>
                      </a:cubicBezTo>
                      <a:lnTo>
                        <a:pt x="44768" y="77153"/>
                      </a:lnTo>
                      <a:close/>
                      <a:moveTo>
                        <a:pt x="47625" y="32385"/>
                      </a:moveTo>
                      <a:lnTo>
                        <a:pt x="20955" y="32385"/>
                      </a:lnTo>
                      <a:lnTo>
                        <a:pt x="20955" y="19050"/>
                      </a:lnTo>
                      <a:cubicBezTo>
                        <a:pt x="20955" y="14288"/>
                        <a:pt x="24765" y="10478"/>
                        <a:pt x="29528" y="10478"/>
                      </a:cubicBezTo>
                      <a:lnTo>
                        <a:pt x="38100" y="10478"/>
                      </a:lnTo>
                      <a:cubicBezTo>
                        <a:pt x="42863" y="10478"/>
                        <a:pt x="46672" y="14288"/>
                        <a:pt x="46672" y="19050"/>
                      </a:cubicBezTo>
                      <a:lnTo>
                        <a:pt x="46672" y="32385"/>
                      </a:lnTo>
                      <a:close/>
                    </a:path>
                  </a:pathLst>
                </a:custGeom>
                <a:solidFill>
                  <a:srgbClr val="2B4149"/>
                </a:solidFill>
                <a:ln w="9525" cap="flat">
                  <a:noFill/>
                  <a:prstDash val="solid"/>
                  <a:miter/>
                </a:ln>
              </p:spPr>
              <p:txBody>
                <a:bodyPr rtlCol="0" anchor="ctr"/>
                <a:lstStyle/>
                <a:p>
                  <a:endParaRPr lang="en-GB" dirty="0"/>
                </a:p>
              </p:txBody>
            </p:sp>
            <p:sp>
              <p:nvSpPr>
                <p:cNvPr id="214" name="Freeform: Shape 213">
                  <a:extLst>
                    <a:ext uri="{FF2B5EF4-FFF2-40B4-BE49-F238E27FC236}">
                      <a16:creationId xmlns:a16="http://schemas.microsoft.com/office/drawing/2014/main" id="{116F1B48-634D-4DCC-965C-040C6EDC175E}"/>
                    </a:ext>
                  </a:extLst>
                </p:cNvPr>
                <p:cNvSpPr/>
                <p:nvPr/>
              </p:nvSpPr>
              <p:spPr>
                <a:xfrm>
                  <a:off x="5177472" y="3397408"/>
                  <a:ext cx="36194" cy="90487"/>
                </a:xfrm>
                <a:custGeom>
                  <a:avLst/>
                  <a:gdLst>
                    <a:gd name="connsiteX0" fmla="*/ 29527 w 36194"/>
                    <a:gd name="connsiteY0" fmla="*/ 32385 h 90487"/>
                    <a:gd name="connsiteX1" fmla="*/ 23813 w 36194"/>
                    <a:gd name="connsiteY1" fmla="*/ 32385 h 90487"/>
                    <a:gd name="connsiteX2" fmla="*/ 23813 w 36194"/>
                    <a:gd name="connsiteY2" fmla="*/ 19050 h 90487"/>
                    <a:gd name="connsiteX3" fmla="*/ 4763 w 36194"/>
                    <a:gd name="connsiteY3" fmla="*/ 0 h 90487"/>
                    <a:gd name="connsiteX4" fmla="*/ 0 w 36194"/>
                    <a:gd name="connsiteY4" fmla="*/ 0 h 90487"/>
                    <a:gd name="connsiteX5" fmla="*/ 0 w 36194"/>
                    <a:gd name="connsiteY5" fmla="*/ 11430 h 90487"/>
                    <a:gd name="connsiteX6" fmla="*/ 4763 w 36194"/>
                    <a:gd name="connsiteY6" fmla="*/ 11430 h 90487"/>
                    <a:gd name="connsiteX7" fmla="*/ 13335 w 36194"/>
                    <a:gd name="connsiteY7" fmla="*/ 20003 h 90487"/>
                    <a:gd name="connsiteX8" fmla="*/ 13335 w 36194"/>
                    <a:gd name="connsiteY8" fmla="*/ 33338 h 90487"/>
                    <a:gd name="connsiteX9" fmla="*/ 0 w 36194"/>
                    <a:gd name="connsiteY9" fmla="*/ 33338 h 90487"/>
                    <a:gd name="connsiteX10" fmla="*/ 0 w 36194"/>
                    <a:gd name="connsiteY10" fmla="*/ 40957 h 90487"/>
                    <a:gd name="connsiteX11" fmla="*/ 11430 w 36194"/>
                    <a:gd name="connsiteY11" fmla="*/ 52388 h 90487"/>
                    <a:gd name="connsiteX12" fmla="*/ 6667 w 36194"/>
                    <a:gd name="connsiteY12" fmla="*/ 61912 h 90487"/>
                    <a:gd name="connsiteX13" fmla="*/ 6667 w 36194"/>
                    <a:gd name="connsiteY13" fmla="*/ 62865 h 90487"/>
                    <a:gd name="connsiteX14" fmla="*/ 10477 w 36194"/>
                    <a:gd name="connsiteY14" fmla="*/ 78105 h 90487"/>
                    <a:gd name="connsiteX15" fmla="*/ 8573 w 36194"/>
                    <a:gd name="connsiteY15" fmla="*/ 80962 h 90487"/>
                    <a:gd name="connsiteX16" fmla="*/ 952 w 36194"/>
                    <a:gd name="connsiteY16" fmla="*/ 80962 h 90487"/>
                    <a:gd name="connsiteX17" fmla="*/ 952 w 36194"/>
                    <a:gd name="connsiteY17" fmla="*/ 90487 h 90487"/>
                    <a:gd name="connsiteX18" fmla="*/ 30480 w 36194"/>
                    <a:gd name="connsiteY18" fmla="*/ 90487 h 90487"/>
                    <a:gd name="connsiteX19" fmla="*/ 36195 w 36194"/>
                    <a:gd name="connsiteY19" fmla="*/ 84773 h 90487"/>
                    <a:gd name="connsiteX20" fmla="*/ 36195 w 36194"/>
                    <a:gd name="connsiteY20" fmla="*/ 39053 h 90487"/>
                    <a:gd name="connsiteX21" fmla="*/ 29527 w 36194"/>
                    <a:gd name="connsiteY21" fmla="*/ 3238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4" h="90487">
                      <a:moveTo>
                        <a:pt x="29527" y="32385"/>
                      </a:moveTo>
                      <a:lnTo>
                        <a:pt x="23813" y="32385"/>
                      </a:lnTo>
                      <a:lnTo>
                        <a:pt x="23813" y="19050"/>
                      </a:lnTo>
                      <a:cubicBezTo>
                        <a:pt x="23813" y="8572"/>
                        <a:pt x="15240" y="0"/>
                        <a:pt x="4763" y="0"/>
                      </a:cubicBezTo>
                      <a:lnTo>
                        <a:pt x="0" y="0"/>
                      </a:lnTo>
                      <a:lnTo>
                        <a:pt x="0" y="11430"/>
                      </a:lnTo>
                      <a:lnTo>
                        <a:pt x="4763" y="11430"/>
                      </a:lnTo>
                      <a:cubicBezTo>
                        <a:pt x="9525" y="11430"/>
                        <a:pt x="13335" y="15240"/>
                        <a:pt x="13335" y="20003"/>
                      </a:cubicBezTo>
                      <a:lnTo>
                        <a:pt x="13335" y="33338"/>
                      </a:lnTo>
                      <a:lnTo>
                        <a:pt x="0" y="33338"/>
                      </a:lnTo>
                      <a:lnTo>
                        <a:pt x="0" y="40957"/>
                      </a:lnTo>
                      <a:cubicBezTo>
                        <a:pt x="5715" y="40957"/>
                        <a:pt x="11430" y="45720"/>
                        <a:pt x="11430" y="52388"/>
                      </a:cubicBezTo>
                      <a:cubicBezTo>
                        <a:pt x="11430" y="56197"/>
                        <a:pt x="9525" y="60008"/>
                        <a:pt x="6667" y="61912"/>
                      </a:cubicBezTo>
                      <a:cubicBezTo>
                        <a:pt x="6667" y="61912"/>
                        <a:pt x="5715" y="62865"/>
                        <a:pt x="6667" y="62865"/>
                      </a:cubicBezTo>
                      <a:lnTo>
                        <a:pt x="10477" y="78105"/>
                      </a:lnTo>
                      <a:cubicBezTo>
                        <a:pt x="10477" y="79058"/>
                        <a:pt x="9525" y="80962"/>
                        <a:pt x="8573" y="80962"/>
                      </a:cubicBezTo>
                      <a:lnTo>
                        <a:pt x="952" y="80962"/>
                      </a:lnTo>
                      <a:lnTo>
                        <a:pt x="952" y="90487"/>
                      </a:lnTo>
                      <a:lnTo>
                        <a:pt x="30480" y="90487"/>
                      </a:lnTo>
                      <a:cubicBezTo>
                        <a:pt x="33338" y="90487"/>
                        <a:pt x="36195" y="87630"/>
                        <a:pt x="36195" y="84773"/>
                      </a:cubicBezTo>
                      <a:lnTo>
                        <a:pt x="36195" y="39053"/>
                      </a:lnTo>
                      <a:cubicBezTo>
                        <a:pt x="34290" y="35242"/>
                        <a:pt x="32385" y="32385"/>
                        <a:pt x="29527" y="32385"/>
                      </a:cubicBezTo>
                      <a:close/>
                    </a:path>
                  </a:pathLst>
                </a:custGeom>
                <a:solidFill>
                  <a:srgbClr val="192228"/>
                </a:solidFill>
                <a:ln w="9525" cap="flat">
                  <a:noFill/>
                  <a:prstDash val="solid"/>
                  <a:miter/>
                </a:ln>
              </p:spPr>
              <p:txBody>
                <a:bodyPr rtlCol="0" anchor="ctr"/>
                <a:lstStyle/>
                <a:p>
                  <a:endParaRPr lang="en-GB" dirty="0"/>
                </a:p>
              </p:txBody>
            </p:sp>
          </p:grpSp>
        </p:grpSp>
        <p:grpSp>
          <p:nvGrpSpPr>
            <p:cNvPr id="163" name="Group 162">
              <a:extLst>
                <a:ext uri="{FF2B5EF4-FFF2-40B4-BE49-F238E27FC236}">
                  <a16:creationId xmlns:a16="http://schemas.microsoft.com/office/drawing/2014/main" id="{23CA356B-0AC1-49DB-B1A4-5AD6F21EE8EB}"/>
                </a:ext>
              </a:extLst>
            </p:cNvPr>
            <p:cNvGrpSpPr/>
            <p:nvPr userDrawn="1"/>
          </p:nvGrpSpPr>
          <p:grpSpPr>
            <a:xfrm>
              <a:off x="9928021" y="6140149"/>
              <a:ext cx="403217" cy="382957"/>
              <a:chOff x="9729389" y="5896293"/>
              <a:chExt cx="595011" cy="565114"/>
            </a:xfrm>
          </p:grpSpPr>
          <p:grpSp>
            <p:nvGrpSpPr>
              <p:cNvPr id="185" name="Graphic 37">
                <a:extLst>
                  <a:ext uri="{FF2B5EF4-FFF2-40B4-BE49-F238E27FC236}">
                    <a16:creationId xmlns:a16="http://schemas.microsoft.com/office/drawing/2014/main" id="{3F307B9D-BDD2-4AC8-B2C0-C1E5B29F0F88}"/>
                  </a:ext>
                </a:extLst>
              </p:cNvPr>
              <p:cNvGrpSpPr/>
              <p:nvPr/>
            </p:nvGrpSpPr>
            <p:grpSpPr>
              <a:xfrm>
                <a:off x="10118198" y="5973692"/>
                <a:ext cx="206202" cy="135289"/>
                <a:chOff x="4943346" y="3225923"/>
                <a:chExt cx="206202" cy="135289"/>
              </a:xfrm>
              <a:solidFill>
                <a:srgbClr val="F9B756"/>
              </a:solidFill>
            </p:grpSpPr>
            <p:sp>
              <p:nvSpPr>
                <p:cNvPr id="200" name="Freeform: Shape 199">
                  <a:extLst>
                    <a:ext uri="{FF2B5EF4-FFF2-40B4-BE49-F238E27FC236}">
                      <a16:creationId xmlns:a16="http://schemas.microsoft.com/office/drawing/2014/main" id="{DADB1F31-567F-4787-ADA8-AFC72E4DAC6C}"/>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201" name="Freeform: Shape 200">
                  <a:extLst>
                    <a:ext uri="{FF2B5EF4-FFF2-40B4-BE49-F238E27FC236}">
                      <a16:creationId xmlns:a16="http://schemas.microsoft.com/office/drawing/2014/main" id="{CDA3A224-BC06-4573-AD22-F18E5DED6B00}"/>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202" name="Freeform: Shape 201">
                  <a:extLst>
                    <a:ext uri="{FF2B5EF4-FFF2-40B4-BE49-F238E27FC236}">
                      <a16:creationId xmlns:a16="http://schemas.microsoft.com/office/drawing/2014/main" id="{0BC5C874-3A33-4D9D-8A91-4F61702DFA89}"/>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86" name="Graphic 37">
                <a:extLst>
                  <a:ext uri="{FF2B5EF4-FFF2-40B4-BE49-F238E27FC236}">
                    <a16:creationId xmlns:a16="http://schemas.microsoft.com/office/drawing/2014/main" id="{9BEBAF6D-55A0-4E58-A378-0AC769A0480C}"/>
                  </a:ext>
                </a:extLst>
              </p:cNvPr>
              <p:cNvGrpSpPr/>
              <p:nvPr/>
            </p:nvGrpSpPr>
            <p:grpSpPr>
              <a:xfrm>
                <a:off x="10010269" y="5911940"/>
                <a:ext cx="158425" cy="107087"/>
                <a:chOff x="4835417" y="3164171"/>
                <a:chExt cx="158425" cy="107087"/>
              </a:xfrm>
            </p:grpSpPr>
            <p:sp>
              <p:nvSpPr>
                <p:cNvPr id="197" name="Freeform: Shape 196">
                  <a:extLst>
                    <a:ext uri="{FF2B5EF4-FFF2-40B4-BE49-F238E27FC236}">
                      <a16:creationId xmlns:a16="http://schemas.microsoft.com/office/drawing/2014/main" id="{7ACF5B5F-63B4-498C-B2C2-3333DEF77248}"/>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98" name="Freeform: Shape 197">
                  <a:extLst>
                    <a:ext uri="{FF2B5EF4-FFF2-40B4-BE49-F238E27FC236}">
                      <a16:creationId xmlns:a16="http://schemas.microsoft.com/office/drawing/2014/main" id="{A371B68D-8752-4BE9-8165-368D4DEC600A}"/>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99" name="Freeform: Shape 198">
                  <a:extLst>
                    <a:ext uri="{FF2B5EF4-FFF2-40B4-BE49-F238E27FC236}">
                      <a16:creationId xmlns:a16="http://schemas.microsoft.com/office/drawing/2014/main" id="{3E85A547-FFE9-4D64-AEC8-39922BC22631}"/>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87" name="Freeform: Shape 186">
                <a:extLst>
                  <a:ext uri="{FF2B5EF4-FFF2-40B4-BE49-F238E27FC236}">
                    <a16:creationId xmlns:a16="http://schemas.microsoft.com/office/drawing/2014/main" id="{41F364F4-5E9C-40F5-A31A-EEEFBE738E9C}"/>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88" name="Freeform: Shape 187">
                <a:extLst>
                  <a:ext uri="{FF2B5EF4-FFF2-40B4-BE49-F238E27FC236}">
                    <a16:creationId xmlns:a16="http://schemas.microsoft.com/office/drawing/2014/main" id="{68A5EDEB-0374-4583-8525-BBF391014EE2}"/>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89" name="Graphic 37">
                <a:extLst>
                  <a:ext uri="{FF2B5EF4-FFF2-40B4-BE49-F238E27FC236}">
                    <a16:creationId xmlns:a16="http://schemas.microsoft.com/office/drawing/2014/main" id="{03DCDAF2-FD17-41C2-B9A9-C6CE11330A3F}"/>
                  </a:ext>
                </a:extLst>
              </p:cNvPr>
              <p:cNvGrpSpPr/>
              <p:nvPr/>
            </p:nvGrpSpPr>
            <p:grpSpPr>
              <a:xfrm>
                <a:off x="9875322" y="5896293"/>
                <a:ext cx="191648" cy="190444"/>
                <a:chOff x="4700470" y="3148524"/>
                <a:chExt cx="191648" cy="190444"/>
              </a:xfrm>
              <a:solidFill>
                <a:srgbClr val="F9B756"/>
              </a:solidFill>
            </p:grpSpPr>
            <p:sp>
              <p:nvSpPr>
                <p:cNvPr id="194" name="Freeform: Shape 193">
                  <a:extLst>
                    <a:ext uri="{FF2B5EF4-FFF2-40B4-BE49-F238E27FC236}">
                      <a16:creationId xmlns:a16="http://schemas.microsoft.com/office/drawing/2014/main" id="{098B60DB-3D64-4C9E-9D5E-926FCB7B88D6}"/>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95" name="Freeform: Shape 194">
                  <a:extLst>
                    <a:ext uri="{FF2B5EF4-FFF2-40B4-BE49-F238E27FC236}">
                      <a16:creationId xmlns:a16="http://schemas.microsoft.com/office/drawing/2014/main" id="{C5D43901-7B8D-4775-9A51-6F2B7F6FBE39}"/>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96" name="Freeform: Shape 195">
                  <a:extLst>
                    <a:ext uri="{FF2B5EF4-FFF2-40B4-BE49-F238E27FC236}">
                      <a16:creationId xmlns:a16="http://schemas.microsoft.com/office/drawing/2014/main" id="{5B28E424-D0C7-401C-BC08-C6AF6D6F10E3}"/>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90" name="Graphic 37">
                <a:extLst>
                  <a:ext uri="{FF2B5EF4-FFF2-40B4-BE49-F238E27FC236}">
                    <a16:creationId xmlns:a16="http://schemas.microsoft.com/office/drawing/2014/main" id="{9936D7A4-19B2-4A9A-85BD-783DB065369A}"/>
                  </a:ext>
                </a:extLst>
              </p:cNvPr>
              <p:cNvGrpSpPr/>
              <p:nvPr/>
            </p:nvGrpSpPr>
            <p:grpSpPr>
              <a:xfrm>
                <a:off x="9853969" y="5993253"/>
                <a:ext cx="124219" cy="322421"/>
                <a:chOff x="4679117" y="3245484"/>
                <a:chExt cx="124219" cy="322421"/>
              </a:xfrm>
            </p:grpSpPr>
            <p:sp>
              <p:nvSpPr>
                <p:cNvPr id="191" name="Freeform: Shape 190">
                  <a:extLst>
                    <a:ext uri="{FF2B5EF4-FFF2-40B4-BE49-F238E27FC236}">
                      <a16:creationId xmlns:a16="http://schemas.microsoft.com/office/drawing/2014/main" id="{FED84A05-FFF4-4E48-82A1-A68B2A57E44A}"/>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92" name="Freeform: Shape 191">
                  <a:extLst>
                    <a:ext uri="{FF2B5EF4-FFF2-40B4-BE49-F238E27FC236}">
                      <a16:creationId xmlns:a16="http://schemas.microsoft.com/office/drawing/2014/main" id="{5C82503C-EC19-4312-8593-EFF9A8472EF6}"/>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93" name="Freeform: Shape 192">
                  <a:extLst>
                    <a:ext uri="{FF2B5EF4-FFF2-40B4-BE49-F238E27FC236}">
                      <a16:creationId xmlns:a16="http://schemas.microsoft.com/office/drawing/2014/main" id="{DE2AEFA2-6928-4248-ADD1-165013A9304A}"/>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64" name="Graphic 163">
              <a:extLst>
                <a:ext uri="{FF2B5EF4-FFF2-40B4-BE49-F238E27FC236}">
                  <a16:creationId xmlns:a16="http://schemas.microsoft.com/office/drawing/2014/main" id="{77BD3AB7-C08B-4C67-A99F-F476019AB8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98879" y="6164391"/>
              <a:ext cx="436880" cy="275924"/>
            </a:xfrm>
            <a:prstGeom prst="rect">
              <a:avLst/>
            </a:prstGeom>
          </p:spPr>
        </p:pic>
        <p:grpSp>
          <p:nvGrpSpPr>
            <p:cNvPr id="165" name="Group 164">
              <a:extLst>
                <a:ext uri="{FF2B5EF4-FFF2-40B4-BE49-F238E27FC236}">
                  <a16:creationId xmlns:a16="http://schemas.microsoft.com/office/drawing/2014/main" id="{36BE42F6-5270-4BED-8FCB-1980F0485C55}"/>
                </a:ext>
              </a:extLst>
            </p:cNvPr>
            <p:cNvGrpSpPr/>
            <p:nvPr userDrawn="1"/>
          </p:nvGrpSpPr>
          <p:grpSpPr>
            <a:xfrm flipH="1">
              <a:off x="11693394" y="6145838"/>
              <a:ext cx="403217" cy="382957"/>
              <a:chOff x="9729389" y="5896293"/>
              <a:chExt cx="595011" cy="565114"/>
            </a:xfrm>
          </p:grpSpPr>
          <p:grpSp>
            <p:nvGrpSpPr>
              <p:cNvPr id="167" name="Graphic 37">
                <a:extLst>
                  <a:ext uri="{FF2B5EF4-FFF2-40B4-BE49-F238E27FC236}">
                    <a16:creationId xmlns:a16="http://schemas.microsoft.com/office/drawing/2014/main" id="{E5DE2D12-EA08-44CC-BCA1-72B1F01E04A8}"/>
                  </a:ext>
                </a:extLst>
              </p:cNvPr>
              <p:cNvGrpSpPr/>
              <p:nvPr/>
            </p:nvGrpSpPr>
            <p:grpSpPr>
              <a:xfrm>
                <a:off x="10118198" y="5973692"/>
                <a:ext cx="206202" cy="135289"/>
                <a:chOff x="4943346" y="3225923"/>
                <a:chExt cx="206202" cy="135289"/>
              </a:xfrm>
              <a:solidFill>
                <a:srgbClr val="F9B756"/>
              </a:solidFill>
            </p:grpSpPr>
            <p:sp>
              <p:nvSpPr>
                <p:cNvPr id="182" name="Freeform: Shape 181">
                  <a:extLst>
                    <a:ext uri="{FF2B5EF4-FFF2-40B4-BE49-F238E27FC236}">
                      <a16:creationId xmlns:a16="http://schemas.microsoft.com/office/drawing/2014/main" id="{EF40001B-EBC3-43E3-BAFD-9FDA4FE194E9}"/>
                    </a:ext>
                  </a:extLst>
                </p:cNvPr>
                <p:cNvSpPr/>
                <p:nvPr/>
              </p:nvSpPr>
              <p:spPr>
                <a:xfrm rot="-3731221">
                  <a:off x="4988734" y="3203107"/>
                  <a:ext cx="16192" cy="112398"/>
                </a:xfrm>
                <a:custGeom>
                  <a:avLst/>
                  <a:gdLst>
                    <a:gd name="connsiteX0" fmla="*/ 0 w 16192"/>
                    <a:gd name="connsiteY0" fmla="*/ 0 h 112398"/>
                    <a:gd name="connsiteX1" fmla="*/ 16193 w 16192"/>
                    <a:gd name="connsiteY1" fmla="*/ 0 h 112398"/>
                    <a:gd name="connsiteX2" fmla="*/ 16193 w 16192"/>
                    <a:gd name="connsiteY2" fmla="*/ 112398 h 112398"/>
                    <a:gd name="connsiteX3" fmla="*/ 0 w 16192"/>
                    <a:gd name="connsiteY3" fmla="*/ 112398 h 112398"/>
                  </a:gdLst>
                  <a:ahLst/>
                  <a:cxnLst>
                    <a:cxn ang="0">
                      <a:pos x="connsiteX0" y="connsiteY0"/>
                    </a:cxn>
                    <a:cxn ang="0">
                      <a:pos x="connsiteX1" y="connsiteY1"/>
                    </a:cxn>
                    <a:cxn ang="0">
                      <a:pos x="connsiteX2" y="connsiteY2"/>
                    </a:cxn>
                    <a:cxn ang="0">
                      <a:pos x="connsiteX3" y="connsiteY3"/>
                    </a:cxn>
                  </a:cxnLst>
                  <a:rect l="l" t="t" r="r" b="b"/>
                  <a:pathLst>
                    <a:path w="16192" h="112398">
                      <a:moveTo>
                        <a:pt x="0" y="0"/>
                      </a:moveTo>
                      <a:lnTo>
                        <a:pt x="16193" y="0"/>
                      </a:lnTo>
                      <a:lnTo>
                        <a:pt x="16193" y="112398"/>
                      </a:lnTo>
                      <a:lnTo>
                        <a:pt x="0" y="112398"/>
                      </a:lnTo>
                      <a:close/>
                    </a:path>
                  </a:pathLst>
                </a:custGeom>
                <a:solidFill>
                  <a:srgbClr val="F9B756"/>
                </a:solidFill>
                <a:ln w="9525"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26724492-EFE4-4896-AB6D-734582CCB818}"/>
                    </a:ext>
                  </a:extLst>
                </p:cNvPr>
                <p:cNvSpPr/>
                <p:nvPr/>
              </p:nvSpPr>
              <p:spPr>
                <a:xfrm>
                  <a:off x="5063172" y="3267868"/>
                  <a:ext cx="86377" cy="93344"/>
                </a:xfrm>
                <a:custGeom>
                  <a:avLst/>
                  <a:gdLst>
                    <a:gd name="connsiteX0" fmla="*/ 70485 w 86377"/>
                    <a:gd name="connsiteY0" fmla="*/ 12383 h 93344"/>
                    <a:gd name="connsiteX1" fmla="*/ 47625 w 86377"/>
                    <a:gd name="connsiteY1" fmla="*/ 0 h 93344"/>
                    <a:gd name="connsiteX2" fmla="*/ 0 w 86377"/>
                    <a:gd name="connsiteY2" fmla="*/ 26670 h 93344"/>
                    <a:gd name="connsiteX3" fmla="*/ 4763 w 86377"/>
                    <a:gd name="connsiteY3" fmla="*/ 80963 h 93344"/>
                    <a:gd name="connsiteX4" fmla="*/ 27622 w 86377"/>
                    <a:gd name="connsiteY4" fmla="*/ 93345 h 93344"/>
                    <a:gd name="connsiteX5" fmla="*/ 26670 w 86377"/>
                    <a:gd name="connsiteY5" fmla="*/ 66675 h 93344"/>
                    <a:gd name="connsiteX6" fmla="*/ 25717 w 86377"/>
                    <a:gd name="connsiteY6" fmla="*/ 40957 h 93344"/>
                    <a:gd name="connsiteX7" fmla="*/ 47625 w 86377"/>
                    <a:gd name="connsiteY7" fmla="*/ 27622 h 93344"/>
                    <a:gd name="connsiteX8" fmla="*/ 70485 w 86377"/>
                    <a:gd name="connsiteY8" fmla="*/ 12383 h 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77" h="93344">
                      <a:moveTo>
                        <a:pt x="70485" y="12383"/>
                      </a:moveTo>
                      <a:lnTo>
                        <a:pt x="47625" y="0"/>
                      </a:lnTo>
                      <a:lnTo>
                        <a:pt x="0" y="26670"/>
                      </a:lnTo>
                      <a:lnTo>
                        <a:pt x="4763" y="80963"/>
                      </a:lnTo>
                      <a:lnTo>
                        <a:pt x="27622" y="93345"/>
                      </a:lnTo>
                      <a:cubicBezTo>
                        <a:pt x="89535" y="90488"/>
                        <a:pt x="58102" y="84773"/>
                        <a:pt x="26670" y="66675"/>
                      </a:cubicBezTo>
                      <a:lnTo>
                        <a:pt x="25717" y="40957"/>
                      </a:lnTo>
                      <a:lnTo>
                        <a:pt x="47625" y="27622"/>
                      </a:lnTo>
                      <a:cubicBezTo>
                        <a:pt x="80963" y="42863"/>
                        <a:pt x="102870" y="64770"/>
                        <a:pt x="70485" y="12383"/>
                      </a:cubicBezTo>
                      <a:close/>
                    </a:path>
                  </a:pathLst>
                </a:custGeom>
                <a:solidFill>
                  <a:srgbClr val="F9B756"/>
                </a:solidFill>
                <a:ln w="9525"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91D4801A-A3C6-4486-A667-70BE508019DD}"/>
                    </a:ext>
                  </a:extLst>
                </p:cNvPr>
                <p:cNvSpPr/>
                <p:nvPr/>
              </p:nvSpPr>
              <p:spPr>
                <a:xfrm rot="-3731221">
                  <a:off x="5041600" y="3264851"/>
                  <a:ext cx="28575" cy="51436"/>
                </a:xfrm>
                <a:custGeom>
                  <a:avLst/>
                  <a:gdLst>
                    <a:gd name="connsiteX0" fmla="*/ 0 w 28575"/>
                    <a:gd name="connsiteY0" fmla="*/ 0 h 51436"/>
                    <a:gd name="connsiteX1" fmla="*/ 28576 w 28575"/>
                    <a:gd name="connsiteY1" fmla="*/ 0 h 51436"/>
                    <a:gd name="connsiteX2" fmla="*/ 28576 w 28575"/>
                    <a:gd name="connsiteY2" fmla="*/ 51436 h 51436"/>
                    <a:gd name="connsiteX3" fmla="*/ 0 w 28575"/>
                    <a:gd name="connsiteY3" fmla="*/ 51436 h 51436"/>
                  </a:gdLst>
                  <a:ahLst/>
                  <a:cxnLst>
                    <a:cxn ang="0">
                      <a:pos x="connsiteX0" y="connsiteY0"/>
                    </a:cxn>
                    <a:cxn ang="0">
                      <a:pos x="connsiteX1" y="connsiteY1"/>
                    </a:cxn>
                    <a:cxn ang="0">
                      <a:pos x="connsiteX2" y="connsiteY2"/>
                    </a:cxn>
                    <a:cxn ang="0">
                      <a:pos x="connsiteX3" y="connsiteY3"/>
                    </a:cxn>
                  </a:cxnLst>
                  <a:rect l="l" t="t" r="r" b="b"/>
                  <a:pathLst>
                    <a:path w="28575" h="51436">
                      <a:moveTo>
                        <a:pt x="0" y="0"/>
                      </a:moveTo>
                      <a:lnTo>
                        <a:pt x="28576" y="0"/>
                      </a:lnTo>
                      <a:lnTo>
                        <a:pt x="28576" y="51436"/>
                      </a:lnTo>
                      <a:lnTo>
                        <a:pt x="0" y="51436"/>
                      </a:lnTo>
                      <a:close/>
                    </a:path>
                  </a:pathLst>
                </a:custGeom>
                <a:solidFill>
                  <a:srgbClr val="F9B756"/>
                </a:solidFill>
                <a:ln w="9525" cap="flat">
                  <a:noFill/>
                  <a:prstDash val="solid"/>
                  <a:miter/>
                </a:ln>
              </p:spPr>
              <p:txBody>
                <a:bodyPr rtlCol="0" anchor="ctr"/>
                <a:lstStyle/>
                <a:p>
                  <a:endParaRPr lang="en-GB" dirty="0"/>
                </a:p>
              </p:txBody>
            </p:sp>
          </p:grpSp>
          <p:grpSp>
            <p:nvGrpSpPr>
              <p:cNvPr id="168" name="Graphic 37">
                <a:extLst>
                  <a:ext uri="{FF2B5EF4-FFF2-40B4-BE49-F238E27FC236}">
                    <a16:creationId xmlns:a16="http://schemas.microsoft.com/office/drawing/2014/main" id="{66EC0D67-1C59-4479-BCC1-A0D53D6A9260}"/>
                  </a:ext>
                </a:extLst>
              </p:cNvPr>
              <p:cNvGrpSpPr/>
              <p:nvPr/>
            </p:nvGrpSpPr>
            <p:grpSpPr>
              <a:xfrm>
                <a:off x="10010269" y="5911940"/>
                <a:ext cx="158425" cy="107087"/>
                <a:chOff x="4835417" y="3164171"/>
                <a:chExt cx="158425" cy="107087"/>
              </a:xfrm>
            </p:grpSpPr>
            <p:sp>
              <p:nvSpPr>
                <p:cNvPr id="179" name="Freeform: Shape 178">
                  <a:extLst>
                    <a:ext uri="{FF2B5EF4-FFF2-40B4-BE49-F238E27FC236}">
                      <a16:creationId xmlns:a16="http://schemas.microsoft.com/office/drawing/2014/main" id="{2BD0FCC1-D864-4017-A088-DF8C8BBDCD39}"/>
                    </a:ext>
                  </a:extLst>
                </p:cNvPr>
                <p:cNvSpPr/>
                <p:nvPr/>
              </p:nvSpPr>
              <p:spPr>
                <a:xfrm>
                  <a:off x="4835417" y="3164171"/>
                  <a:ext cx="158425" cy="107087"/>
                </a:xfrm>
                <a:custGeom>
                  <a:avLst/>
                  <a:gdLst>
                    <a:gd name="connsiteX0" fmla="*/ 147745 w 158425"/>
                    <a:gd name="connsiteY0" fmla="*/ 64644 h 107087"/>
                    <a:gd name="connsiteX1" fmla="*/ 3917 w 158425"/>
                    <a:gd name="connsiteY1" fmla="*/ 15114 h 107087"/>
                    <a:gd name="connsiteX2" fmla="*/ 126790 w 158425"/>
                    <a:gd name="connsiteY2" fmla="*/ 104649 h 107087"/>
                    <a:gd name="connsiteX3" fmla="*/ 147745 w 158425"/>
                    <a:gd name="connsiteY3" fmla="*/ 64644 h 107087"/>
                  </a:gdLst>
                  <a:ahLst/>
                  <a:cxnLst>
                    <a:cxn ang="0">
                      <a:pos x="connsiteX0" y="connsiteY0"/>
                    </a:cxn>
                    <a:cxn ang="0">
                      <a:pos x="connsiteX1" y="connsiteY1"/>
                    </a:cxn>
                    <a:cxn ang="0">
                      <a:pos x="connsiteX2" y="connsiteY2"/>
                    </a:cxn>
                    <a:cxn ang="0">
                      <a:pos x="connsiteX3" y="connsiteY3"/>
                    </a:cxn>
                  </a:cxnLst>
                  <a:rect l="l" t="t" r="r" b="b"/>
                  <a:pathLst>
                    <a:path w="158425" h="107087">
                      <a:moveTo>
                        <a:pt x="147745" y="64644"/>
                      </a:moveTo>
                      <a:cubicBezTo>
                        <a:pt x="120122" y="56072"/>
                        <a:pt x="28682" y="-35368"/>
                        <a:pt x="3917" y="15114"/>
                      </a:cubicBezTo>
                      <a:cubicBezTo>
                        <a:pt x="-23705" y="63692"/>
                        <a:pt x="102977" y="87504"/>
                        <a:pt x="126790" y="104649"/>
                      </a:cubicBezTo>
                      <a:cubicBezTo>
                        <a:pt x="151555" y="117032"/>
                        <a:pt x="171557" y="78932"/>
                        <a:pt x="147745" y="64644"/>
                      </a:cubicBezTo>
                      <a:close/>
                    </a:path>
                  </a:pathLst>
                </a:custGeom>
                <a:solidFill>
                  <a:srgbClr val="FFFFFF"/>
                </a:solidFill>
                <a:ln w="9525"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60EE70AE-4C20-41A6-9C3F-164732052ED4}"/>
                    </a:ext>
                  </a:extLst>
                </p:cNvPr>
                <p:cNvSpPr/>
                <p:nvPr/>
              </p:nvSpPr>
              <p:spPr>
                <a:xfrm>
                  <a:off x="4852771" y="3179654"/>
                  <a:ext cx="24561" cy="25029"/>
                </a:xfrm>
                <a:custGeom>
                  <a:avLst/>
                  <a:gdLst>
                    <a:gd name="connsiteX0" fmla="*/ 17996 w 24561"/>
                    <a:gd name="connsiteY0" fmla="*/ 1536 h 25029"/>
                    <a:gd name="connsiteX1" fmla="*/ 6566 w 24561"/>
                    <a:gd name="connsiteY1" fmla="*/ 23444 h 25029"/>
                    <a:gd name="connsiteX2" fmla="*/ 17996 w 24561"/>
                    <a:gd name="connsiteY2" fmla="*/ 1536 h 25029"/>
                  </a:gdLst>
                  <a:ahLst/>
                  <a:cxnLst>
                    <a:cxn ang="0">
                      <a:pos x="connsiteX0" y="connsiteY0"/>
                    </a:cxn>
                    <a:cxn ang="0">
                      <a:pos x="connsiteX1" y="connsiteY1"/>
                    </a:cxn>
                    <a:cxn ang="0">
                      <a:pos x="connsiteX2" y="connsiteY2"/>
                    </a:cxn>
                  </a:cxnLst>
                  <a:rect l="l" t="t" r="r" b="b"/>
                  <a:pathLst>
                    <a:path w="24561" h="25029">
                      <a:moveTo>
                        <a:pt x="17996" y="1536"/>
                      </a:moveTo>
                      <a:cubicBezTo>
                        <a:pt x="3708" y="-6084"/>
                        <a:pt x="-7722" y="16776"/>
                        <a:pt x="6566" y="23444"/>
                      </a:cubicBezTo>
                      <a:cubicBezTo>
                        <a:pt x="20853" y="31064"/>
                        <a:pt x="32283" y="9156"/>
                        <a:pt x="17996" y="1536"/>
                      </a:cubicBezTo>
                      <a:close/>
                    </a:path>
                  </a:pathLst>
                </a:custGeom>
                <a:solidFill>
                  <a:srgbClr val="F28B43"/>
                </a:solidFill>
                <a:ln w="9525" cap="flat">
                  <a:noFill/>
                  <a:prstDash val="solid"/>
                  <a:miter/>
                </a:ln>
              </p:spPr>
              <p:txBody>
                <a:bodyPr rtlCol="0" anchor="ctr"/>
                <a:lstStyle/>
                <a:p>
                  <a:endParaRPr lang="en-GB" dirty="0"/>
                </a:p>
              </p:txBody>
            </p:sp>
            <p:sp>
              <p:nvSpPr>
                <p:cNvPr id="181" name="Freeform: Shape 180">
                  <a:extLst>
                    <a:ext uri="{FF2B5EF4-FFF2-40B4-BE49-F238E27FC236}">
                      <a16:creationId xmlns:a16="http://schemas.microsoft.com/office/drawing/2014/main" id="{004899E2-0FCD-478B-A25B-8E49B8CDB10D}"/>
                    </a:ext>
                  </a:extLst>
                </p:cNvPr>
                <p:cNvSpPr/>
                <p:nvPr/>
              </p:nvSpPr>
              <p:spPr>
                <a:xfrm>
                  <a:off x="4955641" y="3233897"/>
                  <a:ext cx="24561" cy="25079"/>
                </a:xfrm>
                <a:custGeom>
                  <a:avLst/>
                  <a:gdLst>
                    <a:gd name="connsiteX0" fmla="*/ 17996 w 24561"/>
                    <a:gd name="connsiteY0" fmla="*/ 1586 h 25079"/>
                    <a:gd name="connsiteX1" fmla="*/ 6566 w 24561"/>
                    <a:gd name="connsiteY1" fmla="*/ 23493 h 25079"/>
                    <a:gd name="connsiteX2" fmla="*/ 17996 w 24561"/>
                    <a:gd name="connsiteY2" fmla="*/ 1586 h 25079"/>
                  </a:gdLst>
                  <a:ahLst/>
                  <a:cxnLst>
                    <a:cxn ang="0">
                      <a:pos x="connsiteX0" y="connsiteY0"/>
                    </a:cxn>
                    <a:cxn ang="0">
                      <a:pos x="connsiteX1" y="connsiteY1"/>
                    </a:cxn>
                    <a:cxn ang="0">
                      <a:pos x="connsiteX2" y="connsiteY2"/>
                    </a:cxn>
                  </a:cxnLst>
                  <a:rect l="l" t="t" r="r" b="b"/>
                  <a:pathLst>
                    <a:path w="24561" h="25079">
                      <a:moveTo>
                        <a:pt x="17996" y="1586"/>
                      </a:moveTo>
                      <a:cubicBezTo>
                        <a:pt x="3708" y="-6034"/>
                        <a:pt x="-7722" y="15873"/>
                        <a:pt x="6566" y="23493"/>
                      </a:cubicBezTo>
                      <a:cubicBezTo>
                        <a:pt x="20853" y="31113"/>
                        <a:pt x="32283" y="9206"/>
                        <a:pt x="17996" y="1586"/>
                      </a:cubicBezTo>
                      <a:close/>
                    </a:path>
                  </a:pathLst>
                </a:custGeom>
                <a:solidFill>
                  <a:srgbClr val="F9B756"/>
                </a:solidFill>
                <a:ln w="9525" cap="flat">
                  <a:noFill/>
                  <a:prstDash val="solid"/>
                  <a:miter/>
                </a:ln>
              </p:spPr>
              <p:txBody>
                <a:bodyPr rtlCol="0" anchor="ctr"/>
                <a:lstStyle/>
                <a:p>
                  <a:endParaRPr lang="en-GB" dirty="0"/>
                </a:p>
              </p:txBody>
            </p:sp>
          </p:grpSp>
          <p:sp>
            <p:nvSpPr>
              <p:cNvPr id="169" name="Freeform: Shape 168">
                <a:extLst>
                  <a:ext uri="{FF2B5EF4-FFF2-40B4-BE49-F238E27FC236}">
                    <a16:creationId xmlns:a16="http://schemas.microsoft.com/office/drawing/2014/main" id="{B018AB84-B0E3-4455-9BC0-E14501563F77}"/>
                  </a:ext>
                </a:extLst>
              </p:cNvPr>
              <p:cNvSpPr/>
              <p:nvPr/>
            </p:nvSpPr>
            <p:spPr>
              <a:xfrm>
                <a:off x="9729389" y="6414735"/>
                <a:ext cx="372427" cy="46672"/>
              </a:xfrm>
              <a:custGeom>
                <a:avLst/>
                <a:gdLst>
                  <a:gd name="connsiteX0" fmla="*/ 0 w 372427"/>
                  <a:gd name="connsiteY0" fmla="*/ 0 h 46672"/>
                  <a:gd name="connsiteX1" fmla="*/ 372428 w 372427"/>
                  <a:gd name="connsiteY1" fmla="*/ 0 h 46672"/>
                  <a:gd name="connsiteX2" fmla="*/ 372428 w 372427"/>
                  <a:gd name="connsiteY2" fmla="*/ 46673 h 46672"/>
                  <a:gd name="connsiteX3" fmla="*/ 0 w 372427"/>
                  <a:gd name="connsiteY3" fmla="*/ 46673 h 46672"/>
                </a:gdLst>
                <a:ahLst/>
                <a:cxnLst>
                  <a:cxn ang="0">
                    <a:pos x="connsiteX0" y="connsiteY0"/>
                  </a:cxn>
                  <a:cxn ang="0">
                    <a:pos x="connsiteX1" y="connsiteY1"/>
                  </a:cxn>
                  <a:cxn ang="0">
                    <a:pos x="connsiteX2" y="connsiteY2"/>
                  </a:cxn>
                  <a:cxn ang="0">
                    <a:pos x="connsiteX3" y="connsiteY3"/>
                  </a:cxn>
                </a:cxnLst>
                <a:rect l="l" t="t" r="r" b="b"/>
                <a:pathLst>
                  <a:path w="372427" h="46672">
                    <a:moveTo>
                      <a:pt x="0" y="0"/>
                    </a:moveTo>
                    <a:lnTo>
                      <a:pt x="372428" y="0"/>
                    </a:lnTo>
                    <a:lnTo>
                      <a:pt x="372428" y="46673"/>
                    </a:lnTo>
                    <a:lnTo>
                      <a:pt x="0" y="46673"/>
                    </a:lnTo>
                    <a:close/>
                  </a:path>
                </a:pathLst>
              </a:custGeom>
              <a:solidFill>
                <a:srgbClr val="F9B756"/>
              </a:solidFill>
              <a:ln w="9525" cap="flat">
                <a:noFill/>
                <a:prstDash val="solid"/>
                <a:miter/>
              </a:ln>
            </p:spPr>
            <p:txBody>
              <a:bodyPr rtlCol="0" anchor="ctr"/>
              <a:lstStyle/>
              <a:p>
                <a:endParaRPr lang="en-GB" dirty="0"/>
              </a:p>
            </p:txBody>
          </p:sp>
          <p:sp>
            <p:nvSpPr>
              <p:cNvPr id="170" name="Freeform: Shape 169">
                <a:extLst>
                  <a:ext uri="{FF2B5EF4-FFF2-40B4-BE49-F238E27FC236}">
                    <a16:creationId xmlns:a16="http://schemas.microsoft.com/office/drawing/2014/main" id="{F9503997-CFDC-4F0A-A09E-93F5B98EC306}"/>
                  </a:ext>
                </a:extLst>
              </p:cNvPr>
              <p:cNvSpPr/>
              <p:nvPr/>
            </p:nvSpPr>
            <p:spPr>
              <a:xfrm>
                <a:off x="9784634" y="6235665"/>
                <a:ext cx="265747" cy="179070"/>
              </a:xfrm>
              <a:custGeom>
                <a:avLst/>
                <a:gdLst>
                  <a:gd name="connsiteX0" fmla="*/ 0 w 265747"/>
                  <a:gd name="connsiteY0" fmla="*/ 0 h 179070"/>
                  <a:gd name="connsiteX1" fmla="*/ 265748 w 265747"/>
                  <a:gd name="connsiteY1" fmla="*/ 0 h 179070"/>
                  <a:gd name="connsiteX2" fmla="*/ 265748 w 265747"/>
                  <a:gd name="connsiteY2" fmla="*/ 179070 h 179070"/>
                  <a:gd name="connsiteX3" fmla="*/ 0 w 265747"/>
                  <a:gd name="connsiteY3" fmla="*/ 179070 h 179070"/>
                </a:gdLst>
                <a:ahLst/>
                <a:cxnLst>
                  <a:cxn ang="0">
                    <a:pos x="connsiteX0" y="connsiteY0"/>
                  </a:cxn>
                  <a:cxn ang="0">
                    <a:pos x="connsiteX1" y="connsiteY1"/>
                  </a:cxn>
                  <a:cxn ang="0">
                    <a:pos x="connsiteX2" y="connsiteY2"/>
                  </a:cxn>
                  <a:cxn ang="0">
                    <a:pos x="connsiteX3" y="connsiteY3"/>
                  </a:cxn>
                </a:cxnLst>
                <a:rect l="l" t="t" r="r" b="b"/>
                <a:pathLst>
                  <a:path w="265747" h="179070">
                    <a:moveTo>
                      <a:pt x="0" y="0"/>
                    </a:moveTo>
                    <a:lnTo>
                      <a:pt x="265748" y="0"/>
                    </a:lnTo>
                    <a:lnTo>
                      <a:pt x="265748" y="179070"/>
                    </a:lnTo>
                    <a:lnTo>
                      <a:pt x="0" y="179070"/>
                    </a:lnTo>
                    <a:close/>
                  </a:path>
                </a:pathLst>
              </a:custGeom>
              <a:solidFill>
                <a:srgbClr val="F9B756"/>
              </a:solidFill>
              <a:ln w="9525" cap="flat">
                <a:noFill/>
                <a:prstDash val="solid"/>
                <a:miter/>
              </a:ln>
            </p:spPr>
            <p:txBody>
              <a:bodyPr rtlCol="0" anchor="ctr"/>
              <a:lstStyle/>
              <a:p>
                <a:endParaRPr lang="en-GB" dirty="0"/>
              </a:p>
            </p:txBody>
          </p:sp>
          <p:grpSp>
            <p:nvGrpSpPr>
              <p:cNvPr id="171" name="Graphic 37">
                <a:extLst>
                  <a:ext uri="{FF2B5EF4-FFF2-40B4-BE49-F238E27FC236}">
                    <a16:creationId xmlns:a16="http://schemas.microsoft.com/office/drawing/2014/main" id="{C972D232-5AD0-4DC2-9264-AB4C36F6855F}"/>
                  </a:ext>
                </a:extLst>
              </p:cNvPr>
              <p:cNvGrpSpPr/>
              <p:nvPr/>
            </p:nvGrpSpPr>
            <p:grpSpPr>
              <a:xfrm>
                <a:off x="9875322" y="5896293"/>
                <a:ext cx="191648" cy="190444"/>
                <a:chOff x="4700470" y="3148524"/>
                <a:chExt cx="191648" cy="190444"/>
              </a:xfrm>
              <a:solidFill>
                <a:srgbClr val="F9B756"/>
              </a:solidFill>
            </p:grpSpPr>
            <p:sp>
              <p:nvSpPr>
                <p:cNvPr id="176" name="Freeform: Shape 175">
                  <a:extLst>
                    <a:ext uri="{FF2B5EF4-FFF2-40B4-BE49-F238E27FC236}">
                      <a16:creationId xmlns:a16="http://schemas.microsoft.com/office/drawing/2014/main" id="{32EF30E3-9DB7-4A7C-985A-4F895D4399B7}"/>
                    </a:ext>
                  </a:extLst>
                </p:cNvPr>
                <p:cNvSpPr/>
                <p:nvPr/>
              </p:nvSpPr>
              <p:spPr>
                <a:xfrm>
                  <a:off x="4700470" y="3148524"/>
                  <a:ext cx="191648" cy="190444"/>
                </a:xfrm>
                <a:custGeom>
                  <a:avLst/>
                  <a:gdLst>
                    <a:gd name="connsiteX0" fmla="*/ 138864 w 191648"/>
                    <a:gd name="connsiteY0" fmla="*/ 7901 h 190444"/>
                    <a:gd name="connsiteX1" fmla="*/ 15039 w 191648"/>
                    <a:gd name="connsiteY1" fmla="*/ 114581 h 190444"/>
                    <a:gd name="connsiteX2" fmla="*/ 12182 w 191648"/>
                    <a:gd name="connsiteY2" fmla="*/ 177446 h 190444"/>
                    <a:gd name="connsiteX3" fmla="*/ 12182 w 191648"/>
                    <a:gd name="connsiteY3" fmla="*/ 177446 h 190444"/>
                    <a:gd name="connsiteX4" fmla="*/ 75047 w 191648"/>
                    <a:gd name="connsiteY4" fmla="*/ 175541 h 190444"/>
                    <a:gd name="connsiteX5" fmla="*/ 183632 w 191648"/>
                    <a:gd name="connsiteY5" fmla="*/ 53621 h 190444"/>
                    <a:gd name="connsiteX6" fmla="*/ 138864 w 191648"/>
                    <a:gd name="connsiteY6" fmla="*/ 7901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48" h="190444">
                      <a:moveTo>
                        <a:pt x="138864" y="7901"/>
                      </a:moveTo>
                      <a:lnTo>
                        <a:pt x="15039" y="114581"/>
                      </a:lnTo>
                      <a:cubicBezTo>
                        <a:pt x="-4011" y="130774"/>
                        <a:pt x="-4963" y="160301"/>
                        <a:pt x="12182" y="177446"/>
                      </a:cubicBezTo>
                      <a:lnTo>
                        <a:pt x="12182" y="177446"/>
                      </a:lnTo>
                      <a:cubicBezTo>
                        <a:pt x="30279" y="195544"/>
                        <a:pt x="58854" y="194591"/>
                        <a:pt x="75047" y="175541"/>
                      </a:cubicBezTo>
                      <a:lnTo>
                        <a:pt x="183632" y="53621"/>
                      </a:lnTo>
                      <a:cubicBezTo>
                        <a:pt x="209349" y="25046"/>
                        <a:pt x="167439" y="-17816"/>
                        <a:pt x="138864" y="7901"/>
                      </a:cubicBezTo>
                      <a:close/>
                    </a:path>
                  </a:pathLst>
                </a:custGeom>
                <a:solidFill>
                  <a:srgbClr val="F9B756"/>
                </a:solidFill>
                <a:ln w="9525" cap="flat">
                  <a:noFill/>
                  <a:prstDash val="solid"/>
                  <a:miter/>
                </a:ln>
              </p:spPr>
              <p:txBody>
                <a:bodyPr rtlCol="0" anchor="ctr"/>
                <a:lstStyle/>
                <a:p>
                  <a:endParaRPr lang="en-GB" dirty="0"/>
                </a:p>
              </p:txBody>
            </p:sp>
            <p:sp>
              <p:nvSpPr>
                <p:cNvPr id="177" name="Freeform: Shape 176">
                  <a:extLst>
                    <a:ext uri="{FF2B5EF4-FFF2-40B4-BE49-F238E27FC236}">
                      <a16:creationId xmlns:a16="http://schemas.microsoft.com/office/drawing/2014/main" id="{7ADF0A98-C96B-4DD1-BFE7-2D8CB8CE72A7}"/>
                    </a:ext>
                  </a:extLst>
                </p:cNvPr>
                <p:cNvSpPr/>
                <p:nvPr/>
              </p:nvSpPr>
              <p:spPr>
                <a:xfrm>
                  <a:off x="4723568" y="3281642"/>
                  <a:ext cx="35316" cy="34817"/>
                </a:xfrm>
                <a:custGeom>
                  <a:avLst/>
                  <a:gdLst>
                    <a:gd name="connsiteX0" fmla="*/ 5276 w 35316"/>
                    <a:gd name="connsiteY0" fmla="*/ 5276 h 34817"/>
                    <a:gd name="connsiteX1" fmla="*/ 30041 w 35316"/>
                    <a:gd name="connsiteY1" fmla="*/ 30041 h 34817"/>
                    <a:gd name="connsiteX2" fmla="*/ 5276 w 35316"/>
                    <a:gd name="connsiteY2" fmla="*/ 5276 h 34817"/>
                  </a:gdLst>
                  <a:ahLst/>
                  <a:cxnLst>
                    <a:cxn ang="0">
                      <a:pos x="connsiteX0" y="connsiteY0"/>
                    </a:cxn>
                    <a:cxn ang="0">
                      <a:pos x="connsiteX1" y="connsiteY1"/>
                    </a:cxn>
                    <a:cxn ang="0">
                      <a:pos x="connsiteX2" y="connsiteY2"/>
                    </a:cxn>
                  </a:cxnLst>
                  <a:rect l="l" t="t" r="r" b="b"/>
                  <a:pathLst>
                    <a:path w="35316" h="34817">
                      <a:moveTo>
                        <a:pt x="5276" y="5276"/>
                      </a:moveTo>
                      <a:cubicBezTo>
                        <a:pt x="-10917" y="20516"/>
                        <a:pt x="13848" y="45281"/>
                        <a:pt x="30041" y="30041"/>
                      </a:cubicBezTo>
                      <a:cubicBezTo>
                        <a:pt x="46233" y="13848"/>
                        <a:pt x="21468" y="-10917"/>
                        <a:pt x="5276" y="5276"/>
                      </a:cubicBezTo>
                      <a:close/>
                    </a:path>
                  </a:pathLst>
                </a:custGeom>
                <a:solidFill>
                  <a:srgbClr val="F9B756"/>
                </a:solidFill>
                <a:ln w="9525" cap="flat">
                  <a:noFill/>
                  <a:prstDash val="solid"/>
                  <a:miter/>
                </a:ln>
              </p:spPr>
              <p:txBody>
                <a:bodyPr rtlCol="0" anchor="ctr"/>
                <a:lstStyle/>
                <a:p>
                  <a:endParaRPr lang="en-GB" dirty="0"/>
                </a:p>
              </p:txBody>
            </p:sp>
            <p:sp>
              <p:nvSpPr>
                <p:cNvPr id="178" name="Freeform: Shape 177">
                  <a:extLst>
                    <a:ext uri="{FF2B5EF4-FFF2-40B4-BE49-F238E27FC236}">
                      <a16:creationId xmlns:a16="http://schemas.microsoft.com/office/drawing/2014/main" id="{FD64A1A4-DF7A-4157-A216-E8C88A0BF7F0}"/>
                    </a:ext>
                  </a:extLst>
                </p:cNvPr>
                <p:cNvSpPr/>
                <p:nvPr/>
              </p:nvSpPr>
              <p:spPr>
                <a:xfrm>
                  <a:off x="4838821" y="3166888"/>
                  <a:ext cx="35316" cy="34817"/>
                </a:xfrm>
                <a:custGeom>
                  <a:avLst/>
                  <a:gdLst>
                    <a:gd name="connsiteX0" fmla="*/ 5276 w 35316"/>
                    <a:gd name="connsiteY0" fmla="*/ 4777 h 34817"/>
                    <a:gd name="connsiteX1" fmla="*/ 30041 w 35316"/>
                    <a:gd name="connsiteY1" fmla="*/ 29542 h 34817"/>
                    <a:gd name="connsiteX2" fmla="*/ 5276 w 35316"/>
                    <a:gd name="connsiteY2" fmla="*/ 4777 h 34817"/>
                  </a:gdLst>
                  <a:ahLst/>
                  <a:cxnLst>
                    <a:cxn ang="0">
                      <a:pos x="connsiteX0" y="connsiteY0"/>
                    </a:cxn>
                    <a:cxn ang="0">
                      <a:pos x="connsiteX1" y="connsiteY1"/>
                    </a:cxn>
                    <a:cxn ang="0">
                      <a:pos x="connsiteX2" y="connsiteY2"/>
                    </a:cxn>
                  </a:cxnLst>
                  <a:rect l="l" t="t" r="r" b="b"/>
                  <a:pathLst>
                    <a:path w="35316" h="34817">
                      <a:moveTo>
                        <a:pt x="5276" y="4777"/>
                      </a:moveTo>
                      <a:cubicBezTo>
                        <a:pt x="-10917" y="20970"/>
                        <a:pt x="13848" y="45735"/>
                        <a:pt x="30041" y="29542"/>
                      </a:cubicBezTo>
                      <a:cubicBezTo>
                        <a:pt x="46233" y="14302"/>
                        <a:pt x="21468" y="-10463"/>
                        <a:pt x="5276" y="4777"/>
                      </a:cubicBezTo>
                      <a:close/>
                    </a:path>
                  </a:pathLst>
                </a:custGeom>
                <a:solidFill>
                  <a:srgbClr val="F9B756"/>
                </a:solidFill>
                <a:ln w="9525" cap="flat">
                  <a:noFill/>
                  <a:prstDash val="solid"/>
                  <a:miter/>
                </a:ln>
              </p:spPr>
              <p:txBody>
                <a:bodyPr rtlCol="0" anchor="ctr"/>
                <a:lstStyle/>
                <a:p>
                  <a:endParaRPr lang="en-GB" dirty="0"/>
                </a:p>
              </p:txBody>
            </p:sp>
          </p:grpSp>
          <p:grpSp>
            <p:nvGrpSpPr>
              <p:cNvPr id="172" name="Graphic 37">
                <a:extLst>
                  <a:ext uri="{FF2B5EF4-FFF2-40B4-BE49-F238E27FC236}">
                    <a16:creationId xmlns:a16="http://schemas.microsoft.com/office/drawing/2014/main" id="{43E038F9-52D6-4AFB-8434-FE6B4B01D8E5}"/>
                  </a:ext>
                </a:extLst>
              </p:cNvPr>
              <p:cNvGrpSpPr/>
              <p:nvPr/>
            </p:nvGrpSpPr>
            <p:grpSpPr>
              <a:xfrm>
                <a:off x="9853969" y="5993253"/>
                <a:ext cx="124219" cy="322421"/>
                <a:chOff x="4679117" y="3245484"/>
                <a:chExt cx="124219" cy="322421"/>
              </a:xfrm>
            </p:grpSpPr>
            <p:sp>
              <p:nvSpPr>
                <p:cNvPr id="173" name="Freeform: Shape 172">
                  <a:extLst>
                    <a:ext uri="{FF2B5EF4-FFF2-40B4-BE49-F238E27FC236}">
                      <a16:creationId xmlns:a16="http://schemas.microsoft.com/office/drawing/2014/main" id="{8C4781F5-79C4-41A5-9A93-D3E799B26FB7}"/>
                    </a:ext>
                  </a:extLst>
                </p:cNvPr>
                <p:cNvSpPr/>
                <p:nvPr/>
              </p:nvSpPr>
              <p:spPr>
                <a:xfrm>
                  <a:off x="4679117" y="3245484"/>
                  <a:ext cx="124219" cy="322421"/>
                </a:xfrm>
                <a:custGeom>
                  <a:avLst/>
                  <a:gdLst>
                    <a:gd name="connsiteX0" fmla="*/ 108782 w 124219"/>
                    <a:gd name="connsiteY0" fmla="*/ 41434 h 322421"/>
                    <a:gd name="connsiteX1" fmla="*/ 16390 w 124219"/>
                    <a:gd name="connsiteY1" fmla="*/ 41434 h 322421"/>
                    <a:gd name="connsiteX2" fmla="*/ 197 w 124219"/>
                    <a:gd name="connsiteY2" fmla="*/ 254794 h 322421"/>
                    <a:gd name="connsiteX3" fmla="*/ 62110 w 124219"/>
                    <a:gd name="connsiteY3" fmla="*/ 322421 h 322421"/>
                    <a:gd name="connsiteX4" fmla="*/ 124022 w 124219"/>
                    <a:gd name="connsiteY4" fmla="*/ 254794 h 322421"/>
                    <a:gd name="connsiteX5" fmla="*/ 108782 w 124219"/>
                    <a:gd name="connsiteY5" fmla="*/ 41434 h 3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19" h="322421">
                      <a:moveTo>
                        <a:pt x="108782" y="41434"/>
                      </a:moveTo>
                      <a:cubicBezTo>
                        <a:pt x="105925" y="-13811"/>
                        <a:pt x="19247" y="-13811"/>
                        <a:pt x="16390" y="41434"/>
                      </a:cubicBezTo>
                      <a:cubicBezTo>
                        <a:pt x="16390" y="41434"/>
                        <a:pt x="197" y="254794"/>
                        <a:pt x="197" y="254794"/>
                      </a:cubicBezTo>
                      <a:cubicBezTo>
                        <a:pt x="-2660" y="290989"/>
                        <a:pt x="25915" y="322421"/>
                        <a:pt x="62110" y="322421"/>
                      </a:cubicBezTo>
                      <a:cubicBezTo>
                        <a:pt x="98305" y="322421"/>
                        <a:pt x="126880" y="291941"/>
                        <a:pt x="124022" y="254794"/>
                      </a:cubicBezTo>
                      <a:lnTo>
                        <a:pt x="108782" y="41434"/>
                      </a:lnTo>
                      <a:close/>
                    </a:path>
                  </a:pathLst>
                </a:custGeom>
                <a:solidFill>
                  <a:srgbClr val="FFFFFF"/>
                </a:solidFill>
                <a:ln w="9525" cap="flat">
                  <a:noFill/>
                  <a:prstDash val="solid"/>
                  <a:miter/>
                </a:ln>
              </p:spPr>
              <p:txBody>
                <a:bodyPr rtlCol="0" anchor="ctr"/>
                <a:lstStyle/>
                <a:p>
                  <a:endParaRPr lang="en-GB" dirty="0"/>
                </a:p>
              </p:txBody>
            </p:sp>
            <p:sp>
              <p:nvSpPr>
                <p:cNvPr id="174" name="Freeform: Shape 173">
                  <a:extLst>
                    <a:ext uri="{FF2B5EF4-FFF2-40B4-BE49-F238E27FC236}">
                      <a16:creationId xmlns:a16="http://schemas.microsoft.com/office/drawing/2014/main" id="{E1D2DF1F-A545-4364-B1D0-AC45476B029B}"/>
                    </a:ext>
                  </a:extLst>
                </p:cNvPr>
                <p:cNvSpPr/>
                <p:nvPr/>
              </p:nvSpPr>
              <p:spPr>
                <a:xfrm>
                  <a:off x="4717890" y="3485025"/>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sp>
              <p:nvSpPr>
                <p:cNvPr id="175" name="Freeform: Shape 174">
                  <a:extLst>
                    <a:ext uri="{FF2B5EF4-FFF2-40B4-BE49-F238E27FC236}">
                      <a16:creationId xmlns:a16="http://schemas.microsoft.com/office/drawing/2014/main" id="{F14CB50A-0A88-4B9D-B2EB-90EDF688835A}"/>
                    </a:ext>
                  </a:extLst>
                </p:cNvPr>
                <p:cNvSpPr/>
                <p:nvPr/>
              </p:nvSpPr>
              <p:spPr>
                <a:xfrm>
                  <a:off x="4717890" y="3272617"/>
                  <a:ext cx="48577" cy="50495"/>
                </a:xfrm>
                <a:custGeom>
                  <a:avLst/>
                  <a:gdLst>
                    <a:gd name="connsiteX0" fmla="*/ 24289 w 48577"/>
                    <a:gd name="connsiteY0" fmla="*/ 13 h 50495"/>
                    <a:gd name="connsiteX1" fmla="*/ 24289 w 48577"/>
                    <a:gd name="connsiteY1" fmla="*/ 50496 h 50495"/>
                    <a:gd name="connsiteX2" fmla="*/ 24289 w 48577"/>
                    <a:gd name="connsiteY2" fmla="*/ 13 h 50495"/>
                  </a:gdLst>
                  <a:ahLst/>
                  <a:cxnLst>
                    <a:cxn ang="0">
                      <a:pos x="connsiteX0" y="connsiteY0"/>
                    </a:cxn>
                    <a:cxn ang="0">
                      <a:pos x="connsiteX1" y="connsiteY1"/>
                    </a:cxn>
                    <a:cxn ang="0">
                      <a:pos x="connsiteX2" y="connsiteY2"/>
                    </a:cxn>
                  </a:cxnLst>
                  <a:rect l="l" t="t" r="r" b="b"/>
                  <a:pathLst>
                    <a:path w="48577" h="50495">
                      <a:moveTo>
                        <a:pt x="24289" y="13"/>
                      </a:moveTo>
                      <a:cubicBezTo>
                        <a:pt x="-8096" y="13"/>
                        <a:pt x="-8096" y="50496"/>
                        <a:pt x="24289" y="50496"/>
                      </a:cubicBezTo>
                      <a:cubicBezTo>
                        <a:pt x="56674" y="50496"/>
                        <a:pt x="56674" y="-939"/>
                        <a:pt x="24289" y="13"/>
                      </a:cubicBezTo>
                      <a:close/>
                    </a:path>
                  </a:pathLst>
                </a:custGeom>
                <a:solidFill>
                  <a:srgbClr val="F9B756"/>
                </a:solidFill>
                <a:ln w="9525" cap="flat">
                  <a:noFill/>
                  <a:prstDash val="solid"/>
                  <a:miter/>
                </a:ln>
              </p:spPr>
              <p:txBody>
                <a:bodyPr rtlCol="0" anchor="ctr"/>
                <a:lstStyle/>
                <a:p>
                  <a:endParaRPr lang="en-GB" dirty="0"/>
                </a:p>
              </p:txBody>
            </p:sp>
          </p:grpSp>
        </p:grpSp>
        <p:pic>
          <p:nvPicPr>
            <p:cNvPr id="166" name="Graphic 165">
              <a:extLst>
                <a:ext uri="{FF2B5EF4-FFF2-40B4-BE49-F238E27FC236}">
                  <a16:creationId xmlns:a16="http://schemas.microsoft.com/office/drawing/2014/main" id="{E9386F4F-201A-4272-96EE-15AB8008027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99129" y="6126842"/>
              <a:ext cx="239372" cy="321656"/>
            </a:xfrm>
            <a:prstGeom prst="rect">
              <a:avLst/>
            </a:prstGeom>
          </p:spPr>
        </p:pic>
      </p:grpSp>
    </p:spTree>
    <p:extLst>
      <p:ext uri="{BB962C8B-B14F-4D97-AF65-F5344CB8AC3E}">
        <p14:creationId xmlns:p14="http://schemas.microsoft.com/office/powerpoint/2010/main" val="317705258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ack Page">
    <p:spTree>
      <p:nvGrpSpPr>
        <p:cNvPr id="1" name=""/>
        <p:cNvGrpSpPr/>
        <p:nvPr/>
      </p:nvGrpSpPr>
      <p:grpSpPr>
        <a:xfrm>
          <a:off x="0" y="0"/>
          <a:ext cx="0" cy="0"/>
          <a:chOff x="0" y="0"/>
          <a:chExt cx="0" cy="0"/>
        </a:xfrm>
      </p:grpSpPr>
      <p:sp>
        <p:nvSpPr>
          <p:cNvPr id="7" name="shpShading">
            <a:extLst>
              <a:ext uri="{FF2B5EF4-FFF2-40B4-BE49-F238E27FC236}">
                <a16:creationId xmlns:a16="http://schemas.microsoft.com/office/drawing/2014/main" id="{C77EE772-0486-45B6-BC45-B9E2563F1C3D}"/>
              </a:ext>
            </a:extLst>
          </p:cNvPr>
          <p:cNvSpPr/>
          <p:nvPr userDrawn="1"/>
        </p:nvSpPr>
        <p:spPr>
          <a:xfrm>
            <a:off x="8474149" y="0"/>
            <a:ext cx="3721026"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931" tIns="51965" rIns="103931" bIns="51965" rtlCol="0" anchor="ctr"/>
          <a:lstStyle/>
          <a:p>
            <a:pPr algn="ctr"/>
            <a:endParaRPr lang="en-GB" dirty="0"/>
          </a:p>
        </p:txBody>
      </p:sp>
      <p:sp>
        <p:nvSpPr>
          <p:cNvPr id="11" name="txtMTD">
            <a:extLst>
              <a:ext uri="{FF2B5EF4-FFF2-40B4-BE49-F238E27FC236}">
                <a16:creationId xmlns:a16="http://schemas.microsoft.com/office/drawing/2014/main" id="{6CE77F5F-08E4-4778-AF41-B931F3D6FBBC}"/>
              </a:ext>
            </a:extLst>
          </p:cNvPr>
          <p:cNvSpPr/>
          <p:nvPr userDrawn="1"/>
        </p:nvSpPr>
        <p:spPr>
          <a:xfrm>
            <a:off x="679882" y="2756456"/>
            <a:ext cx="5714243" cy="2885232"/>
          </a:xfrm>
          <a:prstGeom prst="rect">
            <a:avLst/>
          </a:prstGeom>
        </p:spPr>
        <p:txBody>
          <a:bodyPr wrap="square" anchor="b">
            <a:noAutofit/>
          </a:bodyP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5pPr>
            <a:lvl6pPr marL="2286000" algn="l" defTabSz="914400" rtl="0" eaLnBrk="1" latinLnBrk="0" hangingPunct="1">
              <a:defRPr sz="1400" kern="1200">
                <a:solidFill>
                  <a:srgbClr val="737377"/>
                </a:solidFill>
                <a:latin typeface="Arial" charset="0"/>
                <a:ea typeface="+mn-ea"/>
                <a:cs typeface="+mn-cs"/>
              </a:defRPr>
            </a:lvl6pPr>
            <a:lvl7pPr marL="2743200" algn="l" defTabSz="914400" rtl="0" eaLnBrk="1" latinLnBrk="0" hangingPunct="1">
              <a:defRPr sz="1400" kern="1200">
                <a:solidFill>
                  <a:srgbClr val="737377"/>
                </a:solidFill>
                <a:latin typeface="Arial" charset="0"/>
                <a:ea typeface="+mn-ea"/>
                <a:cs typeface="+mn-cs"/>
              </a:defRPr>
            </a:lvl7pPr>
            <a:lvl8pPr marL="3200400" algn="l" defTabSz="914400" rtl="0" eaLnBrk="1" latinLnBrk="0" hangingPunct="1">
              <a:defRPr sz="1400" kern="1200">
                <a:solidFill>
                  <a:srgbClr val="737377"/>
                </a:solidFill>
                <a:latin typeface="Arial" charset="0"/>
                <a:ea typeface="+mn-ea"/>
                <a:cs typeface="+mn-cs"/>
              </a:defRPr>
            </a:lvl8pPr>
            <a:lvl9pPr marL="3657600" algn="l" defTabSz="914400" rtl="0" eaLnBrk="1" latinLnBrk="0" hangingPunct="1">
              <a:defRPr sz="1400" kern="1200">
                <a:solidFill>
                  <a:srgbClr val="737377"/>
                </a:solidFill>
                <a:latin typeface="Arial" charset="0"/>
                <a:ea typeface="+mn-ea"/>
                <a:cs typeface="+mn-cs"/>
              </a:defRPr>
            </a:lvl9pPr>
          </a:lstStyle>
          <a:p>
            <a:pPr algn="l" rtl="0"/>
            <a:r>
              <a:rPr lang="en-GB" sz="1000" b="1" i="0" u="none" strike="noStrike" kern="1200" normalizeH="0" baseline="0" dirty="0">
                <a:solidFill>
                  <a:schemeClr val="tx1"/>
                </a:solidFill>
                <a:latin typeface="Arial" charset="0"/>
                <a:ea typeface="+mn-ea"/>
                <a:cs typeface="+mn-cs"/>
              </a:rPr>
              <a:t>About PA.</a:t>
            </a:r>
          </a:p>
          <a:p>
            <a:pPr algn="l" rtl="0"/>
            <a:r>
              <a:rPr lang="en-GB" sz="1000" b="0" i="0" u="none" strike="noStrike" kern="1200" normalizeH="0" baseline="0" dirty="0">
                <a:solidFill>
                  <a:schemeClr val="tx1"/>
                </a:solidFill>
                <a:latin typeface="Arial" charset="0"/>
                <a:ea typeface="+mn-ea"/>
                <a:cs typeface="+mn-cs"/>
              </a:rPr>
              <a:t>We believe in the power of ingenuity to build a positive human future in a technology-driven world. </a:t>
            </a:r>
          </a:p>
          <a:p>
            <a:pPr algn="l" rtl="0"/>
            <a:r>
              <a:rPr lang="en-GB" sz="1000" b="0" i="0" u="none" strike="noStrike" kern="1200" normalizeH="0" baseline="0" dirty="0">
                <a:solidFill>
                  <a:schemeClr val="tx1"/>
                </a:solidFill>
                <a:latin typeface="Arial" charset="0"/>
                <a:ea typeface="+mn-ea"/>
                <a:cs typeface="+mn-cs"/>
              </a:rPr>
              <a:t>As strategies, technologies and innovation collide, we create opportunity from complexity. </a:t>
            </a:r>
          </a:p>
          <a:p>
            <a:pPr algn="l" rtl="0"/>
            <a:r>
              <a:rPr lang="en-GB" sz="1000" b="0" i="0" u="none" strike="noStrike" kern="1200" normalizeH="0" baseline="0" dirty="0">
                <a:solidFill>
                  <a:schemeClr val="tx1"/>
                </a:solidFill>
                <a:latin typeface="Arial" charset="0"/>
                <a:ea typeface="+mn-ea"/>
                <a:cs typeface="+mn-cs"/>
              </a:rPr>
              <a:t>Our diverse teams of experts combine innovative thinking and breakthrough use of technologies to progress further, faster. Our clients adapt and transform, and together we achieve enduring results. </a:t>
            </a:r>
          </a:p>
          <a:p>
            <a:pPr algn="l" rtl="0"/>
            <a:r>
              <a:rPr lang="en-GB" sz="1000" b="0" i="0" u="none" strike="noStrike" kern="1200" normalizeH="0" baseline="0" dirty="0">
                <a:solidFill>
                  <a:schemeClr val="tx1"/>
                </a:solidFill>
                <a:latin typeface="Arial" charset="0"/>
                <a:ea typeface="+mn-ea"/>
                <a:cs typeface="+mn-cs"/>
              </a:rPr>
              <a:t>An innovation and transformation consultancy, we are 3,300 specialists in consumer and manufacturing, defence and security, energy and utilities, financial services, government and public services, health and life sciences, and transport. Our people are strategists, innovators, designers, consultants, digital experts, scientists, engineers and technologists. We operate globally from offices across the UK, US, Netherlands and Nordics.   </a:t>
            </a:r>
            <a:endParaRPr kumimoji="0" lang="en-GB" sz="1000" b="0" i="0" u="none" strike="noStrike" kern="1200" cap="none" spc="0" normalizeH="0" baseline="0" dirty="0">
              <a:ln>
                <a:noFill/>
              </a:ln>
              <a:solidFill>
                <a:schemeClr val="tx1"/>
              </a:solidFill>
              <a:effectLst/>
              <a:uLnTx/>
              <a:uFillTx/>
              <a:latin typeface="Arial" charset="0"/>
              <a:ea typeface="+mn-ea"/>
              <a:cs typeface="+mn-cs"/>
            </a:endParaRPr>
          </a:p>
          <a:p>
            <a:pPr algn="l" rtl="0"/>
            <a:r>
              <a:rPr kumimoji="0" lang="en-GB" sz="1000" b="1" i="0" u="none" strike="noStrike" kern="1200" cap="none" spc="0" normalizeH="0" baseline="0" noProof="0" dirty="0">
                <a:ln>
                  <a:noFill/>
                </a:ln>
                <a:solidFill>
                  <a:schemeClr val="tx1"/>
                </a:solidFill>
                <a:effectLst/>
                <a:uLnTx/>
                <a:uFillTx/>
                <a:latin typeface="Arial" charset="0"/>
                <a:ea typeface="+mn-ea"/>
                <a:cs typeface="+mn-cs"/>
              </a:rPr>
              <a:t>PA. Bringing Ingenuity to Life.</a:t>
            </a:r>
          </a:p>
        </p:txBody>
      </p:sp>
      <p:sp>
        <p:nvSpPr>
          <p:cNvPr id="12" name="txtDetails">
            <a:extLst>
              <a:ext uri="{FF2B5EF4-FFF2-40B4-BE49-F238E27FC236}">
                <a16:creationId xmlns:a16="http://schemas.microsoft.com/office/drawing/2014/main" id="{9C562479-06C3-4B7B-878C-4B16EF1130FD}"/>
              </a:ext>
            </a:extLst>
          </p:cNvPr>
          <p:cNvSpPr txBox="1">
            <a:spLocks noChangeArrowheads="1"/>
          </p:cNvSpPr>
          <p:nvPr userDrawn="1"/>
        </p:nvSpPr>
        <p:spPr bwMode="auto">
          <a:xfrm>
            <a:off x="8899451" y="1484671"/>
            <a:ext cx="2562299" cy="4679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defPPr>
              <a:defRPr lang="en-GB"/>
            </a:defPPr>
            <a:lvl1pPr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5pPr>
            <a:lvl6pPr marL="2286000" algn="l" defTabSz="914400" rtl="0" eaLnBrk="1" latinLnBrk="0" hangingPunct="1">
              <a:defRPr sz="1400" kern="1200">
                <a:solidFill>
                  <a:srgbClr val="737377"/>
                </a:solidFill>
                <a:latin typeface="Arial" charset="0"/>
                <a:ea typeface="+mn-ea"/>
                <a:cs typeface="+mn-cs"/>
              </a:defRPr>
            </a:lvl6pPr>
            <a:lvl7pPr marL="2743200" algn="l" defTabSz="914400" rtl="0" eaLnBrk="1" latinLnBrk="0" hangingPunct="1">
              <a:defRPr sz="1400" kern="1200">
                <a:solidFill>
                  <a:srgbClr val="737377"/>
                </a:solidFill>
                <a:latin typeface="Arial" charset="0"/>
                <a:ea typeface="+mn-ea"/>
                <a:cs typeface="+mn-cs"/>
              </a:defRPr>
            </a:lvl7pPr>
            <a:lvl8pPr marL="3200400" algn="l" defTabSz="914400" rtl="0" eaLnBrk="1" latinLnBrk="0" hangingPunct="1">
              <a:defRPr sz="1400" kern="1200">
                <a:solidFill>
                  <a:srgbClr val="737377"/>
                </a:solidFill>
                <a:latin typeface="Arial" charset="0"/>
                <a:ea typeface="+mn-ea"/>
                <a:cs typeface="+mn-cs"/>
              </a:defRPr>
            </a:lvl8pPr>
            <a:lvl9pPr marL="3657600" algn="l" defTabSz="914400" rtl="0" eaLnBrk="1" latinLnBrk="0" hangingPunct="1">
              <a:defRPr sz="1400" kern="1200">
                <a:solidFill>
                  <a:srgbClr val="737377"/>
                </a:solidFill>
                <a:latin typeface="Arial" charset="0"/>
                <a:ea typeface="+mn-ea"/>
                <a:cs typeface="+mn-cs"/>
              </a:defRPr>
            </a:lvl9pPr>
          </a:lstStyle>
          <a:p>
            <a:pPr algn="l" rtl="0">
              <a:spcBef>
                <a:spcPts val="0"/>
              </a:spcBef>
            </a:pPr>
            <a:r>
              <a:rPr lang="en-GB" sz="800" b="1" i="0" u="none" strike="noStrike" kern="1200" baseline="0" dirty="0">
                <a:solidFill>
                  <a:srgbClr val="FFFFFF"/>
                </a:solidFill>
                <a:latin typeface="Arial" charset="0"/>
                <a:ea typeface="+mn-ea"/>
                <a:cs typeface="+mn-cs"/>
              </a:rPr>
              <a:t>Corporate Headquarters
10 Bressenden Place </a:t>
            </a:r>
          </a:p>
          <a:p>
            <a:pPr algn="l" rtl="0">
              <a:spcBef>
                <a:spcPts val="0"/>
              </a:spcBef>
            </a:pPr>
            <a:r>
              <a:rPr lang="en-GB" sz="800" b="1" i="0" u="none" strike="noStrike" kern="1200" baseline="0" dirty="0">
                <a:solidFill>
                  <a:srgbClr val="FFFFFF"/>
                </a:solidFill>
                <a:latin typeface="Arial" charset="0"/>
                <a:ea typeface="+mn-ea"/>
                <a:cs typeface="+mn-cs"/>
              </a:rPr>
              <a:t>London</a:t>
            </a:r>
          </a:p>
          <a:p>
            <a:pPr algn="l" rtl="0">
              <a:spcBef>
                <a:spcPts val="0"/>
              </a:spcBef>
            </a:pPr>
            <a:r>
              <a:rPr lang="en-GB" sz="800" b="1" i="0" u="none" strike="noStrike" kern="1200" baseline="0" dirty="0">
                <a:solidFill>
                  <a:srgbClr val="FFFFFF"/>
                </a:solidFill>
                <a:latin typeface="Arial" charset="0"/>
                <a:ea typeface="+mn-ea"/>
                <a:cs typeface="+mn-cs"/>
              </a:rPr>
              <a:t>SW1E 5DN</a:t>
            </a:r>
          </a:p>
          <a:p>
            <a:pPr algn="l" rtl="0">
              <a:spcBef>
                <a:spcPts val="0"/>
              </a:spcBef>
            </a:pPr>
            <a:r>
              <a:rPr lang="en-GB" sz="800" b="1" i="0" u="none" strike="noStrike" kern="1200" baseline="0" dirty="0">
                <a:solidFill>
                  <a:srgbClr val="FFFFFF"/>
                </a:solidFill>
                <a:latin typeface="Arial" charset="0"/>
                <a:ea typeface="+mn-ea"/>
                <a:cs typeface="+mn-cs"/>
              </a:rPr>
              <a:t>+44 20 7730 9000</a:t>
            </a:r>
          </a:p>
          <a:p>
            <a:pPr algn="l" rtl="0">
              <a:spcBef>
                <a:spcPts val="0"/>
              </a:spcBef>
            </a:pPr>
            <a:endParaRPr lang="en-GB" sz="800" b="0" i="0" u="none" strike="noStrike" kern="1200" baseline="0" dirty="0">
              <a:solidFill>
                <a:srgbClr val="FFFFFF"/>
              </a:solidFill>
              <a:latin typeface="Arial" charset="0"/>
              <a:ea typeface="+mn-ea"/>
              <a:cs typeface="+mn-cs"/>
            </a:endParaRPr>
          </a:p>
          <a:p>
            <a:pPr algn="l" rtl="0">
              <a:spcBef>
                <a:spcPts val="0"/>
              </a:spcBef>
            </a:pPr>
            <a:r>
              <a:rPr lang="en-GB" sz="800" b="1" i="0" u="none" strike="noStrike" kern="1200" baseline="0" dirty="0">
                <a:solidFill>
                  <a:srgbClr val="FFFFFF"/>
                </a:solidFill>
                <a:latin typeface="Arial" charset="0"/>
                <a:ea typeface="+mn-ea"/>
                <a:cs typeface="+mn-cs"/>
              </a:rPr>
              <a:t>paconsulting.com</a:t>
            </a:r>
          </a:p>
          <a:p>
            <a:pPr algn="l" rtl="0">
              <a:spcBef>
                <a:spcPts val="0"/>
              </a:spcBef>
            </a:pPr>
            <a:endParaRPr lang="en-GB" sz="800" b="0" i="0" u="none" strike="noStrike" kern="1200" baseline="0" dirty="0">
              <a:solidFill>
                <a:srgbClr val="FFFFFF"/>
              </a:solidFill>
              <a:latin typeface="Arial" charset="0"/>
              <a:ea typeface="+mn-ea"/>
              <a:cs typeface="+mn-cs"/>
            </a:endParaRPr>
          </a:p>
          <a:p>
            <a:pPr algn="l" rtl="0">
              <a:spcBef>
                <a:spcPts val="0"/>
              </a:spcBef>
            </a:pPr>
            <a:r>
              <a:rPr lang="en-GB" sz="800" b="0" i="0" u="none" strike="noStrike" kern="1200" baseline="0" dirty="0">
                <a:solidFill>
                  <a:srgbClr val="FFFFFF"/>
                </a:solidFill>
                <a:latin typeface="Arial" charset="0"/>
                <a:ea typeface="+mn-ea"/>
                <a:cs typeface="+mn-cs"/>
              </a:rPr>
              <a:t>This proposal has been prepared by PA Consulting Group on the basis of information supplied by the client, third parties (if appropriate) and that which is available in the public domain. No representation or warranty is given as to the achievability or reasonableness of future projections or the assumptions underlying them, targets, valuations, opinions, prospects or returns, if any, which have not been independently verified. Except where otherwise indicated, the proposal speaks as at the date indicated within the proposal.</a:t>
            </a:r>
          </a:p>
          <a:p>
            <a:pPr algn="l" rtl="0">
              <a:spcBef>
                <a:spcPts val="0"/>
              </a:spcBef>
            </a:pPr>
            <a:endParaRPr lang="en-GB" sz="800" b="0" i="0" u="none" strike="noStrike" kern="1200" baseline="0" dirty="0">
              <a:solidFill>
                <a:srgbClr val="FFFFFF"/>
              </a:solidFill>
              <a:latin typeface="Arial" charset="0"/>
              <a:ea typeface="+mn-ea"/>
              <a:cs typeface="+mn-cs"/>
            </a:endParaRPr>
          </a:p>
          <a:p>
            <a:pPr algn="l" rtl="0">
              <a:spcBef>
                <a:spcPts val="0"/>
              </a:spcBef>
            </a:pPr>
            <a:r>
              <a:rPr lang="en-GB" sz="800" b="1" i="0" u="none" strike="noStrike" kern="1200" baseline="0" dirty="0">
                <a:solidFill>
                  <a:srgbClr val="FFFFFF"/>
                </a:solidFill>
                <a:latin typeface="Arial" charset="0"/>
                <a:ea typeface="+mn-ea"/>
                <a:cs typeface="+mn-cs"/>
              </a:rPr>
              <a:t>All rights reserved
© PA Knowledge Limited 2021</a:t>
            </a:r>
          </a:p>
          <a:p>
            <a:pPr algn="l" rtl="0">
              <a:spcBef>
                <a:spcPts val="0"/>
              </a:spcBef>
            </a:pPr>
            <a:endParaRPr lang="en-GB" sz="800" b="0" i="0" u="none" strike="noStrike" kern="1200" baseline="0" dirty="0">
              <a:solidFill>
                <a:srgbClr val="FFFFFF"/>
              </a:solidFill>
              <a:latin typeface="Arial" charset="0"/>
              <a:ea typeface="+mn-ea"/>
              <a:cs typeface="+mn-cs"/>
            </a:endParaRPr>
          </a:p>
          <a:p>
            <a:pPr algn="l" rtl="0">
              <a:spcBef>
                <a:spcPts val="0"/>
              </a:spcBef>
            </a:pPr>
            <a:r>
              <a:rPr lang="en-GB" sz="800" b="0" i="0" u="none" strike="noStrike" kern="1200" baseline="0" dirty="0">
                <a:solidFill>
                  <a:srgbClr val="FFFFFF"/>
                </a:solidFill>
                <a:latin typeface="Arial" charset="0"/>
                <a:ea typeface="+mn-ea"/>
                <a:cs typeface="+mn-cs"/>
              </a:rPr>
              <a:t>This proposal is confidential to the organisation named herein and may not be reproduced, stored in a retrieval system, or transmitted in any form or by any means, electronic, mechanical or otherwise, without the prior written permission of PA Consulting Group. In the event that you receive this document in error, you should return it to PA Consulting Group, 10 Bressenden Place, London, SW1E 5DN. PA Consulting Group accepts no liability whatsoever should an unauthorised recipient of this proposal act on its contents.</a:t>
            </a:r>
          </a:p>
        </p:txBody>
      </p:sp>
      <p:pic>
        <p:nvPicPr>
          <p:cNvPr id="57" name="picLogoLight">
            <a:extLst>
              <a:ext uri="{FF2B5EF4-FFF2-40B4-BE49-F238E27FC236}">
                <a16:creationId xmlns:a16="http://schemas.microsoft.com/office/drawing/2014/main" id="{B2942888-CD23-457D-9EA4-62C68C207438}"/>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896093" y="584640"/>
            <a:ext cx="619200" cy="565021"/>
          </a:xfrm>
          <a:prstGeom prst="rect">
            <a:avLst/>
          </a:prstGeom>
        </p:spPr>
      </p:pic>
      <p:pic>
        <p:nvPicPr>
          <p:cNvPr id="10" name="picLogoDark" hidden="1">
            <a:extLst>
              <a:ext uri="{FF2B5EF4-FFF2-40B4-BE49-F238E27FC236}">
                <a16:creationId xmlns:a16="http://schemas.microsoft.com/office/drawing/2014/main" id="{465DD583-2BB1-4CF4-BC9D-E1880F6A64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96942" y="584640"/>
            <a:ext cx="618351" cy="564890"/>
          </a:xfrm>
          <a:prstGeom prst="rect">
            <a:avLst/>
          </a:prstGeom>
        </p:spPr>
      </p:pic>
      <p:sp>
        <p:nvSpPr>
          <p:cNvPr id="4" name="Rectangle 3">
            <a:extLst>
              <a:ext uri="{FF2B5EF4-FFF2-40B4-BE49-F238E27FC236}">
                <a16:creationId xmlns:a16="http://schemas.microsoft.com/office/drawing/2014/main" id="{E49C74F5-4EB0-4190-8D5A-9F0A8E170E86}"/>
              </a:ext>
            </a:extLst>
          </p:cNvPr>
          <p:cNvSpPr/>
          <p:nvPr userDrawn="1"/>
        </p:nvSpPr>
        <p:spPr>
          <a:xfrm>
            <a:off x="679882" y="5968417"/>
            <a:ext cx="4804520" cy="246221"/>
          </a:xfrm>
          <a:prstGeom prst="rect">
            <a:avLst/>
          </a:prstGeom>
        </p:spPr>
        <p:txBody>
          <a:bodyPr wrap="none">
            <a:spAutoFit/>
          </a:bodyPr>
          <a:lstStyle/>
          <a:p>
            <a:pPr fontAlgn="base"/>
            <a:r>
              <a:rPr lang="en-GB" sz="1000" u="none" dirty="0">
                <a:solidFill>
                  <a:srgbClr val="000000"/>
                </a:solidFill>
                <a:effectLst/>
                <a:latin typeface="+mn-lt"/>
                <a:ea typeface="Calibri" panose="020F0502020204030204" pitchFamily="34" charset="0"/>
              </a:rPr>
              <a:t>Discover more at </a:t>
            </a:r>
            <a:r>
              <a:rPr lang="en-GB" sz="1000" u="sng" dirty="0">
                <a:solidFill>
                  <a:srgbClr val="0563C1"/>
                </a:solidFill>
                <a:effectLst/>
                <a:latin typeface="+mn-lt"/>
                <a:ea typeface="Calibri" panose="020F0502020204030204" pitchFamily="34" charset="0"/>
                <a:hlinkClick r:id="rId4">
                  <a:extLst>
                    <a:ext uri="{A12FA001-AC4F-418D-AE19-62706E023703}">
                      <ahyp:hlinkClr xmlns:ahyp="http://schemas.microsoft.com/office/drawing/2018/hyperlinkcolor" val="tx"/>
                    </a:ext>
                  </a:extLst>
                </a:hlinkClick>
              </a:rPr>
              <a:t>paconsulting.com</a:t>
            </a:r>
            <a:r>
              <a:rPr lang="en-GB" sz="1000" dirty="0">
                <a:solidFill>
                  <a:srgbClr val="000000"/>
                </a:solidFill>
                <a:effectLst/>
                <a:latin typeface="+mn-lt"/>
                <a:ea typeface="Calibri" panose="020F0502020204030204" pitchFamily="34" charset="0"/>
              </a:rPr>
              <a:t> and connect with PA on </a:t>
            </a:r>
            <a:r>
              <a:rPr lang="en-GB" sz="1000" u="sng" dirty="0">
                <a:solidFill>
                  <a:srgbClr val="0563C1"/>
                </a:solidFill>
                <a:effectLst/>
                <a:latin typeface="+mn-lt"/>
                <a:ea typeface="Calibri" panose="020F0502020204030204" pitchFamily="34" charset="0"/>
                <a:hlinkClick r:id="rId5">
                  <a:extLst>
                    <a:ext uri="{A12FA001-AC4F-418D-AE19-62706E023703}">
                      <ahyp:hlinkClr xmlns:ahyp="http://schemas.microsoft.com/office/drawing/2018/hyperlinkcolor" val="tx"/>
                    </a:ext>
                  </a:extLst>
                </a:hlinkClick>
              </a:rPr>
              <a:t>LinkedIn</a:t>
            </a:r>
            <a:r>
              <a:rPr lang="en-GB" sz="1000" u="sng" dirty="0">
                <a:solidFill>
                  <a:srgbClr val="0563C1"/>
                </a:solidFill>
                <a:effectLst/>
                <a:latin typeface="+mn-lt"/>
                <a:ea typeface="Calibri" panose="020F0502020204030204" pitchFamily="34" charset="0"/>
              </a:rPr>
              <a:t> </a:t>
            </a:r>
            <a:r>
              <a:rPr lang="en-GB" sz="1000" dirty="0">
                <a:solidFill>
                  <a:srgbClr val="000000"/>
                </a:solidFill>
                <a:effectLst/>
                <a:latin typeface="+mn-lt"/>
                <a:ea typeface="Calibri" panose="020F0502020204030204" pitchFamily="34" charset="0"/>
              </a:rPr>
              <a:t>and </a:t>
            </a:r>
            <a:r>
              <a:rPr lang="en-GB" sz="1000" u="sng" dirty="0">
                <a:solidFill>
                  <a:srgbClr val="0563C1"/>
                </a:solidFill>
                <a:effectLst/>
                <a:latin typeface="+mn-lt"/>
                <a:ea typeface="Calibri" panose="020F0502020204030204" pitchFamily="34" charset="0"/>
                <a:hlinkClick r:id="rId6">
                  <a:extLst>
                    <a:ext uri="{A12FA001-AC4F-418D-AE19-62706E023703}">
                      <ahyp:hlinkClr xmlns:ahyp="http://schemas.microsoft.com/office/drawing/2018/hyperlinkcolor" val="tx"/>
                    </a:ext>
                  </a:extLst>
                </a:hlinkClick>
              </a:rPr>
              <a:t>Twitter</a:t>
            </a:r>
            <a:endParaRPr lang="en-GB" sz="1000" dirty="0">
              <a:effectLst/>
              <a:latin typeface="+mn-lt"/>
              <a:ea typeface="Calibri" panose="020F0502020204030204" pitchFamily="34" charset="0"/>
            </a:endParaRPr>
          </a:p>
        </p:txBody>
      </p:sp>
      <p:cxnSp>
        <p:nvCxnSpPr>
          <p:cNvPr id="13" name="Straight Connector 12">
            <a:extLst>
              <a:ext uri="{FF2B5EF4-FFF2-40B4-BE49-F238E27FC236}">
                <a16:creationId xmlns:a16="http://schemas.microsoft.com/office/drawing/2014/main" id="{A1CB1CD9-C82B-438C-A009-498276E74B5D}"/>
              </a:ext>
            </a:extLst>
          </p:cNvPr>
          <p:cNvCxnSpPr/>
          <p:nvPr userDrawn="1"/>
        </p:nvCxnSpPr>
        <p:spPr>
          <a:xfrm>
            <a:off x="727344" y="5805052"/>
            <a:ext cx="56193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871750"/>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A (Dark Logo)">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14" name="txtSecureMarker1" hidden="1"/>
          <p:cNvSpPr txBox="1"/>
          <p:nvPr userDrawn="1"/>
        </p:nvSpPr>
        <p:spPr>
          <a:xfrm>
            <a:off x="3762236" y="57494"/>
            <a:ext cx="4670704" cy="237437"/>
          </a:xfrm>
          <a:prstGeom prst="rect">
            <a:avLst/>
          </a:prstGeom>
          <a:noFill/>
        </p:spPr>
        <p:txBody>
          <a:bodyPr wrap="square" rtlCol="0">
            <a:spAutoFit/>
          </a:bodyPr>
          <a:lstStyle/>
          <a:p>
            <a:pPr algn="ctr"/>
            <a:r>
              <a:rPr lang="en-GB" sz="943" dirty="0">
                <a:solidFill>
                  <a:srgbClr val="000000"/>
                </a:solidFill>
              </a:rPr>
              <a:t>SC</a:t>
            </a:r>
            <a:r>
              <a:rPr lang="en-GB" sz="943" baseline="0" dirty="0">
                <a:solidFill>
                  <a:srgbClr val="000000"/>
                </a:solidFill>
              </a:rPr>
              <a:t> TEXT GOES HERE</a:t>
            </a:r>
            <a:endParaRPr lang="en-GB" sz="943" dirty="0">
              <a:solidFill>
                <a:srgbClr val="000000"/>
              </a:solidFill>
            </a:endParaRPr>
          </a:p>
        </p:txBody>
      </p:sp>
      <p:sp>
        <p:nvSpPr>
          <p:cNvPr id="15" name="txtSecureMarker2" hidden="1"/>
          <p:cNvSpPr txBox="1"/>
          <p:nvPr userDrawn="1"/>
        </p:nvSpPr>
        <p:spPr>
          <a:xfrm>
            <a:off x="3762236" y="6509884"/>
            <a:ext cx="4670704" cy="237437"/>
          </a:xfrm>
          <a:prstGeom prst="rect">
            <a:avLst/>
          </a:prstGeom>
          <a:noFill/>
        </p:spPr>
        <p:txBody>
          <a:bodyPr wrap="square" rtlCol="0">
            <a:spAutoFit/>
          </a:bodyPr>
          <a:lstStyle/>
          <a:p>
            <a:pPr algn="ctr"/>
            <a:r>
              <a:rPr lang="en-GB" sz="943" dirty="0">
                <a:solidFill>
                  <a:srgbClr val="000000"/>
                </a:solidFill>
              </a:rPr>
              <a:t>SC</a:t>
            </a:r>
            <a:r>
              <a:rPr lang="en-GB" sz="943" baseline="0" dirty="0">
                <a:solidFill>
                  <a:srgbClr val="000000"/>
                </a:solidFill>
              </a:rPr>
              <a:t> TEXT GOES HERE</a:t>
            </a:r>
            <a:endParaRPr lang="en-GB" sz="943" dirty="0">
              <a:solidFill>
                <a:srgbClr val="000000"/>
              </a:solidFill>
            </a:endParaRPr>
          </a:p>
        </p:txBody>
      </p:sp>
      <p:sp>
        <p:nvSpPr>
          <p:cNvPr id="3" name="Title 2">
            <a:extLst>
              <a:ext uri="{FF2B5EF4-FFF2-40B4-BE49-F238E27FC236}">
                <a16:creationId xmlns:a16="http://schemas.microsoft.com/office/drawing/2014/main" id="{6E35E016-64ED-4AB3-ABDA-6FBF4CEBEEEA}"/>
              </a:ext>
            </a:extLst>
          </p:cNvPr>
          <p:cNvSpPr>
            <a:spLocks noGrp="1"/>
          </p:cNvSpPr>
          <p:nvPr userDrawn="1">
            <p:ph type="title"/>
          </p:nvPr>
        </p:nvSpPr>
        <p:spPr>
          <a:xfrm>
            <a:off x="741838" y="1537284"/>
            <a:ext cx="5426018" cy="1468326"/>
          </a:xfrm>
        </p:spPr>
        <p:txBody>
          <a:bodyPr>
            <a:noAutofit/>
          </a:bodyPr>
          <a:lstStyle>
            <a:lvl1pPr>
              <a:defRPr sz="3741"/>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ACB1C7A8-037B-4547-B99F-E4CA4F96E265}"/>
              </a:ext>
            </a:extLst>
          </p:cNvPr>
          <p:cNvSpPr>
            <a:spLocks noGrp="1"/>
          </p:cNvSpPr>
          <p:nvPr userDrawn="1">
            <p:ph type="body" sz="quarter" idx="10"/>
          </p:nvPr>
        </p:nvSpPr>
        <p:spPr>
          <a:xfrm>
            <a:off x="741838" y="3285040"/>
            <a:ext cx="5426018" cy="76829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endParaRPr lang="en-GB"/>
          </a:p>
        </p:txBody>
      </p:sp>
      <p:pic>
        <p:nvPicPr>
          <p:cNvPr id="7" name="Picture 6" descr="A picture containing diagram&#10;&#10;Description automatically generated">
            <a:extLst>
              <a:ext uri="{FF2B5EF4-FFF2-40B4-BE49-F238E27FC236}">
                <a16:creationId xmlns:a16="http://schemas.microsoft.com/office/drawing/2014/main" id="{CC49D17C-CDB8-4242-AACE-354E944340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46" y="-57149"/>
            <a:ext cx="12334286" cy="6934754"/>
          </a:xfrm>
          <a:prstGeom prst="rect">
            <a:avLst/>
          </a:prstGeom>
        </p:spPr>
      </p:pic>
    </p:spTree>
    <p:extLst>
      <p:ext uri="{BB962C8B-B14F-4D97-AF65-F5344CB8AC3E}">
        <p14:creationId xmlns:p14="http://schemas.microsoft.com/office/powerpoint/2010/main" val="19401882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8" name="shpShadedBackground" hidden="1"/>
          <p:cNvSpPr/>
          <p:nvPr userDrawn="1"/>
        </p:nvSpPr>
        <p:spPr>
          <a:xfrm>
            <a:off x="379146" y="296933"/>
            <a:ext cx="11436886" cy="61577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83" dirty="0"/>
          </a:p>
        </p:txBody>
      </p:sp>
      <p:sp>
        <p:nvSpPr>
          <p:cNvPr id="2" name="Title Placeholder 1"/>
          <p:cNvSpPr>
            <a:spLocks noGrp="1"/>
          </p:cNvSpPr>
          <p:nvPr>
            <p:ph type="title"/>
          </p:nvPr>
        </p:nvSpPr>
        <p:spPr>
          <a:xfrm>
            <a:off x="737771" y="474329"/>
            <a:ext cx="10722253" cy="638650"/>
          </a:xfrm>
          <a:prstGeom prst="rect">
            <a:avLst/>
          </a:prstGeom>
        </p:spPr>
        <p:txBody>
          <a:bodyPr vert="horz" lIns="0" tIns="0" rIns="91440" bIns="0" rtlCol="0" anchor="b">
            <a:noAutofit/>
          </a:bodyPr>
          <a:lstStyle/>
          <a:p>
            <a:r>
              <a:rPr lang="en-US"/>
              <a:t>Click to edit master title style</a:t>
            </a:r>
            <a:endParaRPr lang="en-GB"/>
          </a:p>
        </p:txBody>
      </p:sp>
      <p:sp>
        <p:nvSpPr>
          <p:cNvPr id="3" name="Text Placeholder 2"/>
          <p:cNvSpPr>
            <a:spLocks noGrp="1"/>
          </p:cNvSpPr>
          <p:nvPr>
            <p:ph type="body" idx="1"/>
          </p:nvPr>
        </p:nvSpPr>
        <p:spPr>
          <a:xfrm>
            <a:off x="737769" y="1521178"/>
            <a:ext cx="10722569" cy="4646100"/>
          </a:xfrm>
          <a:prstGeom prst="rect">
            <a:avLst/>
          </a:prstGeom>
        </p:spPr>
        <p:txBody>
          <a:bodyPr vert="horz" lIns="0" tIns="0" rIns="10800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xtSecureMarker2" hidden="1"/>
          <p:cNvSpPr txBox="1"/>
          <p:nvPr userDrawn="1"/>
        </p:nvSpPr>
        <p:spPr>
          <a:xfrm>
            <a:off x="3762236" y="6531598"/>
            <a:ext cx="4670704" cy="237629"/>
          </a:xfrm>
          <a:prstGeom prst="rect">
            <a:avLst/>
          </a:prstGeom>
          <a:noFill/>
        </p:spPr>
        <p:txBody>
          <a:bodyPr wrap="square" rtlCol="0">
            <a:spAutoFit/>
          </a:bodyPr>
          <a:lstStyle/>
          <a:p>
            <a:pPr algn="ctr"/>
            <a:r>
              <a:rPr lang="en-GB" sz="944" dirty="0">
                <a:solidFill>
                  <a:srgbClr val="000000"/>
                </a:solidFill>
              </a:rPr>
              <a:t>SC</a:t>
            </a:r>
            <a:r>
              <a:rPr lang="en-GB" sz="944" baseline="0" dirty="0">
                <a:solidFill>
                  <a:srgbClr val="000000"/>
                </a:solidFill>
              </a:rPr>
              <a:t> TEXT GOES HERE</a:t>
            </a:r>
            <a:endParaRPr lang="en-GB" sz="944" dirty="0">
              <a:solidFill>
                <a:srgbClr val="000000"/>
              </a:solidFill>
            </a:endParaRPr>
          </a:p>
        </p:txBody>
      </p:sp>
      <p:sp>
        <p:nvSpPr>
          <p:cNvPr id="11" name="txtSecureMarker1" hidden="1"/>
          <p:cNvSpPr txBox="1"/>
          <p:nvPr userDrawn="1"/>
        </p:nvSpPr>
        <p:spPr>
          <a:xfrm>
            <a:off x="3762236" y="35262"/>
            <a:ext cx="4670704" cy="237629"/>
          </a:xfrm>
          <a:prstGeom prst="rect">
            <a:avLst/>
          </a:prstGeom>
          <a:noFill/>
        </p:spPr>
        <p:txBody>
          <a:bodyPr wrap="square" rtlCol="0">
            <a:spAutoFit/>
          </a:bodyPr>
          <a:lstStyle/>
          <a:p>
            <a:pPr algn="ctr"/>
            <a:r>
              <a:rPr lang="en-GB" sz="944" dirty="0">
                <a:solidFill>
                  <a:srgbClr val="000000"/>
                </a:solidFill>
              </a:rPr>
              <a:t>SC</a:t>
            </a:r>
            <a:r>
              <a:rPr lang="en-GB" sz="944" baseline="0" dirty="0">
                <a:solidFill>
                  <a:srgbClr val="000000"/>
                </a:solidFill>
              </a:rPr>
              <a:t> TEXT GOES HERE</a:t>
            </a:r>
            <a:endParaRPr lang="en-GB" sz="944" dirty="0">
              <a:solidFill>
                <a:srgbClr val="000000"/>
              </a:solidFill>
            </a:endParaRPr>
          </a:p>
        </p:txBody>
      </p:sp>
      <p:sp>
        <p:nvSpPr>
          <p:cNvPr id="10" name="plcSlideNumber"/>
          <p:cNvSpPr>
            <a:spLocks noGrp="1"/>
          </p:cNvSpPr>
          <p:nvPr userDrawn="1"/>
        </p:nvSpPr>
        <p:spPr>
          <a:xfrm>
            <a:off x="5908013" y="6419808"/>
            <a:ext cx="379151" cy="328454"/>
          </a:xfrm>
          <a:prstGeom prst="rect">
            <a:avLst/>
          </a:prstGeom>
          <a:noFill/>
          <a:ln w="19050">
            <a:noFill/>
          </a:ln>
        </p:spPr>
        <p:txBody>
          <a:bodyPr vert="horz"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en-GB" sz="1000" b="0" smtClean="0">
                <a:solidFill>
                  <a:schemeClr val="accent4"/>
                </a:solidFill>
                <a:latin typeface="+mj-lt"/>
              </a:rPr>
              <a:pPr algn="ctr"/>
              <a:t>‹#›</a:t>
            </a:fld>
            <a:endParaRPr lang="en-GB" sz="1000" b="0" dirty="0">
              <a:solidFill>
                <a:schemeClr val="accent4"/>
              </a:solidFill>
              <a:latin typeface="+mj-lt"/>
            </a:endParaRPr>
          </a:p>
        </p:txBody>
      </p:sp>
      <p:sp>
        <p:nvSpPr>
          <p:cNvPr id="4" name="txtFooter"/>
          <p:cNvSpPr txBox="1"/>
          <p:nvPr userDrawn="1"/>
        </p:nvSpPr>
        <p:spPr>
          <a:xfrm>
            <a:off x="737769" y="6488981"/>
            <a:ext cx="5289553" cy="215444"/>
          </a:xfrm>
          <a:prstGeom prst="rect">
            <a:avLst/>
          </a:prstGeom>
          <a:noFill/>
        </p:spPr>
        <p:txBody>
          <a:bodyPr wrap="square" lIns="0" rIns="0" rtlCol="0">
            <a:spAutoFit/>
          </a:bodyPr>
          <a:lstStyle/>
          <a:p>
            <a:pPr marL="0" marR="0" lvl="0" indent="0" algn="l" defTabSz="785286" rtl="0" eaLnBrk="1" fontAlgn="auto" latinLnBrk="0" hangingPunct="1">
              <a:lnSpc>
                <a:spcPct val="100000"/>
              </a:lnSpc>
              <a:spcBef>
                <a:spcPts val="0"/>
              </a:spcBef>
              <a:spcAft>
                <a:spcPts val="0"/>
              </a:spcAft>
              <a:buClrTx/>
              <a:buSzTx/>
              <a:buFontTx/>
              <a:buNone/>
              <a:tabLst/>
              <a:defRPr/>
            </a:pPr>
            <a:r>
              <a:rPr lang="en-GB" sz="800" dirty="0">
                <a:solidFill>
                  <a:srgbClr val="9AB1C5"/>
                </a:solidFill>
              </a:rPr>
              <a:t>© PA Knowledge Limited </a:t>
            </a:r>
          </a:p>
        </p:txBody>
      </p:sp>
      <p:sp>
        <p:nvSpPr>
          <p:cNvPr id="5" name="Rectangle 4">
            <a:extLst>
              <a:ext uri="{FF2B5EF4-FFF2-40B4-BE49-F238E27FC236}">
                <a16:creationId xmlns:a16="http://schemas.microsoft.com/office/drawing/2014/main" id="{F0878BC2-C5E1-4411-BD49-723B85ACA0C9}"/>
              </a:ext>
            </a:extLst>
          </p:cNvPr>
          <p:cNvSpPr/>
          <p:nvPr userDrawn="1"/>
        </p:nvSpPr>
        <p:spPr>
          <a:xfrm>
            <a:off x="0" y="0"/>
            <a:ext cx="377825"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 name="Rectangle 18">
            <a:extLst>
              <a:ext uri="{FF2B5EF4-FFF2-40B4-BE49-F238E27FC236}">
                <a16:creationId xmlns:a16="http://schemas.microsoft.com/office/drawing/2014/main" id="{F1CD92BA-F8B6-42BB-8461-7784DC3CB1E4}"/>
              </a:ext>
            </a:extLst>
          </p:cNvPr>
          <p:cNvSpPr/>
          <p:nvPr userDrawn="1"/>
        </p:nvSpPr>
        <p:spPr>
          <a:xfrm rot="16200000">
            <a:off x="-2348516" y="3428038"/>
            <a:ext cx="5179595" cy="273089"/>
          </a:xfrm>
          <a:prstGeom prst="rect">
            <a:avLst/>
          </a:prstGeom>
        </p:spPr>
        <p:txBody>
          <a:bodyPr wrap="square" lIns="0" tIns="0" rIns="0" bIns="0">
            <a:noAutofit/>
          </a:bodyPr>
          <a:lstStyle/>
          <a:p>
            <a:r>
              <a:rPr lang="en-GB" sz="1050" b="1" dirty="0">
                <a:solidFill>
                  <a:schemeClr val="bg1"/>
                </a:solidFill>
              </a:rPr>
              <a:t>THE GROWING IMPORTANCE OF CYBER RESILIENCE IN FINANCIAL SERVICES</a:t>
            </a:r>
          </a:p>
        </p:txBody>
      </p:sp>
      <p:cxnSp>
        <p:nvCxnSpPr>
          <p:cNvPr id="8" name="Straight Connector 7">
            <a:extLst>
              <a:ext uri="{FF2B5EF4-FFF2-40B4-BE49-F238E27FC236}">
                <a16:creationId xmlns:a16="http://schemas.microsoft.com/office/drawing/2014/main" id="{12218847-97AE-456D-A47E-58B958B55D5B}"/>
              </a:ext>
            </a:extLst>
          </p:cNvPr>
          <p:cNvCxnSpPr>
            <a:cxnSpLocks/>
          </p:cNvCxnSpPr>
          <p:nvPr userDrawn="1"/>
        </p:nvCxnSpPr>
        <p:spPr>
          <a:xfrm>
            <a:off x="192082" y="6269567"/>
            <a:ext cx="0" cy="5900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734722"/>
      </p:ext>
    </p:extLst>
  </p:cSld>
  <p:clrMap bg1="lt1" tx1="dk1" bg2="lt2" tx2="dk2" accent1="accent1" accent2="accent2" accent3="accent3" accent4="accent4" accent5="accent5" accent6="accent6" hlink="hlink" folHlink="folHlink"/>
  <p:sldLayoutIdLst>
    <p:sldLayoutId id="2147483773" r:id="rId1"/>
    <p:sldLayoutId id="2147483861" r:id="rId2"/>
    <p:sldLayoutId id="2147483775" r:id="rId3"/>
    <p:sldLayoutId id="2147483672" r:id="rId4"/>
    <p:sldLayoutId id="2147483860" r:id="rId5"/>
    <p:sldLayoutId id="2147483855" r:id="rId6"/>
    <p:sldLayoutId id="2147483844" r:id="rId7"/>
    <p:sldLayoutId id="2147483852" r:id="rId8"/>
  </p:sldLayoutIdLst>
  <p:transition>
    <p:fade/>
  </p:transition>
  <p:hf hdr="0"/>
  <p:txStyles>
    <p:titleStyle>
      <a:lvl1pPr algn="l" defTabSz="785286" rtl="0" eaLnBrk="1" latinLnBrk="0" hangingPunct="1">
        <a:lnSpc>
          <a:spcPct val="100000"/>
        </a:lnSpc>
        <a:spcBef>
          <a:spcPct val="0"/>
        </a:spcBef>
        <a:buNone/>
        <a:defRPr sz="2400" b="1" kern="1200" cap="none" spc="0" baseline="0">
          <a:solidFill>
            <a:schemeClr val="tx1"/>
          </a:solidFill>
          <a:latin typeface="+mj-lt"/>
          <a:ea typeface="+mj-ea"/>
          <a:cs typeface="+mj-cs"/>
        </a:defRPr>
      </a:lvl1pPr>
    </p:titleStyle>
    <p:bodyStyle>
      <a:lvl1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rgbClr val="49BED8"/>
          </a:solidFill>
          <a:latin typeface="+mn-lt"/>
          <a:ea typeface="+mn-ea"/>
          <a:cs typeface="+mn-cs"/>
        </a:defRPr>
      </a:lvl1pPr>
      <a:lvl2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chemeClr val="tx1"/>
          </a:solidFill>
          <a:latin typeface="+mn-lt"/>
          <a:ea typeface="+mn-ea"/>
          <a:cs typeface="+mn-cs"/>
        </a:defRPr>
      </a:lvl2pPr>
      <a:lvl3pPr marL="0" indent="0" algn="l" defTabSz="154058" rtl="0" eaLnBrk="1" latinLnBrk="0" hangingPunct="1">
        <a:lnSpc>
          <a:spcPct val="100000"/>
        </a:lnSpc>
        <a:spcBef>
          <a:spcPts val="600"/>
        </a:spcBef>
        <a:spcAft>
          <a:spcPts val="0"/>
        </a:spcAft>
        <a:buClrTx/>
        <a:buFont typeface="Arial" panose="020B0604020202020204" pitchFamily="34" charset="0"/>
        <a:buNone/>
        <a:defRPr sz="1050" kern="1200">
          <a:solidFill>
            <a:schemeClr val="tx1"/>
          </a:solidFill>
          <a:latin typeface="+mn-lt"/>
          <a:ea typeface="+mn-ea"/>
          <a:cs typeface="+mn-cs"/>
        </a:defRPr>
      </a:lvl3pPr>
      <a:lvl4pPr marL="154584" indent="-156785" algn="l" defTabSz="154058" rtl="0" eaLnBrk="1" latinLnBrk="0" hangingPunct="1">
        <a:lnSpc>
          <a:spcPct val="100000"/>
        </a:lnSpc>
        <a:spcBef>
          <a:spcPts val="600"/>
        </a:spcBef>
        <a:spcAft>
          <a:spcPts val="0"/>
        </a:spcAft>
        <a:buClrTx/>
        <a:buFont typeface="Arial" panose="020B0604020202020204" pitchFamily="34" charset="0"/>
        <a:buChar char="•"/>
        <a:defRPr sz="1050" kern="1200">
          <a:solidFill>
            <a:schemeClr val="tx1"/>
          </a:solidFill>
          <a:latin typeface="+mn-lt"/>
          <a:ea typeface="+mn-ea"/>
          <a:cs typeface="+mn-cs"/>
        </a:defRPr>
      </a:lvl4pPr>
      <a:lvl5pPr marL="308116" indent="-157675" algn="l" defTabSz="154058" rtl="0" eaLnBrk="1" latinLnBrk="0" hangingPunct="1">
        <a:lnSpc>
          <a:spcPct val="100000"/>
        </a:lnSpc>
        <a:spcBef>
          <a:spcPts val="600"/>
        </a:spcBef>
        <a:spcAft>
          <a:spcPts val="0"/>
        </a:spcAft>
        <a:buClrTx/>
        <a:buSzPct val="100000"/>
        <a:buFont typeface="Arial" panose="020B0604020202020204" pitchFamily="34" charset="0"/>
        <a:buChar char="-"/>
        <a:defRPr sz="1050" kern="1200">
          <a:solidFill>
            <a:schemeClr val="tx1"/>
          </a:solidFill>
          <a:latin typeface="+mn-lt"/>
          <a:ea typeface="+mn-ea"/>
          <a:cs typeface="+mn-cs"/>
        </a:defRPr>
      </a:lvl5pPr>
      <a:lvl6pPr marL="464900" indent="-156785"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Char char="§"/>
        <a:defRPr sz="944" kern="1200">
          <a:solidFill>
            <a:schemeClr val="tx1"/>
          </a:solidFill>
          <a:latin typeface="+mn-lt"/>
          <a:ea typeface="+mn-ea"/>
          <a:cs typeface="+mn-cs"/>
        </a:defRPr>
      </a:lvl6pPr>
      <a:lvl7pPr marL="618335" indent="-15767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7pPr>
      <a:lvl8pPr marL="771652" indent="-15678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8pPr>
      <a:lvl9pPr marL="154058" indent="0"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None/>
        <a:defRPr sz="944" kern="1200">
          <a:solidFill>
            <a:schemeClr val="tx1"/>
          </a:solidFill>
          <a:latin typeface="+mn-lt"/>
          <a:ea typeface="+mn-ea"/>
          <a:cs typeface="+mn-cs"/>
        </a:defRPr>
      </a:lvl9pPr>
    </p:bodyStyle>
    <p:otherStyle>
      <a:defPPr>
        <a:defRPr lang="en-US"/>
      </a:defPPr>
      <a:lvl1pPr marL="0" algn="l" defTabSz="785286" rtl="0" eaLnBrk="1" latinLnBrk="0" hangingPunct="1">
        <a:defRPr sz="1546" kern="1200">
          <a:solidFill>
            <a:schemeClr val="tx1"/>
          </a:solidFill>
          <a:latin typeface="+mn-lt"/>
          <a:ea typeface="+mn-ea"/>
          <a:cs typeface="+mn-cs"/>
        </a:defRPr>
      </a:lvl1pPr>
      <a:lvl2pPr marL="392643" algn="l" defTabSz="785286" rtl="0" eaLnBrk="1" latinLnBrk="0" hangingPunct="1">
        <a:defRPr sz="1546" kern="1200">
          <a:solidFill>
            <a:schemeClr val="tx1"/>
          </a:solidFill>
          <a:latin typeface="+mn-lt"/>
          <a:ea typeface="+mn-ea"/>
          <a:cs typeface="+mn-cs"/>
        </a:defRPr>
      </a:lvl2pPr>
      <a:lvl3pPr marL="785286" algn="l" defTabSz="785286" rtl="0" eaLnBrk="1" latinLnBrk="0" hangingPunct="1">
        <a:defRPr sz="1546" kern="1200">
          <a:solidFill>
            <a:schemeClr val="tx1"/>
          </a:solidFill>
          <a:latin typeface="+mn-lt"/>
          <a:ea typeface="+mn-ea"/>
          <a:cs typeface="+mn-cs"/>
        </a:defRPr>
      </a:lvl3pPr>
      <a:lvl4pPr marL="1177929" algn="l" defTabSz="785286" rtl="0" eaLnBrk="1" latinLnBrk="0" hangingPunct="1">
        <a:defRPr sz="1546" kern="1200">
          <a:solidFill>
            <a:schemeClr val="tx1"/>
          </a:solidFill>
          <a:latin typeface="+mn-lt"/>
          <a:ea typeface="+mn-ea"/>
          <a:cs typeface="+mn-cs"/>
        </a:defRPr>
      </a:lvl4pPr>
      <a:lvl5pPr marL="1570572" algn="l" defTabSz="785286" rtl="0" eaLnBrk="1" latinLnBrk="0" hangingPunct="1">
        <a:defRPr sz="1546" kern="1200">
          <a:solidFill>
            <a:schemeClr val="tx1"/>
          </a:solidFill>
          <a:latin typeface="+mn-lt"/>
          <a:ea typeface="+mn-ea"/>
          <a:cs typeface="+mn-cs"/>
        </a:defRPr>
      </a:lvl5pPr>
      <a:lvl6pPr marL="1963215" algn="l" defTabSz="785286" rtl="0" eaLnBrk="1" latinLnBrk="0" hangingPunct="1">
        <a:defRPr sz="1546" kern="1200">
          <a:solidFill>
            <a:schemeClr val="tx1"/>
          </a:solidFill>
          <a:latin typeface="+mn-lt"/>
          <a:ea typeface="+mn-ea"/>
          <a:cs typeface="+mn-cs"/>
        </a:defRPr>
      </a:lvl6pPr>
      <a:lvl7pPr marL="2355858" algn="l" defTabSz="785286" rtl="0" eaLnBrk="1" latinLnBrk="0" hangingPunct="1">
        <a:defRPr sz="1546" kern="1200">
          <a:solidFill>
            <a:schemeClr val="tx1"/>
          </a:solidFill>
          <a:latin typeface="+mn-lt"/>
          <a:ea typeface="+mn-ea"/>
          <a:cs typeface="+mn-cs"/>
        </a:defRPr>
      </a:lvl7pPr>
      <a:lvl8pPr marL="2748501" algn="l" defTabSz="785286" rtl="0" eaLnBrk="1" latinLnBrk="0" hangingPunct="1">
        <a:defRPr sz="1546" kern="1200">
          <a:solidFill>
            <a:schemeClr val="tx1"/>
          </a:solidFill>
          <a:latin typeface="+mn-lt"/>
          <a:ea typeface="+mn-ea"/>
          <a:cs typeface="+mn-cs"/>
        </a:defRPr>
      </a:lvl8pPr>
      <a:lvl9pPr marL="3141144" algn="l" defTabSz="785286" rtl="0" eaLnBrk="1" latinLnBrk="0" hangingPunct="1">
        <a:defRPr sz="154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3" userDrawn="1">
          <p15:clr>
            <a:srgbClr val="F26B43"/>
          </p15:clr>
        </p15:guide>
        <p15:guide id="2" pos="7219" userDrawn="1">
          <p15:clr>
            <a:srgbClr val="F26B43"/>
          </p15:clr>
        </p15:guide>
        <p15:guide id="3" pos="238" userDrawn="1">
          <p15:clr>
            <a:srgbClr val="F26B43"/>
          </p15:clr>
        </p15:guide>
        <p15:guide id="4" pos="7444" userDrawn="1">
          <p15:clr>
            <a:srgbClr val="F26B43"/>
          </p15:clr>
        </p15:guide>
        <p15:guide id="10" orient="horz" pos="3884" userDrawn="1">
          <p15:clr>
            <a:srgbClr val="F26B43"/>
          </p15:clr>
        </p15:guide>
        <p15:guide id="11" orient="horz" pos="958" userDrawn="1">
          <p15:clr>
            <a:srgbClr val="F26B43"/>
          </p15:clr>
        </p15:guide>
        <p15:guide id="12" orient="horz" pos="822" userDrawn="1">
          <p15:clr>
            <a:srgbClr val="F26B43"/>
          </p15:clr>
        </p15:guide>
        <p15:guide id="13" orient="horz" pos="299" userDrawn="1">
          <p15:clr>
            <a:srgbClr val="F26B43"/>
          </p15:clr>
        </p15:guide>
        <p15:guide id="15" pos="1499" userDrawn="1">
          <p15:clr>
            <a:srgbClr val="F26B43"/>
          </p15:clr>
        </p15:guide>
        <p15:guide id="16" pos="918" userDrawn="1">
          <p15:clr>
            <a:srgbClr val="F26B43"/>
          </p15:clr>
        </p15:guide>
        <p15:guide id="17" pos="2074" userDrawn="1">
          <p15:clr>
            <a:srgbClr val="F26B43"/>
          </p15:clr>
        </p15:guide>
        <p15:guide id="18" pos="1031" userDrawn="1">
          <p15:clr>
            <a:srgbClr val="F26B43"/>
          </p15:clr>
        </p15:guide>
        <p15:guide id="19" pos="2176" userDrawn="1">
          <p15:clr>
            <a:srgbClr val="F26B43"/>
          </p15:clr>
        </p15:guide>
        <p15:guide id="20" pos="1606" userDrawn="1">
          <p15:clr>
            <a:srgbClr val="F26B43"/>
          </p15:clr>
        </p15:guide>
        <p15:guide id="21" pos="2648" userDrawn="1">
          <p15:clr>
            <a:srgbClr val="F26B43"/>
          </p15:clr>
        </p15:guide>
        <p15:guide id="22" pos="2756" userDrawn="1">
          <p15:clr>
            <a:srgbClr val="F26B43"/>
          </p15:clr>
        </p15:guide>
        <p15:guide id="23" pos="3207" userDrawn="1">
          <p15:clr>
            <a:srgbClr val="F26B43"/>
          </p15:clr>
        </p15:guide>
        <p15:guide id="24" pos="3326" userDrawn="1">
          <p15:clr>
            <a:srgbClr val="F26B43"/>
          </p15:clr>
        </p15:guide>
        <p15:guide id="25" pos="3786" userDrawn="1">
          <p15:clr>
            <a:srgbClr val="F26B43"/>
          </p15:clr>
        </p15:guide>
        <p15:guide id="26" pos="3896" userDrawn="1">
          <p15:clr>
            <a:srgbClr val="F26B43"/>
          </p15:clr>
        </p15:guide>
        <p15:guide id="27" pos="4357" userDrawn="1">
          <p15:clr>
            <a:srgbClr val="F26B43"/>
          </p15:clr>
        </p15:guide>
        <p15:guide id="28" pos="4468" userDrawn="1">
          <p15:clr>
            <a:srgbClr val="F26B43"/>
          </p15:clr>
        </p15:guide>
        <p15:guide id="29" pos="4927" userDrawn="1">
          <p15:clr>
            <a:srgbClr val="F26B43"/>
          </p15:clr>
        </p15:guide>
        <p15:guide id="30" pos="5035" userDrawn="1">
          <p15:clr>
            <a:srgbClr val="F26B43"/>
          </p15:clr>
        </p15:guide>
        <p15:guide id="31" pos="5494" userDrawn="1">
          <p15:clr>
            <a:srgbClr val="F26B43"/>
          </p15:clr>
        </p15:guide>
        <p15:guide id="32" pos="5610" userDrawn="1">
          <p15:clr>
            <a:srgbClr val="F26B43"/>
          </p15:clr>
        </p15:guide>
        <p15:guide id="33" pos="6077" userDrawn="1">
          <p15:clr>
            <a:srgbClr val="F26B43"/>
          </p15:clr>
        </p15:guide>
        <p15:guide id="34" pos="6175" userDrawn="1">
          <p15:clr>
            <a:srgbClr val="F26B43"/>
          </p15:clr>
        </p15:guide>
        <p15:guide id="35" pos="6755" userDrawn="1">
          <p15:clr>
            <a:srgbClr val="F26B43"/>
          </p15:clr>
        </p15:guide>
        <p15:guide id="36" pos="66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8" name="shpShadedBackground" hidden="1"/>
          <p:cNvSpPr/>
          <p:nvPr userDrawn="1"/>
        </p:nvSpPr>
        <p:spPr>
          <a:xfrm>
            <a:off x="379146" y="296933"/>
            <a:ext cx="11436886" cy="61577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83" dirty="0"/>
          </a:p>
        </p:txBody>
      </p:sp>
      <p:sp>
        <p:nvSpPr>
          <p:cNvPr id="2" name="Title Placeholder 1"/>
          <p:cNvSpPr>
            <a:spLocks noGrp="1"/>
          </p:cNvSpPr>
          <p:nvPr>
            <p:ph type="title"/>
          </p:nvPr>
        </p:nvSpPr>
        <p:spPr>
          <a:xfrm>
            <a:off x="737771" y="474329"/>
            <a:ext cx="10722253" cy="638650"/>
          </a:xfrm>
          <a:prstGeom prst="rect">
            <a:avLst/>
          </a:prstGeom>
        </p:spPr>
        <p:txBody>
          <a:bodyPr vert="horz" lIns="0" tIns="0" rIns="91440" bIns="0" rtlCol="0" anchor="b">
            <a:noAutofit/>
          </a:bodyPr>
          <a:lstStyle/>
          <a:p>
            <a:r>
              <a:rPr lang="en-US"/>
              <a:t>Click to edit master title style</a:t>
            </a:r>
            <a:endParaRPr lang="en-GB"/>
          </a:p>
        </p:txBody>
      </p:sp>
      <p:sp>
        <p:nvSpPr>
          <p:cNvPr id="3" name="Text Placeholder 2"/>
          <p:cNvSpPr>
            <a:spLocks noGrp="1"/>
          </p:cNvSpPr>
          <p:nvPr>
            <p:ph type="body" idx="1"/>
          </p:nvPr>
        </p:nvSpPr>
        <p:spPr>
          <a:xfrm>
            <a:off x="737769" y="1521178"/>
            <a:ext cx="10722569" cy="4646100"/>
          </a:xfrm>
          <a:prstGeom prst="rect">
            <a:avLst/>
          </a:prstGeom>
        </p:spPr>
        <p:txBody>
          <a:bodyPr vert="horz" lIns="0" tIns="0" rIns="10800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xtSecureMarker2" hidden="1"/>
          <p:cNvSpPr txBox="1"/>
          <p:nvPr userDrawn="1"/>
        </p:nvSpPr>
        <p:spPr>
          <a:xfrm>
            <a:off x="3762236" y="6531598"/>
            <a:ext cx="4670704" cy="237629"/>
          </a:xfrm>
          <a:prstGeom prst="rect">
            <a:avLst/>
          </a:prstGeom>
          <a:noFill/>
        </p:spPr>
        <p:txBody>
          <a:bodyPr wrap="square" rtlCol="0">
            <a:spAutoFit/>
          </a:bodyPr>
          <a:lstStyle/>
          <a:p>
            <a:pPr algn="ctr"/>
            <a:r>
              <a:rPr lang="en-GB" sz="944" dirty="0">
                <a:solidFill>
                  <a:srgbClr val="000000"/>
                </a:solidFill>
              </a:rPr>
              <a:t>SC</a:t>
            </a:r>
            <a:r>
              <a:rPr lang="en-GB" sz="944" baseline="0" dirty="0">
                <a:solidFill>
                  <a:srgbClr val="000000"/>
                </a:solidFill>
              </a:rPr>
              <a:t> TEXT GOES HERE</a:t>
            </a:r>
            <a:endParaRPr lang="en-GB" sz="944" dirty="0">
              <a:solidFill>
                <a:srgbClr val="000000"/>
              </a:solidFill>
            </a:endParaRPr>
          </a:p>
        </p:txBody>
      </p:sp>
      <p:sp>
        <p:nvSpPr>
          <p:cNvPr id="11" name="txtSecureMarker1" hidden="1"/>
          <p:cNvSpPr txBox="1"/>
          <p:nvPr userDrawn="1"/>
        </p:nvSpPr>
        <p:spPr>
          <a:xfrm>
            <a:off x="3762236" y="35262"/>
            <a:ext cx="4670704" cy="237629"/>
          </a:xfrm>
          <a:prstGeom prst="rect">
            <a:avLst/>
          </a:prstGeom>
          <a:noFill/>
        </p:spPr>
        <p:txBody>
          <a:bodyPr wrap="square" rtlCol="0">
            <a:spAutoFit/>
          </a:bodyPr>
          <a:lstStyle/>
          <a:p>
            <a:pPr algn="ctr"/>
            <a:r>
              <a:rPr lang="en-GB" sz="944" dirty="0">
                <a:solidFill>
                  <a:srgbClr val="000000"/>
                </a:solidFill>
              </a:rPr>
              <a:t>SC</a:t>
            </a:r>
            <a:r>
              <a:rPr lang="en-GB" sz="944" baseline="0" dirty="0">
                <a:solidFill>
                  <a:srgbClr val="000000"/>
                </a:solidFill>
              </a:rPr>
              <a:t> TEXT GOES HERE</a:t>
            </a:r>
            <a:endParaRPr lang="en-GB" sz="944" dirty="0">
              <a:solidFill>
                <a:srgbClr val="000000"/>
              </a:solidFill>
            </a:endParaRPr>
          </a:p>
        </p:txBody>
      </p:sp>
      <p:sp>
        <p:nvSpPr>
          <p:cNvPr id="10" name="plcSlideNumber"/>
          <p:cNvSpPr>
            <a:spLocks noGrp="1"/>
          </p:cNvSpPr>
          <p:nvPr userDrawn="1"/>
        </p:nvSpPr>
        <p:spPr>
          <a:xfrm>
            <a:off x="5908013" y="6419808"/>
            <a:ext cx="379151" cy="328454"/>
          </a:xfrm>
          <a:prstGeom prst="rect">
            <a:avLst/>
          </a:prstGeom>
          <a:noFill/>
          <a:ln w="19050">
            <a:noFill/>
          </a:ln>
        </p:spPr>
        <p:txBody>
          <a:bodyPr vert="horz"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en-GB" sz="1000" b="0" smtClean="0">
                <a:solidFill>
                  <a:schemeClr val="accent4"/>
                </a:solidFill>
                <a:latin typeface="+mj-lt"/>
              </a:rPr>
              <a:pPr algn="ctr"/>
              <a:t>‹#›</a:t>
            </a:fld>
            <a:endParaRPr lang="en-GB" sz="1000" b="0" dirty="0">
              <a:solidFill>
                <a:schemeClr val="accent4"/>
              </a:solidFill>
              <a:latin typeface="+mj-lt"/>
            </a:endParaRPr>
          </a:p>
        </p:txBody>
      </p:sp>
      <p:sp>
        <p:nvSpPr>
          <p:cNvPr id="4" name="txtFooter"/>
          <p:cNvSpPr txBox="1"/>
          <p:nvPr userDrawn="1"/>
        </p:nvSpPr>
        <p:spPr>
          <a:xfrm>
            <a:off x="737769" y="6488981"/>
            <a:ext cx="5289553" cy="215444"/>
          </a:xfrm>
          <a:prstGeom prst="rect">
            <a:avLst/>
          </a:prstGeom>
          <a:noFill/>
        </p:spPr>
        <p:txBody>
          <a:bodyPr wrap="square" lIns="0" rIns="0" rtlCol="0">
            <a:spAutoFit/>
          </a:bodyPr>
          <a:lstStyle/>
          <a:p>
            <a:pPr marL="0" marR="0" lvl="0" indent="0" algn="l" defTabSz="785286" rtl="0" eaLnBrk="1" fontAlgn="auto" latinLnBrk="0" hangingPunct="1">
              <a:lnSpc>
                <a:spcPct val="100000"/>
              </a:lnSpc>
              <a:spcBef>
                <a:spcPts val="0"/>
              </a:spcBef>
              <a:spcAft>
                <a:spcPts val="0"/>
              </a:spcAft>
              <a:buClrTx/>
              <a:buSzTx/>
              <a:buFontTx/>
              <a:buNone/>
              <a:tabLst/>
              <a:defRPr/>
            </a:pPr>
            <a:r>
              <a:rPr lang="en-GB" sz="800" dirty="0">
                <a:solidFill>
                  <a:srgbClr val="9AB1C5"/>
                </a:solidFill>
              </a:rPr>
              <a:t>© PA Knowledge Limited  |  PA Confidential</a:t>
            </a:r>
          </a:p>
        </p:txBody>
      </p:sp>
      <p:sp>
        <p:nvSpPr>
          <p:cNvPr id="5" name="Rectangle 4">
            <a:extLst>
              <a:ext uri="{FF2B5EF4-FFF2-40B4-BE49-F238E27FC236}">
                <a16:creationId xmlns:a16="http://schemas.microsoft.com/office/drawing/2014/main" id="{F0878BC2-C5E1-4411-BD49-723B85ACA0C9}"/>
              </a:ext>
            </a:extLst>
          </p:cNvPr>
          <p:cNvSpPr/>
          <p:nvPr userDrawn="1"/>
        </p:nvSpPr>
        <p:spPr>
          <a:xfrm>
            <a:off x="0" y="0"/>
            <a:ext cx="377825"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 name="Rectangle 18">
            <a:extLst>
              <a:ext uri="{FF2B5EF4-FFF2-40B4-BE49-F238E27FC236}">
                <a16:creationId xmlns:a16="http://schemas.microsoft.com/office/drawing/2014/main" id="{F1CD92BA-F8B6-42BB-8461-7784DC3CB1E4}"/>
              </a:ext>
            </a:extLst>
          </p:cNvPr>
          <p:cNvSpPr/>
          <p:nvPr userDrawn="1"/>
        </p:nvSpPr>
        <p:spPr>
          <a:xfrm rot="16200000">
            <a:off x="-1427784" y="4447166"/>
            <a:ext cx="3239732" cy="174695"/>
          </a:xfrm>
          <a:prstGeom prst="rect">
            <a:avLst/>
          </a:prstGeom>
        </p:spPr>
        <p:txBody>
          <a:bodyPr wrap="square" lIns="0" tIns="0" rIns="0" bIns="0">
            <a:noAutofit/>
          </a:bodyPr>
          <a:lstStyle/>
          <a:p>
            <a:r>
              <a:rPr lang="en-GB" sz="1050" b="1" dirty="0">
                <a:solidFill>
                  <a:schemeClr val="bg1"/>
                </a:solidFill>
              </a:rPr>
              <a:t>SUPPLY CHAIN RISK MANAGEMENT</a:t>
            </a:r>
          </a:p>
        </p:txBody>
      </p:sp>
      <p:cxnSp>
        <p:nvCxnSpPr>
          <p:cNvPr id="8" name="Straight Connector 7">
            <a:extLst>
              <a:ext uri="{FF2B5EF4-FFF2-40B4-BE49-F238E27FC236}">
                <a16:creationId xmlns:a16="http://schemas.microsoft.com/office/drawing/2014/main" id="{12218847-97AE-456D-A47E-58B958B55D5B}"/>
              </a:ext>
            </a:extLst>
          </p:cNvPr>
          <p:cNvCxnSpPr>
            <a:cxnSpLocks/>
          </p:cNvCxnSpPr>
          <p:nvPr userDrawn="1"/>
        </p:nvCxnSpPr>
        <p:spPr>
          <a:xfrm>
            <a:off x="192082" y="6269567"/>
            <a:ext cx="0" cy="5900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4816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Lst>
  <p:transition>
    <p:fade/>
  </p:transition>
  <p:hf hdr="0"/>
  <p:txStyles>
    <p:titleStyle>
      <a:lvl1pPr algn="l" defTabSz="785286" rtl="0" eaLnBrk="1" latinLnBrk="0" hangingPunct="1">
        <a:lnSpc>
          <a:spcPct val="100000"/>
        </a:lnSpc>
        <a:spcBef>
          <a:spcPct val="0"/>
        </a:spcBef>
        <a:buNone/>
        <a:defRPr sz="2400" b="1" kern="1200" cap="none" spc="0" baseline="0">
          <a:solidFill>
            <a:schemeClr val="tx1"/>
          </a:solidFill>
          <a:latin typeface="+mj-lt"/>
          <a:ea typeface="+mj-ea"/>
          <a:cs typeface="+mj-cs"/>
        </a:defRPr>
      </a:lvl1pPr>
    </p:titleStyle>
    <p:bodyStyle>
      <a:lvl1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rgbClr val="49BED8"/>
          </a:solidFill>
          <a:latin typeface="+mn-lt"/>
          <a:ea typeface="+mn-ea"/>
          <a:cs typeface="+mn-cs"/>
        </a:defRPr>
      </a:lvl1pPr>
      <a:lvl2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chemeClr val="tx1"/>
          </a:solidFill>
          <a:latin typeface="+mn-lt"/>
          <a:ea typeface="+mn-ea"/>
          <a:cs typeface="+mn-cs"/>
        </a:defRPr>
      </a:lvl2pPr>
      <a:lvl3pPr marL="0" indent="0" algn="l" defTabSz="154058" rtl="0" eaLnBrk="1" latinLnBrk="0" hangingPunct="1">
        <a:lnSpc>
          <a:spcPct val="100000"/>
        </a:lnSpc>
        <a:spcBef>
          <a:spcPts val="600"/>
        </a:spcBef>
        <a:spcAft>
          <a:spcPts val="0"/>
        </a:spcAft>
        <a:buClrTx/>
        <a:buFont typeface="Arial" panose="020B0604020202020204" pitchFamily="34" charset="0"/>
        <a:buNone/>
        <a:defRPr sz="1050" kern="1200">
          <a:solidFill>
            <a:schemeClr val="tx1"/>
          </a:solidFill>
          <a:latin typeface="+mn-lt"/>
          <a:ea typeface="+mn-ea"/>
          <a:cs typeface="+mn-cs"/>
        </a:defRPr>
      </a:lvl3pPr>
      <a:lvl4pPr marL="154584" indent="-156785" algn="l" defTabSz="154058" rtl="0" eaLnBrk="1" latinLnBrk="0" hangingPunct="1">
        <a:lnSpc>
          <a:spcPct val="100000"/>
        </a:lnSpc>
        <a:spcBef>
          <a:spcPts val="600"/>
        </a:spcBef>
        <a:spcAft>
          <a:spcPts val="0"/>
        </a:spcAft>
        <a:buClrTx/>
        <a:buFont typeface="Arial" panose="020B0604020202020204" pitchFamily="34" charset="0"/>
        <a:buChar char="•"/>
        <a:defRPr sz="1050" kern="1200">
          <a:solidFill>
            <a:schemeClr val="tx1"/>
          </a:solidFill>
          <a:latin typeface="+mn-lt"/>
          <a:ea typeface="+mn-ea"/>
          <a:cs typeface="+mn-cs"/>
        </a:defRPr>
      </a:lvl4pPr>
      <a:lvl5pPr marL="308116" indent="-157675" algn="l" defTabSz="154058" rtl="0" eaLnBrk="1" latinLnBrk="0" hangingPunct="1">
        <a:lnSpc>
          <a:spcPct val="100000"/>
        </a:lnSpc>
        <a:spcBef>
          <a:spcPts val="600"/>
        </a:spcBef>
        <a:spcAft>
          <a:spcPts val="0"/>
        </a:spcAft>
        <a:buClrTx/>
        <a:buSzPct val="100000"/>
        <a:buFont typeface="Arial" panose="020B0604020202020204" pitchFamily="34" charset="0"/>
        <a:buChar char="-"/>
        <a:defRPr sz="1050" kern="1200">
          <a:solidFill>
            <a:schemeClr val="tx1"/>
          </a:solidFill>
          <a:latin typeface="+mn-lt"/>
          <a:ea typeface="+mn-ea"/>
          <a:cs typeface="+mn-cs"/>
        </a:defRPr>
      </a:lvl5pPr>
      <a:lvl6pPr marL="464900" indent="-156785"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Char char="§"/>
        <a:defRPr sz="944" kern="1200">
          <a:solidFill>
            <a:schemeClr val="tx1"/>
          </a:solidFill>
          <a:latin typeface="+mn-lt"/>
          <a:ea typeface="+mn-ea"/>
          <a:cs typeface="+mn-cs"/>
        </a:defRPr>
      </a:lvl6pPr>
      <a:lvl7pPr marL="618335" indent="-15767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7pPr>
      <a:lvl8pPr marL="771652" indent="-15678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8pPr>
      <a:lvl9pPr marL="154058" indent="0"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None/>
        <a:defRPr sz="944" kern="1200">
          <a:solidFill>
            <a:schemeClr val="tx1"/>
          </a:solidFill>
          <a:latin typeface="+mn-lt"/>
          <a:ea typeface="+mn-ea"/>
          <a:cs typeface="+mn-cs"/>
        </a:defRPr>
      </a:lvl9pPr>
    </p:bodyStyle>
    <p:otherStyle>
      <a:defPPr>
        <a:defRPr lang="en-US"/>
      </a:defPPr>
      <a:lvl1pPr marL="0" algn="l" defTabSz="785286" rtl="0" eaLnBrk="1" latinLnBrk="0" hangingPunct="1">
        <a:defRPr sz="1546" kern="1200">
          <a:solidFill>
            <a:schemeClr val="tx1"/>
          </a:solidFill>
          <a:latin typeface="+mn-lt"/>
          <a:ea typeface="+mn-ea"/>
          <a:cs typeface="+mn-cs"/>
        </a:defRPr>
      </a:lvl1pPr>
      <a:lvl2pPr marL="392643" algn="l" defTabSz="785286" rtl="0" eaLnBrk="1" latinLnBrk="0" hangingPunct="1">
        <a:defRPr sz="1546" kern="1200">
          <a:solidFill>
            <a:schemeClr val="tx1"/>
          </a:solidFill>
          <a:latin typeface="+mn-lt"/>
          <a:ea typeface="+mn-ea"/>
          <a:cs typeface="+mn-cs"/>
        </a:defRPr>
      </a:lvl2pPr>
      <a:lvl3pPr marL="785286" algn="l" defTabSz="785286" rtl="0" eaLnBrk="1" latinLnBrk="0" hangingPunct="1">
        <a:defRPr sz="1546" kern="1200">
          <a:solidFill>
            <a:schemeClr val="tx1"/>
          </a:solidFill>
          <a:latin typeface="+mn-lt"/>
          <a:ea typeface="+mn-ea"/>
          <a:cs typeface="+mn-cs"/>
        </a:defRPr>
      </a:lvl3pPr>
      <a:lvl4pPr marL="1177929" algn="l" defTabSz="785286" rtl="0" eaLnBrk="1" latinLnBrk="0" hangingPunct="1">
        <a:defRPr sz="1546" kern="1200">
          <a:solidFill>
            <a:schemeClr val="tx1"/>
          </a:solidFill>
          <a:latin typeface="+mn-lt"/>
          <a:ea typeface="+mn-ea"/>
          <a:cs typeface="+mn-cs"/>
        </a:defRPr>
      </a:lvl4pPr>
      <a:lvl5pPr marL="1570572" algn="l" defTabSz="785286" rtl="0" eaLnBrk="1" latinLnBrk="0" hangingPunct="1">
        <a:defRPr sz="1546" kern="1200">
          <a:solidFill>
            <a:schemeClr val="tx1"/>
          </a:solidFill>
          <a:latin typeface="+mn-lt"/>
          <a:ea typeface="+mn-ea"/>
          <a:cs typeface="+mn-cs"/>
        </a:defRPr>
      </a:lvl5pPr>
      <a:lvl6pPr marL="1963215" algn="l" defTabSz="785286" rtl="0" eaLnBrk="1" latinLnBrk="0" hangingPunct="1">
        <a:defRPr sz="1546" kern="1200">
          <a:solidFill>
            <a:schemeClr val="tx1"/>
          </a:solidFill>
          <a:latin typeface="+mn-lt"/>
          <a:ea typeface="+mn-ea"/>
          <a:cs typeface="+mn-cs"/>
        </a:defRPr>
      </a:lvl6pPr>
      <a:lvl7pPr marL="2355858" algn="l" defTabSz="785286" rtl="0" eaLnBrk="1" latinLnBrk="0" hangingPunct="1">
        <a:defRPr sz="1546" kern="1200">
          <a:solidFill>
            <a:schemeClr val="tx1"/>
          </a:solidFill>
          <a:latin typeface="+mn-lt"/>
          <a:ea typeface="+mn-ea"/>
          <a:cs typeface="+mn-cs"/>
        </a:defRPr>
      </a:lvl7pPr>
      <a:lvl8pPr marL="2748501" algn="l" defTabSz="785286" rtl="0" eaLnBrk="1" latinLnBrk="0" hangingPunct="1">
        <a:defRPr sz="1546" kern="1200">
          <a:solidFill>
            <a:schemeClr val="tx1"/>
          </a:solidFill>
          <a:latin typeface="+mn-lt"/>
          <a:ea typeface="+mn-ea"/>
          <a:cs typeface="+mn-cs"/>
        </a:defRPr>
      </a:lvl8pPr>
      <a:lvl9pPr marL="3141144" algn="l" defTabSz="785286" rtl="0" eaLnBrk="1" latinLnBrk="0" hangingPunct="1">
        <a:defRPr sz="154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3">
          <p15:clr>
            <a:srgbClr val="F26B43"/>
          </p15:clr>
        </p15:guide>
        <p15:guide id="2" pos="7219">
          <p15:clr>
            <a:srgbClr val="F26B43"/>
          </p15:clr>
        </p15:guide>
        <p15:guide id="3" pos="238">
          <p15:clr>
            <a:srgbClr val="F26B43"/>
          </p15:clr>
        </p15:guide>
        <p15:guide id="4" pos="7444">
          <p15:clr>
            <a:srgbClr val="F26B43"/>
          </p15:clr>
        </p15:guide>
        <p15:guide id="10" orient="horz" pos="3884">
          <p15:clr>
            <a:srgbClr val="F26B43"/>
          </p15:clr>
        </p15:guide>
        <p15:guide id="11" orient="horz" pos="958">
          <p15:clr>
            <a:srgbClr val="F26B43"/>
          </p15:clr>
        </p15:guide>
        <p15:guide id="12" orient="horz" pos="822">
          <p15:clr>
            <a:srgbClr val="F26B43"/>
          </p15:clr>
        </p15:guide>
        <p15:guide id="13" orient="horz" pos="299">
          <p15:clr>
            <a:srgbClr val="F26B43"/>
          </p15:clr>
        </p15:guide>
        <p15:guide id="15" pos="1499">
          <p15:clr>
            <a:srgbClr val="F26B43"/>
          </p15:clr>
        </p15:guide>
        <p15:guide id="16" pos="918">
          <p15:clr>
            <a:srgbClr val="F26B43"/>
          </p15:clr>
        </p15:guide>
        <p15:guide id="17" pos="2074">
          <p15:clr>
            <a:srgbClr val="F26B43"/>
          </p15:clr>
        </p15:guide>
        <p15:guide id="18" pos="1031">
          <p15:clr>
            <a:srgbClr val="F26B43"/>
          </p15:clr>
        </p15:guide>
        <p15:guide id="19" pos="2176">
          <p15:clr>
            <a:srgbClr val="F26B43"/>
          </p15:clr>
        </p15:guide>
        <p15:guide id="20" pos="1606">
          <p15:clr>
            <a:srgbClr val="F26B43"/>
          </p15:clr>
        </p15:guide>
        <p15:guide id="21" pos="2648">
          <p15:clr>
            <a:srgbClr val="F26B43"/>
          </p15:clr>
        </p15:guide>
        <p15:guide id="22" pos="2756">
          <p15:clr>
            <a:srgbClr val="F26B43"/>
          </p15:clr>
        </p15:guide>
        <p15:guide id="23" pos="3207">
          <p15:clr>
            <a:srgbClr val="F26B43"/>
          </p15:clr>
        </p15:guide>
        <p15:guide id="24" pos="3326">
          <p15:clr>
            <a:srgbClr val="F26B43"/>
          </p15:clr>
        </p15:guide>
        <p15:guide id="25" pos="3786">
          <p15:clr>
            <a:srgbClr val="F26B43"/>
          </p15:clr>
        </p15:guide>
        <p15:guide id="26" pos="3896">
          <p15:clr>
            <a:srgbClr val="F26B43"/>
          </p15:clr>
        </p15:guide>
        <p15:guide id="27" pos="4357">
          <p15:clr>
            <a:srgbClr val="F26B43"/>
          </p15:clr>
        </p15:guide>
        <p15:guide id="28" pos="4468">
          <p15:clr>
            <a:srgbClr val="F26B43"/>
          </p15:clr>
        </p15:guide>
        <p15:guide id="29" pos="4927">
          <p15:clr>
            <a:srgbClr val="F26B43"/>
          </p15:clr>
        </p15:guide>
        <p15:guide id="30" pos="5035">
          <p15:clr>
            <a:srgbClr val="F26B43"/>
          </p15:clr>
        </p15:guide>
        <p15:guide id="31" pos="5494">
          <p15:clr>
            <a:srgbClr val="F26B43"/>
          </p15:clr>
        </p15:guide>
        <p15:guide id="32" pos="5610">
          <p15:clr>
            <a:srgbClr val="F26B43"/>
          </p15:clr>
        </p15:guide>
        <p15:guide id="33" pos="6077">
          <p15:clr>
            <a:srgbClr val="F26B43"/>
          </p15:clr>
        </p15:guide>
        <p15:guide id="34" pos="6175">
          <p15:clr>
            <a:srgbClr val="F26B43"/>
          </p15:clr>
        </p15:guide>
        <p15:guide id="35" pos="6755">
          <p15:clr>
            <a:srgbClr val="F26B43"/>
          </p15:clr>
        </p15:guide>
        <p15:guide id="36" pos="66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6.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9446A-7B41-4F81-B260-40D70F2637C9}"/>
              </a:ext>
            </a:extLst>
          </p:cNvPr>
          <p:cNvSpPr/>
          <p:nvPr/>
        </p:nvSpPr>
        <p:spPr>
          <a:xfrm>
            <a:off x="723161" y="380200"/>
            <a:ext cx="8430075" cy="455508"/>
          </a:xfrm>
          <a:prstGeom prst="rect">
            <a:avLst/>
          </a:prstGeom>
          <a:solidFill>
            <a:srgbClr val="49B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 name="Title 1">
            <a:extLst>
              <a:ext uri="{FF2B5EF4-FFF2-40B4-BE49-F238E27FC236}">
                <a16:creationId xmlns:a16="http://schemas.microsoft.com/office/drawing/2014/main" id="{F1F1EE45-7BE7-46D1-9CB7-F1C7037ADCA5}"/>
              </a:ext>
            </a:extLst>
          </p:cNvPr>
          <p:cNvSpPr>
            <a:spLocks noGrp="1"/>
          </p:cNvSpPr>
          <p:nvPr>
            <p:ph type="title"/>
          </p:nvPr>
        </p:nvSpPr>
        <p:spPr>
          <a:xfrm>
            <a:off x="787645" y="368699"/>
            <a:ext cx="9806602" cy="518263"/>
          </a:xfrm>
        </p:spPr>
        <p:txBody>
          <a:bodyPr wrap="square" rIns="0" anchor="t">
            <a:noAutofit/>
          </a:bodyPr>
          <a:lstStyle/>
          <a:p>
            <a:r>
              <a:rPr lang="en-GB" sz="3000" dirty="0">
                <a:solidFill>
                  <a:schemeClr val="bg1"/>
                </a:solidFill>
              </a:rPr>
              <a:t>THE GROWING IMPORTANCE OF CYBER </a:t>
            </a:r>
            <a:endParaRPr lang="en-GB" sz="3000" dirty="0"/>
          </a:p>
        </p:txBody>
      </p:sp>
      <p:sp>
        <p:nvSpPr>
          <p:cNvPr id="14" name="Text Placeholder 13">
            <a:extLst>
              <a:ext uri="{FF2B5EF4-FFF2-40B4-BE49-F238E27FC236}">
                <a16:creationId xmlns:a16="http://schemas.microsoft.com/office/drawing/2014/main" id="{50B9D899-5B9C-4165-84CC-57198C4D041A}"/>
              </a:ext>
            </a:extLst>
          </p:cNvPr>
          <p:cNvSpPr>
            <a:spLocks noGrp="1"/>
          </p:cNvSpPr>
          <p:nvPr>
            <p:ph type="body" sz="quarter" idx="10"/>
          </p:nvPr>
        </p:nvSpPr>
        <p:spPr>
          <a:xfrm>
            <a:off x="758882" y="1723503"/>
            <a:ext cx="1345126" cy="184124"/>
          </a:xfrm>
        </p:spPr>
        <p:txBody>
          <a:bodyPr>
            <a:noAutofit/>
          </a:bodyPr>
          <a:lstStyle/>
          <a:p>
            <a:r>
              <a:rPr lang="en-GB" sz="1200" dirty="0"/>
              <a:t>Janu</a:t>
            </a:r>
            <a:r>
              <a:rPr lang="en-GB" dirty="0"/>
              <a:t>ary 2022</a:t>
            </a:r>
            <a:endParaRPr lang="en-GB" sz="1200" dirty="0"/>
          </a:p>
        </p:txBody>
      </p:sp>
      <p:sp>
        <p:nvSpPr>
          <p:cNvPr id="12" name="Text Placeholder 3">
            <a:extLst>
              <a:ext uri="{FF2B5EF4-FFF2-40B4-BE49-F238E27FC236}">
                <a16:creationId xmlns:a16="http://schemas.microsoft.com/office/drawing/2014/main" id="{F2218B82-6E78-4C79-A0F3-C790E2DEF3D3}"/>
              </a:ext>
            </a:extLst>
          </p:cNvPr>
          <p:cNvSpPr txBox="1">
            <a:spLocks/>
          </p:cNvSpPr>
          <p:nvPr/>
        </p:nvSpPr>
        <p:spPr>
          <a:xfrm>
            <a:off x="6251149" y="4151831"/>
            <a:ext cx="4540588" cy="796183"/>
          </a:xfrm>
          <a:prstGeom prst="rect">
            <a:avLst/>
          </a:prstGeom>
        </p:spPr>
        <p:txBody>
          <a:bodyPr/>
          <a:lstStyle>
            <a:lvl1pPr marL="0" indent="0" algn="l" defTabSz="154058" rtl="0" eaLnBrk="1" latinLnBrk="0" hangingPunct="1">
              <a:lnSpc>
                <a:spcPct val="100000"/>
              </a:lnSpc>
              <a:spcBef>
                <a:spcPts val="600"/>
              </a:spcBef>
              <a:spcAft>
                <a:spcPts val="0"/>
              </a:spcAft>
              <a:buClrTx/>
              <a:buFont typeface="Arial" panose="020B0604020202020204" pitchFamily="34" charset="0"/>
              <a:buNone/>
              <a:defRPr sz="1400" b="1" kern="1200" cap="none" baseline="0">
                <a:solidFill>
                  <a:srgbClr val="49BED8"/>
                </a:solidFill>
                <a:latin typeface="+mn-lt"/>
                <a:ea typeface="+mn-ea"/>
                <a:cs typeface="+mn-cs"/>
              </a:defRPr>
            </a:lvl1pPr>
            <a:lvl2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chemeClr val="tx1"/>
                </a:solidFill>
                <a:latin typeface="+mn-lt"/>
                <a:ea typeface="+mn-ea"/>
                <a:cs typeface="+mn-cs"/>
              </a:defRPr>
            </a:lvl2pPr>
            <a:lvl3pPr marL="0" indent="0" algn="l" defTabSz="154058" rtl="0" eaLnBrk="1" latinLnBrk="0" hangingPunct="1">
              <a:lnSpc>
                <a:spcPct val="100000"/>
              </a:lnSpc>
              <a:spcBef>
                <a:spcPts val="600"/>
              </a:spcBef>
              <a:spcAft>
                <a:spcPts val="0"/>
              </a:spcAft>
              <a:buClrTx/>
              <a:buFont typeface="Arial" panose="020B0604020202020204" pitchFamily="34" charset="0"/>
              <a:buNone/>
              <a:defRPr sz="1200" kern="1200">
                <a:solidFill>
                  <a:schemeClr val="tx1"/>
                </a:solidFill>
                <a:latin typeface="+mn-lt"/>
                <a:ea typeface="+mn-ea"/>
                <a:cs typeface="+mn-cs"/>
              </a:defRPr>
            </a:lvl3pPr>
            <a:lvl4pPr marL="154584" indent="-156785" algn="l" defTabSz="154058" rtl="0" eaLnBrk="1" latinLnBrk="0" hangingPunct="1">
              <a:lnSpc>
                <a:spcPct val="100000"/>
              </a:lnSpc>
              <a:spcBef>
                <a:spcPts val="600"/>
              </a:spcBef>
              <a:spcAft>
                <a:spcPts val="0"/>
              </a:spcAft>
              <a:buClrTx/>
              <a:buFont typeface="Arial" panose="020B0604020202020204" pitchFamily="34" charset="0"/>
              <a:buChar char="•"/>
              <a:defRPr sz="1200" kern="1200">
                <a:solidFill>
                  <a:schemeClr val="tx1"/>
                </a:solidFill>
                <a:latin typeface="+mn-lt"/>
                <a:ea typeface="+mn-ea"/>
                <a:cs typeface="+mn-cs"/>
              </a:defRPr>
            </a:lvl4pPr>
            <a:lvl5pPr marL="308116" indent="-157675" algn="l" defTabSz="154058" rtl="0" eaLnBrk="1" latinLnBrk="0" hangingPunct="1">
              <a:lnSpc>
                <a:spcPct val="100000"/>
              </a:lnSpc>
              <a:spcBef>
                <a:spcPts val="600"/>
              </a:spcBef>
              <a:spcAft>
                <a:spcPts val="0"/>
              </a:spcAft>
              <a:buClrTx/>
              <a:buSzPct val="100000"/>
              <a:buFont typeface="Arial" panose="020B0604020202020204" pitchFamily="34" charset="0"/>
              <a:buChar char="-"/>
              <a:defRPr sz="1200" kern="1200">
                <a:solidFill>
                  <a:schemeClr val="tx1"/>
                </a:solidFill>
                <a:latin typeface="+mn-lt"/>
                <a:ea typeface="+mn-ea"/>
                <a:cs typeface="+mn-cs"/>
              </a:defRPr>
            </a:lvl5pPr>
            <a:lvl6pPr marL="464900" indent="-156785"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Char char="§"/>
              <a:defRPr sz="944" kern="1200">
                <a:solidFill>
                  <a:schemeClr val="tx1"/>
                </a:solidFill>
                <a:latin typeface="+mn-lt"/>
                <a:ea typeface="+mn-ea"/>
                <a:cs typeface="+mn-cs"/>
              </a:defRPr>
            </a:lvl6pPr>
            <a:lvl7pPr marL="618335" indent="-15767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7pPr>
            <a:lvl8pPr marL="771652" indent="-15678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8pPr>
            <a:lvl9pPr marL="154058" indent="0"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None/>
              <a:defRPr sz="944" kern="1200">
                <a:solidFill>
                  <a:schemeClr val="tx1"/>
                </a:solidFill>
                <a:latin typeface="+mn-lt"/>
                <a:ea typeface="+mn-ea"/>
                <a:cs typeface="+mn-cs"/>
              </a:defRPr>
            </a:lvl9pPr>
          </a:lstStyle>
          <a:p>
            <a:endParaRPr lang="en-GB" dirty="0"/>
          </a:p>
        </p:txBody>
      </p:sp>
      <p:sp>
        <p:nvSpPr>
          <p:cNvPr id="13" name="Text Placeholder 10">
            <a:extLst>
              <a:ext uri="{FF2B5EF4-FFF2-40B4-BE49-F238E27FC236}">
                <a16:creationId xmlns:a16="http://schemas.microsoft.com/office/drawing/2014/main" id="{B1FC38F7-58C3-4FDF-A966-36AC86FAC8F5}"/>
              </a:ext>
            </a:extLst>
          </p:cNvPr>
          <p:cNvSpPr txBox="1">
            <a:spLocks/>
          </p:cNvSpPr>
          <p:nvPr/>
        </p:nvSpPr>
        <p:spPr>
          <a:xfrm>
            <a:off x="6247657" y="1777841"/>
            <a:ext cx="4544080" cy="2259523"/>
          </a:xfrm>
          <a:prstGeom prst="rect">
            <a:avLst/>
          </a:prstGeom>
        </p:spPr>
        <p:txBody>
          <a:bodyPr/>
          <a:lstStyle>
            <a:lvl1pPr marL="0" indent="0" algn="l" defTabSz="154058" rtl="0" eaLnBrk="1" latinLnBrk="0" hangingPunct="1">
              <a:lnSpc>
                <a:spcPct val="100000"/>
              </a:lnSpc>
              <a:spcBef>
                <a:spcPts val="600"/>
              </a:spcBef>
              <a:spcAft>
                <a:spcPts val="0"/>
              </a:spcAft>
              <a:buClrTx/>
              <a:buFont typeface="Arial" panose="020B0604020202020204" pitchFamily="34" charset="0"/>
              <a:buNone/>
              <a:defRPr sz="1400" b="1" kern="1200" cap="none" baseline="0">
                <a:solidFill>
                  <a:srgbClr val="49BED8"/>
                </a:solidFill>
                <a:latin typeface="+mn-lt"/>
                <a:ea typeface="+mn-ea"/>
                <a:cs typeface="+mn-cs"/>
              </a:defRPr>
            </a:lvl1pPr>
            <a:lvl2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chemeClr val="tx1"/>
                </a:solidFill>
                <a:latin typeface="+mn-lt"/>
                <a:ea typeface="+mn-ea"/>
                <a:cs typeface="+mn-cs"/>
              </a:defRPr>
            </a:lvl2pPr>
            <a:lvl3pPr marL="0" indent="0" algn="l" defTabSz="154058" rtl="0" eaLnBrk="1" latinLnBrk="0" hangingPunct="1">
              <a:lnSpc>
                <a:spcPct val="100000"/>
              </a:lnSpc>
              <a:spcBef>
                <a:spcPts val="600"/>
              </a:spcBef>
              <a:spcAft>
                <a:spcPts val="0"/>
              </a:spcAft>
              <a:buClrTx/>
              <a:buFont typeface="Arial" panose="020B0604020202020204" pitchFamily="34" charset="0"/>
              <a:buNone/>
              <a:defRPr sz="1200" kern="1200">
                <a:solidFill>
                  <a:schemeClr val="tx1"/>
                </a:solidFill>
                <a:latin typeface="+mn-lt"/>
                <a:ea typeface="+mn-ea"/>
                <a:cs typeface="+mn-cs"/>
              </a:defRPr>
            </a:lvl3pPr>
            <a:lvl4pPr marL="154584" indent="-156785" algn="l" defTabSz="154058" rtl="0" eaLnBrk="1" latinLnBrk="0" hangingPunct="1">
              <a:lnSpc>
                <a:spcPct val="100000"/>
              </a:lnSpc>
              <a:spcBef>
                <a:spcPts val="600"/>
              </a:spcBef>
              <a:spcAft>
                <a:spcPts val="0"/>
              </a:spcAft>
              <a:buClrTx/>
              <a:buFont typeface="Arial" panose="020B0604020202020204" pitchFamily="34" charset="0"/>
              <a:buChar char="•"/>
              <a:defRPr sz="1200" kern="1200">
                <a:solidFill>
                  <a:schemeClr val="tx1"/>
                </a:solidFill>
                <a:latin typeface="+mn-lt"/>
                <a:ea typeface="+mn-ea"/>
                <a:cs typeface="+mn-cs"/>
              </a:defRPr>
            </a:lvl4pPr>
            <a:lvl5pPr marL="308116" indent="-157675" algn="l" defTabSz="154058" rtl="0" eaLnBrk="1" latinLnBrk="0" hangingPunct="1">
              <a:lnSpc>
                <a:spcPct val="100000"/>
              </a:lnSpc>
              <a:spcBef>
                <a:spcPts val="600"/>
              </a:spcBef>
              <a:spcAft>
                <a:spcPts val="0"/>
              </a:spcAft>
              <a:buClrTx/>
              <a:buSzPct val="100000"/>
              <a:buFont typeface="Arial" panose="020B0604020202020204" pitchFamily="34" charset="0"/>
              <a:buChar char="-"/>
              <a:defRPr sz="1200" kern="1200">
                <a:solidFill>
                  <a:schemeClr val="tx1"/>
                </a:solidFill>
                <a:latin typeface="+mn-lt"/>
                <a:ea typeface="+mn-ea"/>
                <a:cs typeface="+mn-cs"/>
              </a:defRPr>
            </a:lvl5pPr>
            <a:lvl6pPr marL="464900" indent="-156785"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Char char="§"/>
              <a:defRPr sz="944" kern="1200">
                <a:solidFill>
                  <a:schemeClr val="tx1"/>
                </a:solidFill>
                <a:latin typeface="+mn-lt"/>
                <a:ea typeface="+mn-ea"/>
                <a:cs typeface="+mn-cs"/>
              </a:defRPr>
            </a:lvl6pPr>
            <a:lvl7pPr marL="618335" indent="-15767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7pPr>
            <a:lvl8pPr marL="771652" indent="-15678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8pPr>
            <a:lvl9pPr marL="154058" indent="0"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None/>
              <a:defRPr sz="944" kern="1200">
                <a:solidFill>
                  <a:schemeClr val="tx1"/>
                </a:solidFill>
                <a:latin typeface="+mn-lt"/>
                <a:ea typeface="+mn-ea"/>
                <a:cs typeface="+mn-cs"/>
              </a:defRPr>
            </a:lvl9pPr>
          </a:lstStyle>
          <a:p>
            <a:endParaRPr lang="en-GB" sz="1800" dirty="0"/>
          </a:p>
        </p:txBody>
      </p:sp>
      <p:grpSp>
        <p:nvGrpSpPr>
          <p:cNvPr id="8" name="Group 7">
            <a:extLst>
              <a:ext uri="{FF2B5EF4-FFF2-40B4-BE49-F238E27FC236}">
                <a16:creationId xmlns:a16="http://schemas.microsoft.com/office/drawing/2014/main" id="{81ABEE39-9316-4FD4-962E-21217BB5C411}"/>
              </a:ext>
            </a:extLst>
          </p:cNvPr>
          <p:cNvGrpSpPr/>
          <p:nvPr/>
        </p:nvGrpSpPr>
        <p:grpSpPr>
          <a:xfrm>
            <a:off x="10842942" y="210357"/>
            <a:ext cx="974408" cy="876418"/>
            <a:chOff x="8515909" y="312871"/>
            <a:chExt cx="930736" cy="853013"/>
          </a:xfrm>
        </p:grpSpPr>
        <p:sp>
          <p:nvSpPr>
            <p:cNvPr id="9" name="Freeform 13">
              <a:extLst>
                <a:ext uri="{FF2B5EF4-FFF2-40B4-BE49-F238E27FC236}">
                  <a16:creationId xmlns:a16="http://schemas.microsoft.com/office/drawing/2014/main" id="{5E89D1FC-8A69-4A2B-A954-780E3F947389}"/>
                </a:ext>
              </a:extLst>
            </p:cNvPr>
            <p:cNvSpPr>
              <a:spLocks/>
            </p:cNvSpPr>
            <p:nvPr/>
          </p:nvSpPr>
          <p:spPr bwMode="auto">
            <a:xfrm>
              <a:off x="8515909" y="328804"/>
              <a:ext cx="835914" cy="837080"/>
            </a:xfrm>
            <a:custGeom>
              <a:avLst/>
              <a:gdLst>
                <a:gd name="T0" fmla="*/ 988 w 1008"/>
                <a:gd name="T1" fmla="*/ 457 h 1008"/>
                <a:gd name="T2" fmla="*/ 894 w 1008"/>
                <a:gd name="T3" fmla="*/ 363 h 1008"/>
                <a:gd name="T4" fmla="*/ 953 w 1008"/>
                <a:gd name="T5" fmla="*/ 275 h 1008"/>
                <a:gd name="T6" fmla="*/ 933 w 1008"/>
                <a:gd name="T7" fmla="*/ 239 h 1008"/>
                <a:gd name="T8" fmla="*/ 909 w 1008"/>
                <a:gd name="T9" fmla="*/ 241 h 1008"/>
                <a:gd name="T10" fmla="*/ 767 w 1008"/>
                <a:gd name="T11" fmla="*/ 100 h 1008"/>
                <a:gd name="T12" fmla="*/ 769 w 1008"/>
                <a:gd name="T13" fmla="*/ 75 h 1008"/>
                <a:gd name="T14" fmla="*/ 504 w 1008"/>
                <a:gd name="T15" fmla="*/ 0 h 1008"/>
                <a:gd name="T16" fmla="*/ 0 w 1008"/>
                <a:gd name="T17" fmla="*/ 504 h 1008"/>
                <a:gd name="T18" fmla="*/ 504 w 1008"/>
                <a:gd name="T19" fmla="*/ 1008 h 1008"/>
                <a:gd name="T20" fmla="*/ 1008 w 1008"/>
                <a:gd name="T21" fmla="*/ 504 h 1008"/>
                <a:gd name="T22" fmla="*/ 1006 w 1008"/>
                <a:gd name="T23" fmla="*/ 455 h 1008"/>
                <a:gd name="T24" fmla="*/ 988 w 1008"/>
                <a:gd name="T25" fmla="*/ 457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8" h="1008">
                  <a:moveTo>
                    <a:pt x="988" y="457"/>
                  </a:moveTo>
                  <a:cubicBezTo>
                    <a:pt x="936" y="457"/>
                    <a:pt x="894" y="415"/>
                    <a:pt x="894" y="363"/>
                  </a:cubicBezTo>
                  <a:cubicBezTo>
                    <a:pt x="894" y="323"/>
                    <a:pt x="918" y="289"/>
                    <a:pt x="953" y="275"/>
                  </a:cubicBezTo>
                  <a:cubicBezTo>
                    <a:pt x="947" y="263"/>
                    <a:pt x="940" y="251"/>
                    <a:pt x="933" y="239"/>
                  </a:cubicBezTo>
                  <a:cubicBezTo>
                    <a:pt x="925" y="240"/>
                    <a:pt x="917" y="241"/>
                    <a:pt x="909" y="241"/>
                  </a:cubicBezTo>
                  <a:cubicBezTo>
                    <a:pt x="830" y="241"/>
                    <a:pt x="767" y="178"/>
                    <a:pt x="767" y="100"/>
                  </a:cubicBezTo>
                  <a:cubicBezTo>
                    <a:pt x="767" y="91"/>
                    <a:pt x="768" y="83"/>
                    <a:pt x="769" y="75"/>
                  </a:cubicBezTo>
                  <a:cubicBezTo>
                    <a:pt x="692" y="28"/>
                    <a:pt x="602" y="0"/>
                    <a:pt x="504" y="0"/>
                  </a:cubicBezTo>
                  <a:cubicBezTo>
                    <a:pt x="226" y="0"/>
                    <a:pt x="0" y="226"/>
                    <a:pt x="0" y="504"/>
                  </a:cubicBezTo>
                  <a:cubicBezTo>
                    <a:pt x="0" y="782"/>
                    <a:pt x="226" y="1008"/>
                    <a:pt x="504" y="1008"/>
                  </a:cubicBezTo>
                  <a:cubicBezTo>
                    <a:pt x="783" y="1008"/>
                    <a:pt x="1008" y="782"/>
                    <a:pt x="1008" y="504"/>
                  </a:cubicBezTo>
                  <a:cubicBezTo>
                    <a:pt x="1008" y="488"/>
                    <a:pt x="1007" y="471"/>
                    <a:pt x="1006" y="455"/>
                  </a:cubicBezTo>
                  <a:cubicBezTo>
                    <a:pt x="1000" y="457"/>
                    <a:pt x="994" y="457"/>
                    <a:pt x="988" y="457"/>
                  </a:cubicBezTo>
                </a:path>
              </a:pathLst>
            </a:custGeom>
            <a:solidFill>
              <a:srgbClr val="D13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68" dirty="0"/>
            </a:p>
          </p:txBody>
        </p:sp>
        <p:sp>
          <p:nvSpPr>
            <p:cNvPr id="10" name="Oval 6">
              <a:extLst>
                <a:ext uri="{FF2B5EF4-FFF2-40B4-BE49-F238E27FC236}">
                  <a16:creationId xmlns:a16="http://schemas.microsoft.com/office/drawing/2014/main" id="{0AD0E7CF-472D-4AF1-BCD9-7BBAE78E8F90}"/>
                </a:ext>
              </a:extLst>
            </p:cNvPr>
            <p:cNvSpPr>
              <a:spLocks noChangeArrowheads="1"/>
            </p:cNvSpPr>
            <p:nvPr/>
          </p:nvSpPr>
          <p:spPr bwMode="auto">
            <a:xfrm>
              <a:off x="9356486" y="475313"/>
              <a:ext cx="90159" cy="901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68" dirty="0"/>
            </a:p>
          </p:txBody>
        </p:sp>
        <p:sp>
          <p:nvSpPr>
            <p:cNvPr id="11" name="Oval 7">
              <a:extLst>
                <a:ext uri="{FF2B5EF4-FFF2-40B4-BE49-F238E27FC236}">
                  <a16:creationId xmlns:a16="http://schemas.microsoft.com/office/drawing/2014/main" id="{71066E28-DD1B-4D00-A8A8-275FFD5169AE}"/>
                </a:ext>
              </a:extLst>
            </p:cNvPr>
            <p:cNvSpPr>
              <a:spLocks noChangeArrowheads="1"/>
            </p:cNvSpPr>
            <p:nvPr/>
          </p:nvSpPr>
          <p:spPr bwMode="auto">
            <a:xfrm>
              <a:off x="9159069" y="312871"/>
              <a:ext cx="209853" cy="209853"/>
            </a:xfrm>
            <a:prstGeom prst="ellipse">
              <a:avLst/>
            </a:prstGeom>
            <a:solidFill>
              <a:srgbClr val="8FA2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68" dirty="0"/>
            </a:p>
          </p:txBody>
        </p:sp>
        <p:sp>
          <p:nvSpPr>
            <p:cNvPr id="15" name="Oval 8">
              <a:extLst>
                <a:ext uri="{FF2B5EF4-FFF2-40B4-BE49-F238E27FC236}">
                  <a16:creationId xmlns:a16="http://schemas.microsoft.com/office/drawing/2014/main" id="{FFE51AD3-3F27-4D01-A3D2-A9A1A468CDB3}"/>
                </a:ext>
              </a:extLst>
            </p:cNvPr>
            <p:cNvSpPr>
              <a:spLocks noChangeArrowheads="1"/>
            </p:cNvSpPr>
            <p:nvPr/>
          </p:nvSpPr>
          <p:spPr bwMode="auto">
            <a:xfrm>
              <a:off x="9265550" y="568581"/>
              <a:ext cx="127078" cy="127078"/>
            </a:xfrm>
            <a:prstGeom prst="ellipse">
              <a:avLst/>
            </a:prstGeom>
            <a:solidFill>
              <a:srgbClr val="D4DC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68" dirty="0"/>
            </a:p>
          </p:txBody>
        </p:sp>
        <p:sp>
          <p:nvSpPr>
            <p:cNvPr id="16" name="Freeform 18">
              <a:extLst>
                <a:ext uri="{FF2B5EF4-FFF2-40B4-BE49-F238E27FC236}">
                  <a16:creationId xmlns:a16="http://schemas.microsoft.com/office/drawing/2014/main" id="{2D963BF8-55AB-4E9B-84AD-05C3FD849722}"/>
                </a:ext>
              </a:extLst>
            </p:cNvPr>
            <p:cNvSpPr>
              <a:spLocks/>
            </p:cNvSpPr>
            <p:nvPr userDrawn="1"/>
          </p:nvSpPr>
          <p:spPr bwMode="auto">
            <a:xfrm>
              <a:off x="8889845" y="540167"/>
              <a:ext cx="355800" cy="390343"/>
            </a:xfrm>
            <a:custGeom>
              <a:avLst/>
              <a:gdLst>
                <a:gd name="T0" fmla="*/ 702 w 1440"/>
                <a:gd name="T1" fmla="*/ 3 h 1584"/>
                <a:gd name="T2" fmla="*/ 759 w 1440"/>
                <a:gd name="T3" fmla="*/ 23 h 1584"/>
                <a:gd name="T4" fmla="*/ 802 w 1440"/>
                <a:gd name="T5" fmla="*/ 60 h 1584"/>
                <a:gd name="T6" fmla="*/ 835 w 1440"/>
                <a:gd name="T7" fmla="*/ 113 h 1584"/>
                <a:gd name="T8" fmla="*/ 852 w 1440"/>
                <a:gd name="T9" fmla="*/ 148 h 1584"/>
                <a:gd name="T10" fmla="*/ 863 w 1440"/>
                <a:gd name="T11" fmla="*/ 177 h 1584"/>
                <a:gd name="T12" fmla="*/ 884 w 1440"/>
                <a:gd name="T13" fmla="*/ 227 h 1584"/>
                <a:gd name="T14" fmla="*/ 911 w 1440"/>
                <a:gd name="T15" fmla="*/ 294 h 1584"/>
                <a:gd name="T16" fmla="*/ 944 w 1440"/>
                <a:gd name="T17" fmla="*/ 374 h 1584"/>
                <a:gd name="T18" fmla="*/ 982 w 1440"/>
                <a:gd name="T19" fmla="*/ 468 h 1584"/>
                <a:gd name="T20" fmla="*/ 1024 w 1440"/>
                <a:gd name="T21" fmla="*/ 570 h 1584"/>
                <a:gd name="T22" fmla="*/ 1069 w 1440"/>
                <a:gd name="T23" fmla="*/ 680 h 1584"/>
                <a:gd name="T24" fmla="*/ 1116 w 1440"/>
                <a:gd name="T25" fmla="*/ 793 h 1584"/>
                <a:gd name="T26" fmla="*/ 1162 w 1440"/>
                <a:gd name="T27" fmla="*/ 908 h 1584"/>
                <a:gd name="T28" fmla="*/ 1210 w 1440"/>
                <a:gd name="T29" fmla="*/ 1022 h 1584"/>
                <a:gd name="T30" fmla="*/ 1255 w 1440"/>
                <a:gd name="T31" fmla="*/ 1133 h 1584"/>
                <a:gd name="T32" fmla="*/ 1297 w 1440"/>
                <a:gd name="T33" fmla="*/ 1236 h 1584"/>
                <a:gd name="T34" fmla="*/ 1337 w 1440"/>
                <a:gd name="T35" fmla="*/ 1332 h 1584"/>
                <a:gd name="T36" fmla="*/ 1371 w 1440"/>
                <a:gd name="T37" fmla="*/ 1416 h 1584"/>
                <a:gd name="T38" fmla="*/ 1399 w 1440"/>
                <a:gd name="T39" fmla="*/ 1485 h 1584"/>
                <a:gd name="T40" fmla="*/ 1422 w 1440"/>
                <a:gd name="T41" fmla="*/ 1538 h 1584"/>
                <a:gd name="T42" fmla="*/ 1435 w 1440"/>
                <a:gd name="T43" fmla="*/ 1572 h 1584"/>
                <a:gd name="T44" fmla="*/ 1440 w 1440"/>
                <a:gd name="T45" fmla="*/ 1584 h 1584"/>
                <a:gd name="T46" fmla="*/ 1097 w 1440"/>
                <a:gd name="T47" fmla="*/ 1583 h 1584"/>
                <a:gd name="T48" fmla="*/ 1064 w 1440"/>
                <a:gd name="T49" fmla="*/ 1575 h 1584"/>
                <a:gd name="T50" fmla="*/ 1043 w 1440"/>
                <a:gd name="T51" fmla="*/ 1551 h 1584"/>
                <a:gd name="T52" fmla="*/ 1033 w 1440"/>
                <a:gd name="T53" fmla="*/ 1529 h 1584"/>
                <a:gd name="T54" fmla="*/ 1024 w 1440"/>
                <a:gd name="T55" fmla="*/ 1508 h 1584"/>
                <a:gd name="T56" fmla="*/ 1009 w 1440"/>
                <a:gd name="T57" fmla="*/ 1472 h 1584"/>
                <a:gd name="T58" fmla="*/ 990 w 1440"/>
                <a:gd name="T59" fmla="*/ 1425 h 1584"/>
                <a:gd name="T60" fmla="*/ 969 w 1440"/>
                <a:gd name="T61" fmla="*/ 1374 h 1584"/>
                <a:gd name="T62" fmla="*/ 948 w 1440"/>
                <a:gd name="T63" fmla="*/ 1325 h 1584"/>
                <a:gd name="T64" fmla="*/ 931 w 1440"/>
                <a:gd name="T65" fmla="*/ 1282 h 1584"/>
                <a:gd name="T66" fmla="*/ 919 w 1440"/>
                <a:gd name="T67" fmla="*/ 1253 h 1584"/>
                <a:gd name="T68" fmla="*/ 914 w 1440"/>
                <a:gd name="T69" fmla="*/ 1243 h 1584"/>
                <a:gd name="T70" fmla="*/ 369 w 1440"/>
                <a:gd name="T71" fmla="*/ 1584 h 1584"/>
                <a:gd name="T72" fmla="*/ 6 w 1440"/>
                <a:gd name="T73" fmla="*/ 1570 h 1584"/>
                <a:gd name="T74" fmla="*/ 23 w 1440"/>
                <a:gd name="T75" fmla="*/ 1528 h 1584"/>
                <a:gd name="T76" fmla="*/ 48 w 1440"/>
                <a:gd name="T77" fmla="*/ 1472 h 1584"/>
                <a:gd name="T78" fmla="*/ 76 w 1440"/>
                <a:gd name="T79" fmla="*/ 1402 h 1584"/>
                <a:gd name="T80" fmla="*/ 108 w 1440"/>
                <a:gd name="T81" fmla="*/ 1328 h 1584"/>
                <a:gd name="T82" fmla="*/ 141 w 1440"/>
                <a:gd name="T83" fmla="*/ 1253 h 1584"/>
                <a:gd name="T84" fmla="*/ 170 w 1440"/>
                <a:gd name="T85" fmla="*/ 1182 h 1584"/>
                <a:gd name="T86" fmla="*/ 197 w 1440"/>
                <a:gd name="T87" fmla="*/ 1119 h 1584"/>
                <a:gd name="T88" fmla="*/ 219 w 1440"/>
                <a:gd name="T89" fmla="*/ 1071 h 1584"/>
                <a:gd name="T90" fmla="*/ 239 w 1440"/>
                <a:gd name="T91" fmla="*/ 1025 h 1584"/>
                <a:gd name="T92" fmla="*/ 265 w 1440"/>
                <a:gd name="T93" fmla="*/ 985 h 1584"/>
                <a:gd name="T94" fmla="*/ 296 w 1440"/>
                <a:gd name="T95" fmla="*/ 959 h 1584"/>
                <a:gd name="T96" fmla="*/ 339 w 1440"/>
                <a:gd name="T97" fmla="*/ 946 h 1584"/>
                <a:gd name="T98" fmla="*/ 400 w 1440"/>
                <a:gd name="T99" fmla="*/ 942 h 1584"/>
                <a:gd name="T100" fmla="*/ 752 w 1440"/>
                <a:gd name="T101" fmla="*/ 846 h 1584"/>
                <a:gd name="T102" fmla="*/ 681 w 1440"/>
                <a:gd name="T103" fmla="*/ 674 h 1584"/>
                <a:gd name="T104" fmla="*/ 620 w 1440"/>
                <a:gd name="T105" fmla="*/ 525 h 1584"/>
                <a:gd name="T106" fmla="*/ 568 w 1440"/>
                <a:gd name="T107" fmla="*/ 399 h 1584"/>
                <a:gd name="T108" fmla="*/ 525 w 1440"/>
                <a:gd name="T109" fmla="*/ 294 h 1584"/>
                <a:gd name="T110" fmla="*/ 503 w 1440"/>
                <a:gd name="T111" fmla="*/ 233 h 1584"/>
                <a:gd name="T112" fmla="*/ 493 w 1440"/>
                <a:gd name="T113" fmla="*/ 185 h 1584"/>
                <a:gd name="T114" fmla="*/ 494 w 1440"/>
                <a:gd name="T115" fmla="*/ 136 h 1584"/>
                <a:gd name="T116" fmla="*/ 514 w 1440"/>
                <a:gd name="T117" fmla="*/ 84 h 1584"/>
                <a:gd name="T118" fmla="*/ 552 w 1440"/>
                <a:gd name="T119" fmla="*/ 41 h 1584"/>
                <a:gd name="T120" fmla="*/ 606 w 1440"/>
                <a:gd name="T121" fmla="*/ 12 h 1584"/>
                <a:gd name="T122" fmla="*/ 672 w 1440"/>
                <a:gd name="T123" fmla="*/ 0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40" h="1584">
                  <a:moveTo>
                    <a:pt x="672" y="0"/>
                  </a:moveTo>
                  <a:lnTo>
                    <a:pt x="702" y="3"/>
                  </a:lnTo>
                  <a:lnTo>
                    <a:pt x="732" y="11"/>
                  </a:lnTo>
                  <a:lnTo>
                    <a:pt x="759" y="23"/>
                  </a:lnTo>
                  <a:lnTo>
                    <a:pt x="784" y="41"/>
                  </a:lnTo>
                  <a:lnTo>
                    <a:pt x="802" y="60"/>
                  </a:lnTo>
                  <a:lnTo>
                    <a:pt x="820" y="85"/>
                  </a:lnTo>
                  <a:lnTo>
                    <a:pt x="835" y="113"/>
                  </a:lnTo>
                  <a:lnTo>
                    <a:pt x="849" y="142"/>
                  </a:lnTo>
                  <a:lnTo>
                    <a:pt x="852" y="148"/>
                  </a:lnTo>
                  <a:lnTo>
                    <a:pt x="856" y="160"/>
                  </a:lnTo>
                  <a:lnTo>
                    <a:pt x="863" y="177"/>
                  </a:lnTo>
                  <a:lnTo>
                    <a:pt x="872" y="200"/>
                  </a:lnTo>
                  <a:lnTo>
                    <a:pt x="884" y="227"/>
                  </a:lnTo>
                  <a:lnTo>
                    <a:pt x="896" y="259"/>
                  </a:lnTo>
                  <a:lnTo>
                    <a:pt x="911" y="294"/>
                  </a:lnTo>
                  <a:lnTo>
                    <a:pt x="927" y="332"/>
                  </a:lnTo>
                  <a:lnTo>
                    <a:pt x="944" y="374"/>
                  </a:lnTo>
                  <a:lnTo>
                    <a:pt x="963" y="419"/>
                  </a:lnTo>
                  <a:lnTo>
                    <a:pt x="982" y="468"/>
                  </a:lnTo>
                  <a:lnTo>
                    <a:pt x="1003" y="518"/>
                  </a:lnTo>
                  <a:lnTo>
                    <a:pt x="1024" y="570"/>
                  </a:lnTo>
                  <a:lnTo>
                    <a:pt x="1047" y="624"/>
                  </a:lnTo>
                  <a:lnTo>
                    <a:pt x="1069" y="680"/>
                  </a:lnTo>
                  <a:lnTo>
                    <a:pt x="1092" y="735"/>
                  </a:lnTo>
                  <a:lnTo>
                    <a:pt x="1116" y="793"/>
                  </a:lnTo>
                  <a:lnTo>
                    <a:pt x="1140" y="851"/>
                  </a:lnTo>
                  <a:lnTo>
                    <a:pt x="1162" y="908"/>
                  </a:lnTo>
                  <a:lnTo>
                    <a:pt x="1186" y="965"/>
                  </a:lnTo>
                  <a:lnTo>
                    <a:pt x="1210" y="1022"/>
                  </a:lnTo>
                  <a:lnTo>
                    <a:pt x="1233" y="1077"/>
                  </a:lnTo>
                  <a:lnTo>
                    <a:pt x="1255" y="1133"/>
                  </a:lnTo>
                  <a:lnTo>
                    <a:pt x="1277" y="1185"/>
                  </a:lnTo>
                  <a:lnTo>
                    <a:pt x="1297" y="1236"/>
                  </a:lnTo>
                  <a:lnTo>
                    <a:pt x="1318" y="1286"/>
                  </a:lnTo>
                  <a:lnTo>
                    <a:pt x="1337" y="1332"/>
                  </a:lnTo>
                  <a:lnTo>
                    <a:pt x="1355" y="1375"/>
                  </a:lnTo>
                  <a:lnTo>
                    <a:pt x="1371" y="1416"/>
                  </a:lnTo>
                  <a:lnTo>
                    <a:pt x="1387" y="1452"/>
                  </a:lnTo>
                  <a:lnTo>
                    <a:pt x="1399" y="1485"/>
                  </a:lnTo>
                  <a:lnTo>
                    <a:pt x="1412" y="1513"/>
                  </a:lnTo>
                  <a:lnTo>
                    <a:pt x="1422" y="1538"/>
                  </a:lnTo>
                  <a:lnTo>
                    <a:pt x="1430" y="1558"/>
                  </a:lnTo>
                  <a:lnTo>
                    <a:pt x="1435" y="1572"/>
                  </a:lnTo>
                  <a:lnTo>
                    <a:pt x="1439" y="1580"/>
                  </a:lnTo>
                  <a:lnTo>
                    <a:pt x="1440" y="1584"/>
                  </a:lnTo>
                  <a:lnTo>
                    <a:pt x="1120" y="1584"/>
                  </a:lnTo>
                  <a:lnTo>
                    <a:pt x="1097" y="1583"/>
                  </a:lnTo>
                  <a:lnTo>
                    <a:pt x="1077" y="1580"/>
                  </a:lnTo>
                  <a:lnTo>
                    <a:pt x="1064" y="1575"/>
                  </a:lnTo>
                  <a:lnTo>
                    <a:pt x="1052" y="1566"/>
                  </a:lnTo>
                  <a:lnTo>
                    <a:pt x="1043" y="1551"/>
                  </a:lnTo>
                  <a:lnTo>
                    <a:pt x="1034" y="1533"/>
                  </a:lnTo>
                  <a:lnTo>
                    <a:pt x="1033" y="1529"/>
                  </a:lnTo>
                  <a:lnTo>
                    <a:pt x="1030" y="1520"/>
                  </a:lnTo>
                  <a:lnTo>
                    <a:pt x="1024" y="1508"/>
                  </a:lnTo>
                  <a:lnTo>
                    <a:pt x="1017" y="1491"/>
                  </a:lnTo>
                  <a:lnTo>
                    <a:pt x="1009" y="1472"/>
                  </a:lnTo>
                  <a:lnTo>
                    <a:pt x="1000" y="1449"/>
                  </a:lnTo>
                  <a:lnTo>
                    <a:pt x="990" y="1425"/>
                  </a:lnTo>
                  <a:lnTo>
                    <a:pt x="980" y="1399"/>
                  </a:lnTo>
                  <a:lnTo>
                    <a:pt x="969" y="1374"/>
                  </a:lnTo>
                  <a:lnTo>
                    <a:pt x="958" y="1349"/>
                  </a:lnTo>
                  <a:lnTo>
                    <a:pt x="948" y="1325"/>
                  </a:lnTo>
                  <a:lnTo>
                    <a:pt x="939" y="1303"/>
                  </a:lnTo>
                  <a:lnTo>
                    <a:pt x="931" y="1282"/>
                  </a:lnTo>
                  <a:lnTo>
                    <a:pt x="924" y="1267"/>
                  </a:lnTo>
                  <a:lnTo>
                    <a:pt x="919" y="1253"/>
                  </a:lnTo>
                  <a:lnTo>
                    <a:pt x="915" y="1245"/>
                  </a:lnTo>
                  <a:lnTo>
                    <a:pt x="914" y="1243"/>
                  </a:lnTo>
                  <a:lnTo>
                    <a:pt x="503" y="1243"/>
                  </a:lnTo>
                  <a:lnTo>
                    <a:pt x="369" y="1584"/>
                  </a:lnTo>
                  <a:lnTo>
                    <a:pt x="0" y="1584"/>
                  </a:lnTo>
                  <a:lnTo>
                    <a:pt x="6" y="1570"/>
                  </a:lnTo>
                  <a:lnTo>
                    <a:pt x="13" y="1552"/>
                  </a:lnTo>
                  <a:lnTo>
                    <a:pt x="23" y="1528"/>
                  </a:lnTo>
                  <a:lnTo>
                    <a:pt x="34" y="1502"/>
                  </a:lnTo>
                  <a:lnTo>
                    <a:pt x="48" y="1472"/>
                  </a:lnTo>
                  <a:lnTo>
                    <a:pt x="61" y="1438"/>
                  </a:lnTo>
                  <a:lnTo>
                    <a:pt x="76" y="1402"/>
                  </a:lnTo>
                  <a:lnTo>
                    <a:pt x="92" y="1366"/>
                  </a:lnTo>
                  <a:lnTo>
                    <a:pt x="108" y="1328"/>
                  </a:lnTo>
                  <a:lnTo>
                    <a:pt x="124" y="1290"/>
                  </a:lnTo>
                  <a:lnTo>
                    <a:pt x="141" y="1253"/>
                  </a:lnTo>
                  <a:lnTo>
                    <a:pt x="155" y="1216"/>
                  </a:lnTo>
                  <a:lnTo>
                    <a:pt x="170" y="1182"/>
                  </a:lnTo>
                  <a:lnTo>
                    <a:pt x="185" y="1149"/>
                  </a:lnTo>
                  <a:lnTo>
                    <a:pt x="197" y="1119"/>
                  </a:lnTo>
                  <a:lnTo>
                    <a:pt x="209" y="1092"/>
                  </a:lnTo>
                  <a:lnTo>
                    <a:pt x="219" y="1071"/>
                  </a:lnTo>
                  <a:lnTo>
                    <a:pt x="227" y="1054"/>
                  </a:lnTo>
                  <a:lnTo>
                    <a:pt x="239" y="1025"/>
                  </a:lnTo>
                  <a:lnTo>
                    <a:pt x="252" y="1003"/>
                  </a:lnTo>
                  <a:lnTo>
                    <a:pt x="265" y="985"/>
                  </a:lnTo>
                  <a:lnTo>
                    <a:pt x="280" y="970"/>
                  </a:lnTo>
                  <a:lnTo>
                    <a:pt x="296" y="959"/>
                  </a:lnTo>
                  <a:lnTo>
                    <a:pt x="315" y="951"/>
                  </a:lnTo>
                  <a:lnTo>
                    <a:pt x="339" y="946"/>
                  </a:lnTo>
                  <a:lnTo>
                    <a:pt x="367" y="943"/>
                  </a:lnTo>
                  <a:lnTo>
                    <a:pt x="400" y="942"/>
                  </a:lnTo>
                  <a:lnTo>
                    <a:pt x="791" y="942"/>
                  </a:lnTo>
                  <a:lnTo>
                    <a:pt x="752" y="846"/>
                  </a:lnTo>
                  <a:lnTo>
                    <a:pt x="715" y="757"/>
                  </a:lnTo>
                  <a:lnTo>
                    <a:pt x="681" y="674"/>
                  </a:lnTo>
                  <a:lnTo>
                    <a:pt x="649" y="596"/>
                  </a:lnTo>
                  <a:lnTo>
                    <a:pt x="620" y="525"/>
                  </a:lnTo>
                  <a:lnTo>
                    <a:pt x="593" y="459"/>
                  </a:lnTo>
                  <a:lnTo>
                    <a:pt x="568" y="399"/>
                  </a:lnTo>
                  <a:lnTo>
                    <a:pt x="545" y="344"/>
                  </a:lnTo>
                  <a:lnTo>
                    <a:pt x="525" y="294"/>
                  </a:lnTo>
                  <a:lnTo>
                    <a:pt x="512" y="261"/>
                  </a:lnTo>
                  <a:lnTo>
                    <a:pt x="503" y="233"/>
                  </a:lnTo>
                  <a:lnTo>
                    <a:pt x="496" y="208"/>
                  </a:lnTo>
                  <a:lnTo>
                    <a:pt x="493" y="185"/>
                  </a:lnTo>
                  <a:lnTo>
                    <a:pt x="491" y="164"/>
                  </a:lnTo>
                  <a:lnTo>
                    <a:pt x="494" y="136"/>
                  </a:lnTo>
                  <a:lnTo>
                    <a:pt x="502" y="109"/>
                  </a:lnTo>
                  <a:lnTo>
                    <a:pt x="514" y="84"/>
                  </a:lnTo>
                  <a:lnTo>
                    <a:pt x="531" y="60"/>
                  </a:lnTo>
                  <a:lnTo>
                    <a:pt x="552" y="41"/>
                  </a:lnTo>
                  <a:lnTo>
                    <a:pt x="577" y="24"/>
                  </a:lnTo>
                  <a:lnTo>
                    <a:pt x="606" y="12"/>
                  </a:lnTo>
                  <a:lnTo>
                    <a:pt x="638" y="3"/>
                  </a:lnTo>
                  <a:lnTo>
                    <a:pt x="67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68" dirty="0"/>
            </a:p>
          </p:txBody>
        </p:sp>
        <p:sp>
          <p:nvSpPr>
            <p:cNvPr id="17" name="Freeform 19">
              <a:extLst>
                <a:ext uri="{FF2B5EF4-FFF2-40B4-BE49-F238E27FC236}">
                  <a16:creationId xmlns:a16="http://schemas.microsoft.com/office/drawing/2014/main" id="{4BEC3489-3C84-466F-B74C-57503B117564}"/>
                </a:ext>
              </a:extLst>
            </p:cNvPr>
            <p:cNvSpPr>
              <a:spLocks noEditPoints="1"/>
            </p:cNvSpPr>
            <p:nvPr userDrawn="1"/>
          </p:nvSpPr>
          <p:spPr bwMode="auto">
            <a:xfrm>
              <a:off x="8675674" y="541894"/>
              <a:ext cx="295349" cy="388616"/>
            </a:xfrm>
            <a:custGeom>
              <a:avLst/>
              <a:gdLst>
                <a:gd name="T0" fmla="*/ 372 w 1194"/>
                <a:gd name="T1" fmla="*/ 762 h 1572"/>
                <a:gd name="T2" fmla="*/ 594 w 1194"/>
                <a:gd name="T3" fmla="*/ 761 h 1572"/>
                <a:gd name="T4" fmla="*/ 678 w 1194"/>
                <a:gd name="T5" fmla="*/ 748 h 1572"/>
                <a:gd name="T6" fmla="*/ 742 w 1194"/>
                <a:gd name="T7" fmla="*/ 723 h 1572"/>
                <a:gd name="T8" fmla="*/ 789 w 1194"/>
                <a:gd name="T9" fmla="*/ 685 h 1572"/>
                <a:gd name="T10" fmla="*/ 818 w 1194"/>
                <a:gd name="T11" fmla="*/ 636 h 1572"/>
                <a:gd name="T12" fmla="*/ 834 w 1194"/>
                <a:gd name="T13" fmla="*/ 574 h 1572"/>
                <a:gd name="T14" fmla="*/ 834 w 1194"/>
                <a:gd name="T15" fmla="*/ 503 h 1572"/>
                <a:gd name="T16" fmla="*/ 818 w 1194"/>
                <a:gd name="T17" fmla="*/ 440 h 1572"/>
                <a:gd name="T18" fmla="*/ 789 w 1194"/>
                <a:gd name="T19" fmla="*/ 392 h 1572"/>
                <a:gd name="T20" fmla="*/ 742 w 1194"/>
                <a:gd name="T21" fmla="*/ 354 h 1572"/>
                <a:gd name="T22" fmla="*/ 678 w 1194"/>
                <a:gd name="T23" fmla="*/ 328 h 1572"/>
                <a:gd name="T24" fmla="*/ 594 w 1194"/>
                <a:gd name="T25" fmla="*/ 317 h 1572"/>
                <a:gd name="T26" fmla="*/ 372 w 1194"/>
                <a:gd name="T27" fmla="*/ 315 h 1572"/>
                <a:gd name="T28" fmla="*/ 572 w 1194"/>
                <a:gd name="T29" fmla="*/ 0 h 1572"/>
                <a:gd name="T30" fmla="*/ 707 w 1194"/>
                <a:gd name="T31" fmla="*/ 8 h 1572"/>
                <a:gd name="T32" fmla="*/ 825 w 1194"/>
                <a:gd name="T33" fmla="*/ 31 h 1572"/>
                <a:gd name="T34" fmla="*/ 927 w 1194"/>
                <a:gd name="T35" fmla="*/ 70 h 1572"/>
                <a:gd name="T36" fmla="*/ 1013 w 1194"/>
                <a:gd name="T37" fmla="*/ 123 h 1572"/>
                <a:gd name="T38" fmla="*/ 1082 w 1194"/>
                <a:gd name="T39" fmla="*/ 189 h 1572"/>
                <a:gd name="T40" fmla="*/ 1135 w 1194"/>
                <a:gd name="T41" fmla="*/ 268 h 1572"/>
                <a:gd name="T42" fmla="*/ 1173 w 1194"/>
                <a:gd name="T43" fmla="*/ 359 h 1572"/>
                <a:gd name="T44" fmla="*/ 1192 w 1194"/>
                <a:gd name="T45" fmla="*/ 461 h 1572"/>
                <a:gd name="T46" fmla="*/ 1194 w 1194"/>
                <a:gd name="T47" fmla="*/ 521 h 1572"/>
                <a:gd name="T48" fmla="*/ 1183 w 1194"/>
                <a:gd name="T49" fmla="*/ 641 h 1572"/>
                <a:gd name="T50" fmla="*/ 1150 w 1194"/>
                <a:gd name="T51" fmla="*/ 747 h 1572"/>
                <a:gd name="T52" fmla="*/ 1098 w 1194"/>
                <a:gd name="T53" fmla="*/ 840 h 1572"/>
                <a:gd name="T54" fmla="*/ 1029 w 1194"/>
                <a:gd name="T55" fmla="*/ 918 h 1572"/>
                <a:gd name="T56" fmla="*/ 948 w 1194"/>
                <a:gd name="T57" fmla="*/ 979 h 1572"/>
                <a:gd name="T58" fmla="*/ 853 w 1194"/>
                <a:gd name="T59" fmla="*/ 1026 h 1572"/>
                <a:gd name="T60" fmla="*/ 743 w 1194"/>
                <a:gd name="T61" fmla="*/ 1058 h 1572"/>
                <a:gd name="T62" fmla="*/ 616 w 1194"/>
                <a:gd name="T63" fmla="*/ 1073 h 1572"/>
                <a:gd name="T64" fmla="*/ 372 w 1194"/>
                <a:gd name="T65" fmla="*/ 1076 h 1572"/>
                <a:gd name="T66" fmla="*/ 0 w 1194"/>
                <a:gd name="T67" fmla="*/ 1572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4" h="1572">
                  <a:moveTo>
                    <a:pt x="372" y="315"/>
                  </a:moveTo>
                  <a:lnTo>
                    <a:pt x="372" y="762"/>
                  </a:lnTo>
                  <a:lnTo>
                    <a:pt x="543" y="762"/>
                  </a:lnTo>
                  <a:lnTo>
                    <a:pt x="594" y="761"/>
                  </a:lnTo>
                  <a:lnTo>
                    <a:pt x="638" y="756"/>
                  </a:lnTo>
                  <a:lnTo>
                    <a:pt x="678" y="748"/>
                  </a:lnTo>
                  <a:lnTo>
                    <a:pt x="713" y="737"/>
                  </a:lnTo>
                  <a:lnTo>
                    <a:pt x="742" y="723"/>
                  </a:lnTo>
                  <a:lnTo>
                    <a:pt x="768" y="704"/>
                  </a:lnTo>
                  <a:lnTo>
                    <a:pt x="789" y="685"/>
                  </a:lnTo>
                  <a:lnTo>
                    <a:pt x="804" y="662"/>
                  </a:lnTo>
                  <a:lnTo>
                    <a:pt x="818" y="636"/>
                  </a:lnTo>
                  <a:lnTo>
                    <a:pt x="828" y="607"/>
                  </a:lnTo>
                  <a:lnTo>
                    <a:pt x="834" y="574"/>
                  </a:lnTo>
                  <a:lnTo>
                    <a:pt x="836" y="538"/>
                  </a:lnTo>
                  <a:lnTo>
                    <a:pt x="834" y="503"/>
                  </a:lnTo>
                  <a:lnTo>
                    <a:pt x="828" y="470"/>
                  </a:lnTo>
                  <a:lnTo>
                    <a:pt x="818" y="440"/>
                  </a:lnTo>
                  <a:lnTo>
                    <a:pt x="804" y="414"/>
                  </a:lnTo>
                  <a:lnTo>
                    <a:pt x="789" y="392"/>
                  </a:lnTo>
                  <a:lnTo>
                    <a:pt x="768" y="372"/>
                  </a:lnTo>
                  <a:lnTo>
                    <a:pt x="742" y="354"/>
                  </a:lnTo>
                  <a:lnTo>
                    <a:pt x="713" y="340"/>
                  </a:lnTo>
                  <a:lnTo>
                    <a:pt x="678" y="328"/>
                  </a:lnTo>
                  <a:lnTo>
                    <a:pt x="638" y="320"/>
                  </a:lnTo>
                  <a:lnTo>
                    <a:pt x="594" y="317"/>
                  </a:lnTo>
                  <a:lnTo>
                    <a:pt x="543" y="315"/>
                  </a:lnTo>
                  <a:lnTo>
                    <a:pt x="372" y="315"/>
                  </a:lnTo>
                  <a:close/>
                  <a:moveTo>
                    <a:pt x="0" y="0"/>
                  </a:moveTo>
                  <a:lnTo>
                    <a:pt x="572" y="0"/>
                  </a:lnTo>
                  <a:lnTo>
                    <a:pt x="641" y="1"/>
                  </a:lnTo>
                  <a:lnTo>
                    <a:pt x="707" y="8"/>
                  </a:lnTo>
                  <a:lnTo>
                    <a:pt x="768" y="17"/>
                  </a:lnTo>
                  <a:lnTo>
                    <a:pt x="825" y="31"/>
                  </a:lnTo>
                  <a:lnTo>
                    <a:pt x="878" y="48"/>
                  </a:lnTo>
                  <a:lnTo>
                    <a:pt x="927" y="70"/>
                  </a:lnTo>
                  <a:lnTo>
                    <a:pt x="972" y="95"/>
                  </a:lnTo>
                  <a:lnTo>
                    <a:pt x="1013" y="123"/>
                  </a:lnTo>
                  <a:lnTo>
                    <a:pt x="1049" y="155"/>
                  </a:lnTo>
                  <a:lnTo>
                    <a:pt x="1082" y="189"/>
                  </a:lnTo>
                  <a:lnTo>
                    <a:pt x="1110" y="227"/>
                  </a:lnTo>
                  <a:lnTo>
                    <a:pt x="1135" y="268"/>
                  </a:lnTo>
                  <a:lnTo>
                    <a:pt x="1156" y="312"/>
                  </a:lnTo>
                  <a:lnTo>
                    <a:pt x="1173" y="359"/>
                  </a:lnTo>
                  <a:lnTo>
                    <a:pt x="1184" y="409"/>
                  </a:lnTo>
                  <a:lnTo>
                    <a:pt x="1192" y="461"/>
                  </a:lnTo>
                  <a:lnTo>
                    <a:pt x="1194" y="516"/>
                  </a:lnTo>
                  <a:lnTo>
                    <a:pt x="1194" y="521"/>
                  </a:lnTo>
                  <a:lnTo>
                    <a:pt x="1191" y="582"/>
                  </a:lnTo>
                  <a:lnTo>
                    <a:pt x="1183" y="641"/>
                  </a:lnTo>
                  <a:lnTo>
                    <a:pt x="1169" y="695"/>
                  </a:lnTo>
                  <a:lnTo>
                    <a:pt x="1150" y="747"/>
                  </a:lnTo>
                  <a:lnTo>
                    <a:pt x="1126" y="795"/>
                  </a:lnTo>
                  <a:lnTo>
                    <a:pt x="1098" y="840"/>
                  </a:lnTo>
                  <a:lnTo>
                    <a:pt x="1066" y="881"/>
                  </a:lnTo>
                  <a:lnTo>
                    <a:pt x="1029" y="918"/>
                  </a:lnTo>
                  <a:lnTo>
                    <a:pt x="990" y="951"/>
                  </a:lnTo>
                  <a:lnTo>
                    <a:pt x="948" y="979"/>
                  </a:lnTo>
                  <a:lnTo>
                    <a:pt x="903" y="1004"/>
                  </a:lnTo>
                  <a:lnTo>
                    <a:pt x="853" y="1026"/>
                  </a:lnTo>
                  <a:lnTo>
                    <a:pt x="800" y="1044"/>
                  </a:lnTo>
                  <a:lnTo>
                    <a:pt x="743" y="1058"/>
                  </a:lnTo>
                  <a:lnTo>
                    <a:pt x="681" y="1068"/>
                  </a:lnTo>
                  <a:lnTo>
                    <a:pt x="616" y="1073"/>
                  </a:lnTo>
                  <a:lnTo>
                    <a:pt x="546" y="1076"/>
                  </a:lnTo>
                  <a:lnTo>
                    <a:pt x="372" y="1076"/>
                  </a:lnTo>
                  <a:lnTo>
                    <a:pt x="372" y="1572"/>
                  </a:lnTo>
                  <a:lnTo>
                    <a:pt x="0" y="1572"/>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968" dirty="0"/>
            </a:p>
          </p:txBody>
        </p:sp>
      </p:grpSp>
      <p:sp>
        <p:nvSpPr>
          <p:cNvPr id="18" name="txtWMTD">
            <a:extLst>
              <a:ext uri="{FF2B5EF4-FFF2-40B4-BE49-F238E27FC236}">
                <a16:creationId xmlns:a16="http://schemas.microsoft.com/office/drawing/2014/main" id="{47AE9DA6-E808-4685-815D-6B7BEA6AF392}"/>
              </a:ext>
            </a:extLst>
          </p:cNvPr>
          <p:cNvSpPr txBox="1">
            <a:spLocks/>
          </p:cNvSpPr>
          <p:nvPr/>
        </p:nvSpPr>
        <p:spPr>
          <a:xfrm>
            <a:off x="741837" y="5886801"/>
            <a:ext cx="3324885" cy="354304"/>
          </a:xfrm>
          <a:prstGeom prst="rect">
            <a:avLst/>
          </a:prstGeom>
        </p:spPr>
        <p:txBody>
          <a:bodyPr vert="horz" wrap="square" lIns="0" tIns="0" rIns="0" bIns="0" rtlCol="0">
            <a:noAutofit/>
          </a:bodyPr>
          <a:lstStyle/>
          <a:p>
            <a:pPr algn="l">
              <a:spcAft>
                <a:spcPts val="0"/>
              </a:spcAft>
            </a:pPr>
            <a:r>
              <a:rPr lang="en-GB" sz="1169"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Bringing Ingenuity to Life</a:t>
            </a:r>
          </a:p>
          <a:p>
            <a:pPr algn="l">
              <a:spcAft>
                <a:spcPts val="0"/>
              </a:spcAft>
            </a:pPr>
            <a:r>
              <a:rPr lang="en-GB" sz="935"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paconsulting.com</a:t>
            </a:r>
          </a:p>
        </p:txBody>
      </p:sp>
      <p:sp>
        <p:nvSpPr>
          <p:cNvPr id="4" name="Flowchart: Terminator 3">
            <a:extLst>
              <a:ext uri="{FF2B5EF4-FFF2-40B4-BE49-F238E27FC236}">
                <a16:creationId xmlns:a16="http://schemas.microsoft.com/office/drawing/2014/main" id="{D8847C6F-FE84-4E43-A92F-33C12FEE5F78}"/>
              </a:ext>
            </a:extLst>
          </p:cNvPr>
          <p:cNvSpPr/>
          <p:nvPr/>
        </p:nvSpPr>
        <p:spPr>
          <a:xfrm>
            <a:off x="10417873" y="5719584"/>
            <a:ext cx="1404295" cy="430034"/>
          </a:xfrm>
          <a:prstGeom prst="flowChartTermina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Start</a:t>
            </a:r>
          </a:p>
        </p:txBody>
      </p:sp>
      <p:grpSp>
        <p:nvGrpSpPr>
          <p:cNvPr id="6" name="Group 5">
            <a:extLst>
              <a:ext uri="{FF2B5EF4-FFF2-40B4-BE49-F238E27FC236}">
                <a16:creationId xmlns:a16="http://schemas.microsoft.com/office/drawing/2014/main" id="{C4A64E06-5262-45E5-9266-6BFE8DE60BAC}"/>
              </a:ext>
            </a:extLst>
          </p:cNvPr>
          <p:cNvGrpSpPr/>
          <p:nvPr/>
        </p:nvGrpSpPr>
        <p:grpSpPr>
          <a:xfrm>
            <a:off x="11403187" y="5797473"/>
            <a:ext cx="274249" cy="274256"/>
            <a:chOff x="10110691" y="1082827"/>
            <a:chExt cx="274249" cy="274256"/>
          </a:xfrm>
        </p:grpSpPr>
        <p:sp>
          <p:nvSpPr>
            <p:cNvPr id="19" name="Oval 18">
              <a:extLst>
                <a:ext uri="{FF2B5EF4-FFF2-40B4-BE49-F238E27FC236}">
                  <a16:creationId xmlns:a16="http://schemas.microsoft.com/office/drawing/2014/main" id="{0CB2908B-AB34-45F8-8497-E1B5B85A44F7}"/>
                </a:ext>
              </a:extLst>
            </p:cNvPr>
            <p:cNvSpPr/>
            <p:nvPr/>
          </p:nvSpPr>
          <p:spPr>
            <a:xfrm>
              <a:off x="10110691" y="1082827"/>
              <a:ext cx="274249" cy="274256"/>
            </a:xfrm>
            <a:prstGeom prst="ellipse">
              <a:avLst/>
            </a:prstGeom>
            <a:solidFill>
              <a:srgbClr val="49B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 name="Freeform 9">
              <a:hlinkClick r:id="" action="ppaction://hlinkshowjump?jump=nextslide"/>
              <a:extLst>
                <a:ext uri="{FF2B5EF4-FFF2-40B4-BE49-F238E27FC236}">
                  <a16:creationId xmlns:a16="http://schemas.microsoft.com/office/drawing/2014/main" id="{530EDAF1-2059-4EFA-B60B-EA948240B15F}"/>
                </a:ext>
              </a:extLst>
            </p:cNvPr>
            <p:cNvSpPr>
              <a:spLocks/>
            </p:cNvSpPr>
            <p:nvPr/>
          </p:nvSpPr>
          <p:spPr bwMode="auto">
            <a:xfrm>
              <a:off x="10217877" y="1161577"/>
              <a:ext cx="87754" cy="116757"/>
            </a:xfrm>
            <a:custGeom>
              <a:avLst/>
              <a:gdLst>
                <a:gd name="T0" fmla="*/ 1375 w 1485"/>
                <a:gd name="T1" fmla="*/ 805 h 1977"/>
                <a:gd name="T2" fmla="*/ 277 w 1485"/>
                <a:gd name="T3" fmla="*/ 54 h 1977"/>
                <a:gd name="T4" fmla="*/ 133 w 1485"/>
                <a:gd name="T5" fmla="*/ 0 h 1977"/>
                <a:gd name="T6" fmla="*/ 0 w 1485"/>
                <a:gd name="T7" fmla="*/ 177 h 1977"/>
                <a:gd name="T8" fmla="*/ 0 w 1485"/>
                <a:gd name="T9" fmla="*/ 1801 h 1977"/>
                <a:gd name="T10" fmla="*/ 133 w 1485"/>
                <a:gd name="T11" fmla="*/ 1977 h 1977"/>
                <a:gd name="T12" fmla="*/ 276 w 1485"/>
                <a:gd name="T13" fmla="*/ 1924 h 1977"/>
                <a:gd name="T14" fmla="*/ 1375 w 1485"/>
                <a:gd name="T15" fmla="*/ 1172 h 1977"/>
                <a:gd name="T16" fmla="*/ 1485 w 1485"/>
                <a:gd name="T17" fmla="*/ 989 h 1977"/>
                <a:gd name="T18" fmla="*/ 1375 w 1485"/>
                <a:gd name="T19" fmla="*/ 80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5" h="1977">
                  <a:moveTo>
                    <a:pt x="1375" y="805"/>
                  </a:moveTo>
                  <a:cubicBezTo>
                    <a:pt x="277" y="54"/>
                    <a:pt x="277" y="54"/>
                    <a:pt x="277" y="54"/>
                  </a:cubicBezTo>
                  <a:cubicBezTo>
                    <a:pt x="227" y="19"/>
                    <a:pt x="175" y="0"/>
                    <a:pt x="133" y="0"/>
                  </a:cubicBezTo>
                  <a:cubicBezTo>
                    <a:pt x="51" y="0"/>
                    <a:pt x="0" y="66"/>
                    <a:pt x="0" y="177"/>
                  </a:cubicBezTo>
                  <a:cubicBezTo>
                    <a:pt x="0" y="1801"/>
                    <a:pt x="0" y="1801"/>
                    <a:pt x="0" y="1801"/>
                  </a:cubicBezTo>
                  <a:cubicBezTo>
                    <a:pt x="0" y="1911"/>
                    <a:pt x="51" y="1977"/>
                    <a:pt x="133" y="1977"/>
                  </a:cubicBezTo>
                  <a:cubicBezTo>
                    <a:pt x="175" y="1977"/>
                    <a:pt x="226" y="1959"/>
                    <a:pt x="276" y="1924"/>
                  </a:cubicBezTo>
                  <a:cubicBezTo>
                    <a:pt x="1375" y="1172"/>
                    <a:pt x="1375" y="1172"/>
                    <a:pt x="1375" y="1172"/>
                  </a:cubicBezTo>
                  <a:cubicBezTo>
                    <a:pt x="1445" y="1124"/>
                    <a:pt x="1485" y="1059"/>
                    <a:pt x="1485" y="989"/>
                  </a:cubicBezTo>
                  <a:cubicBezTo>
                    <a:pt x="1485" y="919"/>
                    <a:pt x="1446" y="854"/>
                    <a:pt x="1375" y="8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799" dirty="0"/>
            </a:p>
          </p:txBody>
        </p:sp>
      </p:grpSp>
      <p:sp>
        <p:nvSpPr>
          <p:cNvPr id="21" name="Rectangle 20">
            <a:hlinkClick r:id="" action="ppaction://hlinkshowjump?jump=nextslide"/>
            <a:extLst>
              <a:ext uri="{FF2B5EF4-FFF2-40B4-BE49-F238E27FC236}">
                <a16:creationId xmlns:a16="http://schemas.microsoft.com/office/drawing/2014/main" id="{E3299A46-12EA-4C2B-9261-1FC0C926C297}"/>
              </a:ext>
            </a:extLst>
          </p:cNvPr>
          <p:cNvSpPr/>
          <p:nvPr/>
        </p:nvSpPr>
        <p:spPr>
          <a:xfrm>
            <a:off x="11358880" y="5719584"/>
            <a:ext cx="396240" cy="430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4" name="Rectangle 23">
            <a:extLst>
              <a:ext uri="{FF2B5EF4-FFF2-40B4-BE49-F238E27FC236}">
                <a16:creationId xmlns:a16="http://schemas.microsoft.com/office/drawing/2014/main" id="{9764C0E5-CBCB-41BC-86BF-4312D518C0CE}"/>
              </a:ext>
            </a:extLst>
          </p:cNvPr>
          <p:cNvSpPr/>
          <p:nvPr/>
        </p:nvSpPr>
        <p:spPr>
          <a:xfrm>
            <a:off x="723162" y="984987"/>
            <a:ext cx="7284765" cy="448915"/>
          </a:xfrm>
          <a:prstGeom prst="rect">
            <a:avLst/>
          </a:prstGeom>
          <a:solidFill>
            <a:srgbClr val="49B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 name="Title 1">
            <a:extLst>
              <a:ext uri="{FF2B5EF4-FFF2-40B4-BE49-F238E27FC236}">
                <a16:creationId xmlns:a16="http://schemas.microsoft.com/office/drawing/2014/main" id="{A4BC370C-D84B-4394-B91D-0A55E52CC4DD}"/>
              </a:ext>
            </a:extLst>
          </p:cNvPr>
          <p:cNvSpPr txBox="1">
            <a:spLocks/>
          </p:cNvSpPr>
          <p:nvPr/>
        </p:nvSpPr>
        <p:spPr>
          <a:xfrm>
            <a:off x="787645" y="964251"/>
            <a:ext cx="8541083" cy="448915"/>
          </a:xfrm>
          <a:prstGeom prst="rect">
            <a:avLst/>
          </a:prstGeom>
        </p:spPr>
        <p:txBody>
          <a:bodyPr vert="horz" wrap="square" lIns="0" tIns="0" rIns="0" bIns="0" rtlCol="0" anchor="t">
            <a:noAutofit/>
          </a:bodyPr>
          <a:lstStyle>
            <a:lvl1pPr algn="l" defTabSz="785286" rtl="0" eaLnBrk="1" latinLnBrk="0" hangingPunct="1">
              <a:lnSpc>
                <a:spcPct val="100000"/>
              </a:lnSpc>
              <a:spcBef>
                <a:spcPct val="0"/>
              </a:spcBef>
              <a:buNone/>
              <a:defRPr sz="3741" b="1" kern="1200" cap="none" spc="0" baseline="0">
                <a:solidFill>
                  <a:schemeClr val="tx1"/>
                </a:solidFill>
                <a:latin typeface="+mj-lt"/>
                <a:ea typeface="+mj-ea"/>
                <a:cs typeface="+mj-cs"/>
              </a:defRPr>
            </a:lvl1pPr>
          </a:lstStyle>
          <a:p>
            <a:r>
              <a:rPr lang="en-GB" sz="3000" dirty="0">
                <a:solidFill>
                  <a:schemeClr val="bg1"/>
                </a:solidFill>
              </a:rPr>
              <a:t>RESILIENCE IN FINANCIAL SERVICES</a:t>
            </a:r>
            <a:endParaRPr lang="en-GB" sz="3000" dirty="0"/>
          </a:p>
        </p:txBody>
      </p:sp>
    </p:spTree>
    <p:extLst>
      <p:ext uri="{BB962C8B-B14F-4D97-AF65-F5344CB8AC3E}">
        <p14:creationId xmlns:p14="http://schemas.microsoft.com/office/powerpoint/2010/main" val="31530124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9C7079-9A25-4E9D-90DD-055A2F81D70B}"/>
              </a:ext>
            </a:extLst>
          </p:cNvPr>
          <p:cNvSpPr>
            <a:spLocks noGrp="1"/>
          </p:cNvSpPr>
          <p:nvPr>
            <p:ph idx="1"/>
          </p:nvPr>
        </p:nvSpPr>
        <p:spPr>
          <a:xfrm>
            <a:off x="737769" y="1521177"/>
            <a:ext cx="6069432" cy="4646101"/>
          </a:xfrm>
        </p:spPr>
        <p:txBody>
          <a:bodyPr/>
          <a:lstStyle/>
          <a:p>
            <a:pPr marL="171450" indent="-171450" algn="l" fontAlgn="base">
              <a:buFont typeface="Arial" panose="020B0604020202020204" pitchFamily="34" charset="0"/>
              <a:buChar char="•"/>
            </a:pPr>
            <a:r>
              <a:rPr lang="en-GB" sz="1600" i="0" dirty="0">
                <a:solidFill>
                  <a:schemeClr val="bg2"/>
                </a:solidFill>
                <a:effectLst/>
                <a:latin typeface="+mj-lt"/>
              </a:rPr>
              <a:t>Globally we have been short of cyber skills by about 40% for several years (according to the Department of Digital, Culture, Media and Sport and others).  </a:t>
            </a:r>
          </a:p>
          <a:p>
            <a:pPr marL="171450" indent="-171450" algn="l" fontAlgn="base">
              <a:buFont typeface="Arial" panose="020B0604020202020204" pitchFamily="34" charset="0"/>
              <a:buChar char="•"/>
            </a:pPr>
            <a:r>
              <a:rPr lang="en-GB" sz="1600" b="0" i="0" dirty="0">
                <a:solidFill>
                  <a:srgbClr val="283846"/>
                </a:solidFill>
                <a:effectLst/>
                <a:latin typeface="+mj-lt"/>
              </a:rPr>
              <a:t>This indicates that we are looking at a ‘lagging’ skills market and will always be short of scarce skills as the demand for digital and cyber skills grows. So, we need to look in non-traditional pools and train people to generate scarce cyber skills in 2022.   </a:t>
            </a:r>
          </a:p>
          <a:p>
            <a:pPr marL="171450" indent="-171450" algn="l" fontAlgn="base">
              <a:buFont typeface="Arial" panose="020B0604020202020204" pitchFamily="34" charset="0"/>
              <a:buChar char="•"/>
            </a:pPr>
            <a:r>
              <a:rPr lang="en-GB" sz="1600" b="0" i="0" dirty="0">
                <a:solidFill>
                  <a:srgbClr val="283846"/>
                </a:solidFill>
                <a:effectLst/>
                <a:latin typeface="+mj-lt"/>
              </a:rPr>
              <a:t>Alternative routes to cyber skills have looked at aptitude, curiosity, persistence and natural interest in cyber and digital. </a:t>
            </a:r>
          </a:p>
          <a:p>
            <a:pPr marL="479566" lvl="4" indent="-171450" fontAlgn="base"/>
            <a:r>
              <a:rPr lang="en-GB" sz="1600" b="0" i="0" dirty="0">
                <a:solidFill>
                  <a:srgbClr val="283846"/>
                </a:solidFill>
                <a:effectLst/>
                <a:latin typeface="+mj-lt"/>
              </a:rPr>
              <a:t>The results were astounding; drawing from a wide pool of people who hadn’t worked in cyber or STEM before - ranging from firefighters to chefs to beauticians - several hundred candidates were considered for 29 places, leading to 25 still in technical cyber jobs three years later. </a:t>
            </a:r>
          </a:p>
          <a:p>
            <a:pPr marL="171450" lvl="2" indent="-171450" fontAlgn="base">
              <a:buFont typeface="Arial" panose="020B0604020202020204" pitchFamily="34" charset="0"/>
              <a:buChar char="•"/>
            </a:pPr>
            <a:r>
              <a:rPr lang="en-GB" sz="1600" dirty="0">
                <a:solidFill>
                  <a:srgbClr val="283846"/>
                </a:solidFill>
                <a:latin typeface="+mj-lt"/>
              </a:rPr>
              <a:t>As will de-mystifying cyber and making it more relevant and accessible to the workforce as a whole. 2022 needs to be the year of using remote working to make cyber security a key enabler to organisations meeting their business objectives. </a:t>
            </a:r>
          </a:p>
          <a:p>
            <a:endParaRPr lang="en-GB" dirty="0"/>
          </a:p>
        </p:txBody>
      </p:sp>
      <p:sp>
        <p:nvSpPr>
          <p:cNvPr id="3" name="Title 2">
            <a:extLst>
              <a:ext uri="{FF2B5EF4-FFF2-40B4-BE49-F238E27FC236}">
                <a16:creationId xmlns:a16="http://schemas.microsoft.com/office/drawing/2014/main" id="{83868BD0-4E7B-45B7-9928-F0AFD96F2A15}"/>
              </a:ext>
            </a:extLst>
          </p:cNvPr>
          <p:cNvSpPr>
            <a:spLocks noGrp="1"/>
          </p:cNvSpPr>
          <p:nvPr>
            <p:ph type="title"/>
          </p:nvPr>
        </p:nvSpPr>
        <p:spPr/>
        <p:txBody>
          <a:bodyPr/>
          <a:lstStyle/>
          <a:p>
            <a:r>
              <a:rPr lang="en-US" dirty="0"/>
              <a:t>2. FIGHT FOR THE BEST PEOPLE </a:t>
            </a:r>
            <a:br>
              <a:rPr lang="en-US" dirty="0"/>
            </a:br>
            <a:r>
              <a:rPr lang="en-US" dirty="0"/>
              <a:t>    </a:t>
            </a:r>
            <a:r>
              <a:rPr lang="en-US" dirty="0">
                <a:solidFill>
                  <a:schemeClr val="bg2"/>
                </a:solidFill>
              </a:rPr>
              <a:t>And consider alternative routes to cyber skills</a:t>
            </a:r>
            <a:endParaRPr lang="en-GB" dirty="0">
              <a:solidFill>
                <a:schemeClr val="bg2"/>
              </a:solidFill>
            </a:endParaRPr>
          </a:p>
        </p:txBody>
      </p:sp>
      <p:pic>
        <p:nvPicPr>
          <p:cNvPr id="5" name="Picture 4">
            <a:extLst>
              <a:ext uri="{FF2B5EF4-FFF2-40B4-BE49-F238E27FC236}">
                <a16:creationId xmlns:a16="http://schemas.microsoft.com/office/drawing/2014/main" id="{6AB80A64-9291-4EAB-9A04-ACF7527CEDAF}"/>
              </a:ext>
            </a:extLst>
          </p:cNvPr>
          <p:cNvPicPr>
            <a:picLocks noChangeAspect="1"/>
          </p:cNvPicPr>
          <p:nvPr/>
        </p:nvPicPr>
        <p:blipFill>
          <a:blip r:embed="rId2"/>
          <a:stretch>
            <a:fillRect/>
          </a:stretch>
        </p:blipFill>
        <p:spPr>
          <a:xfrm>
            <a:off x="7346604" y="4838057"/>
            <a:ext cx="4614790" cy="540979"/>
          </a:xfrm>
          <a:prstGeom prst="rect">
            <a:avLst/>
          </a:prstGeom>
        </p:spPr>
      </p:pic>
      <p:pic>
        <p:nvPicPr>
          <p:cNvPr id="1026" name="Picture 2" descr="GCHQ unveils new exhibition in Scarborough - GCHQ.GOV.UK">
            <a:extLst>
              <a:ext uri="{FF2B5EF4-FFF2-40B4-BE49-F238E27FC236}">
                <a16:creationId xmlns:a16="http://schemas.microsoft.com/office/drawing/2014/main" id="{5D8AB14A-D197-4C5E-86F8-EF73C7ABC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604" y="1826721"/>
            <a:ext cx="4337396" cy="288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21280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B9B2A2C-55A7-4C4B-AFEA-363D51AB63B0}"/>
              </a:ext>
            </a:extLst>
          </p:cNvPr>
          <p:cNvPicPr>
            <a:picLocks noGrp="1" noChangeAspect="1"/>
          </p:cNvPicPr>
          <p:nvPr>
            <p:ph idx="1"/>
          </p:nvPr>
        </p:nvPicPr>
        <p:blipFill>
          <a:blip r:embed="rId2"/>
          <a:stretch>
            <a:fillRect/>
          </a:stretch>
        </p:blipFill>
        <p:spPr>
          <a:xfrm>
            <a:off x="620713" y="1748631"/>
            <a:ext cx="6553200" cy="3733800"/>
          </a:xfrm>
        </p:spPr>
      </p:pic>
      <p:sp>
        <p:nvSpPr>
          <p:cNvPr id="3" name="Title 2">
            <a:extLst>
              <a:ext uri="{FF2B5EF4-FFF2-40B4-BE49-F238E27FC236}">
                <a16:creationId xmlns:a16="http://schemas.microsoft.com/office/drawing/2014/main" id="{4945614C-AF94-47CF-96AD-D4D9F8D4291E}"/>
              </a:ext>
            </a:extLst>
          </p:cNvPr>
          <p:cNvSpPr>
            <a:spLocks noGrp="1"/>
          </p:cNvSpPr>
          <p:nvPr>
            <p:ph type="title"/>
          </p:nvPr>
        </p:nvSpPr>
        <p:spPr>
          <a:xfrm>
            <a:off x="737771" y="474329"/>
            <a:ext cx="10336629" cy="638650"/>
          </a:xfrm>
        </p:spPr>
        <p:txBody>
          <a:bodyPr/>
          <a:lstStyle/>
          <a:p>
            <a:r>
              <a:rPr lang="en-US" dirty="0"/>
              <a:t>3. PREPARE FOR THE WORST</a:t>
            </a:r>
            <a:br>
              <a:rPr lang="en-US" dirty="0"/>
            </a:br>
            <a:r>
              <a:rPr lang="en-US" dirty="0"/>
              <a:t>    </a:t>
            </a:r>
            <a:r>
              <a:rPr lang="en-US" dirty="0">
                <a:solidFill>
                  <a:schemeClr val="bg2"/>
                </a:solidFill>
              </a:rPr>
              <a:t>Simulation and exercising is a hugely undervalued technique</a:t>
            </a:r>
            <a:endParaRPr lang="en-GB" dirty="0">
              <a:solidFill>
                <a:schemeClr val="bg2"/>
              </a:solidFill>
            </a:endParaRPr>
          </a:p>
        </p:txBody>
      </p:sp>
      <p:pic>
        <p:nvPicPr>
          <p:cNvPr id="5" name="Picture 4">
            <a:extLst>
              <a:ext uri="{FF2B5EF4-FFF2-40B4-BE49-F238E27FC236}">
                <a16:creationId xmlns:a16="http://schemas.microsoft.com/office/drawing/2014/main" id="{EF0AB478-6CF7-429B-8854-EC43D62F94D3}"/>
              </a:ext>
            </a:extLst>
          </p:cNvPr>
          <p:cNvPicPr>
            <a:picLocks noChangeAspect="1"/>
          </p:cNvPicPr>
          <p:nvPr/>
        </p:nvPicPr>
        <p:blipFill>
          <a:blip r:embed="rId3"/>
          <a:stretch>
            <a:fillRect/>
          </a:stretch>
        </p:blipFill>
        <p:spPr>
          <a:xfrm>
            <a:off x="7300913" y="2267743"/>
            <a:ext cx="4438650" cy="2695575"/>
          </a:xfrm>
          <a:prstGeom prst="rect">
            <a:avLst/>
          </a:prstGeom>
        </p:spPr>
      </p:pic>
    </p:spTree>
    <p:extLst>
      <p:ext uri="{BB962C8B-B14F-4D97-AF65-F5344CB8AC3E}">
        <p14:creationId xmlns:p14="http://schemas.microsoft.com/office/powerpoint/2010/main" val="221021993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AB5524-56E1-4988-8657-C78D36E3BE2C}"/>
              </a:ext>
            </a:extLst>
          </p:cNvPr>
          <p:cNvSpPr>
            <a:spLocks noGrp="1"/>
          </p:cNvSpPr>
          <p:nvPr>
            <p:ph type="title"/>
          </p:nvPr>
        </p:nvSpPr>
        <p:spPr/>
        <p:txBody>
          <a:bodyPr/>
          <a:lstStyle/>
          <a:p>
            <a:r>
              <a:rPr lang="en-US" dirty="0"/>
              <a:t>4. AUTOMATE</a:t>
            </a:r>
            <a:br>
              <a:rPr lang="en-US" dirty="0"/>
            </a:br>
            <a:r>
              <a:rPr lang="en-US" dirty="0"/>
              <a:t>   </a:t>
            </a:r>
            <a:r>
              <a:rPr lang="en-US" dirty="0">
                <a:solidFill>
                  <a:schemeClr val="bg2"/>
                </a:solidFill>
              </a:rPr>
              <a:t>..and liberate your technical teams </a:t>
            </a:r>
            <a:endParaRPr lang="en-GB" dirty="0">
              <a:solidFill>
                <a:schemeClr val="bg2"/>
              </a:solidFill>
            </a:endParaRPr>
          </a:p>
        </p:txBody>
      </p:sp>
      <p:pic>
        <p:nvPicPr>
          <p:cNvPr id="4" name="Picture 3">
            <a:extLst>
              <a:ext uri="{FF2B5EF4-FFF2-40B4-BE49-F238E27FC236}">
                <a16:creationId xmlns:a16="http://schemas.microsoft.com/office/drawing/2014/main" id="{1236CD0F-C606-4B9D-BF58-EA8C5CA5F2FE}"/>
              </a:ext>
            </a:extLst>
          </p:cNvPr>
          <p:cNvPicPr>
            <a:picLocks noChangeAspect="1"/>
          </p:cNvPicPr>
          <p:nvPr/>
        </p:nvPicPr>
        <p:blipFill>
          <a:blip r:embed="rId2"/>
          <a:stretch>
            <a:fillRect/>
          </a:stretch>
        </p:blipFill>
        <p:spPr>
          <a:xfrm>
            <a:off x="776669" y="1587717"/>
            <a:ext cx="3757553" cy="26031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851AB18-ED1B-4BA3-B1A5-9B827019464B}"/>
              </a:ext>
            </a:extLst>
          </p:cNvPr>
          <p:cNvPicPr>
            <a:picLocks noChangeAspect="1"/>
          </p:cNvPicPr>
          <p:nvPr/>
        </p:nvPicPr>
        <p:blipFill>
          <a:blip r:embed="rId3"/>
          <a:stretch>
            <a:fillRect/>
          </a:stretch>
        </p:blipFill>
        <p:spPr>
          <a:xfrm>
            <a:off x="1848167" y="2068008"/>
            <a:ext cx="3757553" cy="260315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5AE2F70-BD16-488E-A7A9-2C04804A7D78}"/>
              </a:ext>
            </a:extLst>
          </p:cNvPr>
          <p:cNvPicPr>
            <a:picLocks noChangeAspect="1"/>
          </p:cNvPicPr>
          <p:nvPr/>
        </p:nvPicPr>
        <p:blipFill>
          <a:blip r:embed="rId4"/>
          <a:stretch>
            <a:fillRect/>
          </a:stretch>
        </p:blipFill>
        <p:spPr>
          <a:xfrm>
            <a:off x="2751094" y="3013291"/>
            <a:ext cx="3757553" cy="260315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2A477DB-35A6-49B3-B554-0263DE702EFD}"/>
              </a:ext>
            </a:extLst>
          </p:cNvPr>
          <p:cNvPicPr>
            <a:picLocks noChangeAspect="1"/>
          </p:cNvPicPr>
          <p:nvPr/>
        </p:nvPicPr>
        <p:blipFill>
          <a:blip r:embed="rId5"/>
          <a:stretch>
            <a:fillRect/>
          </a:stretch>
        </p:blipFill>
        <p:spPr>
          <a:xfrm>
            <a:off x="6769798" y="1587717"/>
            <a:ext cx="3757553" cy="260315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1D51528-CE2B-4CBE-9A7E-EE9B06790DAD}"/>
              </a:ext>
            </a:extLst>
          </p:cNvPr>
          <p:cNvPicPr>
            <a:picLocks noChangeAspect="1"/>
          </p:cNvPicPr>
          <p:nvPr/>
        </p:nvPicPr>
        <p:blipFill>
          <a:blip r:embed="rId6"/>
          <a:stretch>
            <a:fillRect/>
          </a:stretch>
        </p:blipFill>
        <p:spPr>
          <a:xfrm>
            <a:off x="7524761" y="2068008"/>
            <a:ext cx="3757553" cy="2603159"/>
          </a:xfrm>
          <a:prstGeom prst="rect">
            <a:avLst/>
          </a:prstGeom>
        </p:spPr>
      </p:pic>
      <p:pic>
        <p:nvPicPr>
          <p:cNvPr id="9" name="Picture 8">
            <a:extLst>
              <a:ext uri="{FF2B5EF4-FFF2-40B4-BE49-F238E27FC236}">
                <a16:creationId xmlns:a16="http://schemas.microsoft.com/office/drawing/2014/main" id="{00E588EE-8A46-47A5-A1F8-66D06B0C3BB8}"/>
              </a:ext>
            </a:extLst>
          </p:cNvPr>
          <p:cNvPicPr>
            <a:picLocks noChangeAspect="1"/>
          </p:cNvPicPr>
          <p:nvPr/>
        </p:nvPicPr>
        <p:blipFill>
          <a:blip r:embed="rId7"/>
          <a:stretch>
            <a:fillRect/>
          </a:stretch>
        </p:blipFill>
        <p:spPr>
          <a:xfrm>
            <a:off x="8046510" y="3022852"/>
            <a:ext cx="3757553" cy="2603159"/>
          </a:xfrm>
          <a:prstGeom prst="rect">
            <a:avLst/>
          </a:prstGeom>
        </p:spPr>
      </p:pic>
    </p:spTree>
    <p:extLst>
      <p:ext uri="{BB962C8B-B14F-4D97-AF65-F5344CB8AC3E}">
        <p14:creationId xmlns:p14="http://schemas.microsoft.com/office/powerpoint/2010/main" val="172675570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6E5060-5EF1-43F0-861D-2A7BFCA4FC7E}"/>
              </a:ext>
            </a:extLst>
          </p:cNvPr>
          <p:cNvSpPr>
            <a:spLocks noGrp="1"/>
          </p:cNvSpPr>
          <p:nvPr>
            <p:ph type="title"/>
          </p:nvPr>
        </p:nvSpPr>
        <p:spPr/>
        <p:txBody>
          <a:bodyPr/>
          <a:lstStyle/>
          <a:p>
            <a:r>
              <a:rPr lang="en-US" dirty="0"/>
              <a:t>Thank you…</a:t>
            </a:r>
            <a:endParaRPr lang="en-GB" dirty="0"/>
          </a:p>
        </p:txBody>
      </p:sp>
      <p:pic>
        <p:nvPicPr>
          <p:cNvPr id="7" name="Picture 6">
            <a:extLst>
              <a:ext uri="{FF2B5EF4-FFF2-40B4-BE49-F238E27FC236}">
                <a16:creationId xmlns:a16="http://schemas.microsoft.com/office/drawing/2014/main" id="{DB01B425-F37D-44E1-9C98-2116F62187B6}"/>
              </a:ext>
            </a:extLst>
          </p:cNvPr>
          <p:cNvPicPr>
            <a:picLocks noChangeAspect="1"/>
          </p:cNvPicPr>
          <p:nvPr/>
        </p:nvPicPr>
        <p:blipFill>
          <a:blip r:embed="rId2"/>
          <a:stretch>
            <a:fillRect/>
          </a:stretch>
        </p:blipFill>
        <p:spPr>
          <a:xfrm>
            <a:off x="4690709" y="1939564"/>
            <a:ext cx="2333625" cy="3257550"/>
          </a:xfrm>
          <a:prstGeom prst="rect">
            <a:avLst/>
          </a:prstGeom>
        </p:spPr>
      </p:pic>
    </p:spTree>
    <p:extLst>
      <p:ext uri="{BB962C8B-B14F-4D97-AF65-F5344CB8AC3E}">
        <p14:creationId xmlns:p14="http://schemas.microsoft.com/office/powerpoint/2010/main" val="171780546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BBBD75D9-7C42-451F-A871-60F69D77C5CE}"/>
              </a:ext>
            </a:extLst>
          </p:cNvPr>
          <p:cNvSpPr txBox="1">
            <a:spLocks/>
          </p:cNvSpPr>
          <p:nvPr/>
        </p:nvSpPr>
        <p:spPr>
          <a:xfrm>
            <a:off x="11465506" y="6375400"/>
            <a:ext cx="600075" cy="365125"/>
          </a:xfrm>
          <a:prstGeom prst="rect">
            <a:avLst/>
          </a:prstGeom>
        </p:spPr>
        <p:txBody>
          <a:bodyPr/>
          <a:lstStyle>
            <a:defPPr>
              <a:defRPr lang="en-US"/>
            </a:defPPr>
            <a:lvl1pPr marL="0" algn="l" defTabSz="1135376" rtl="0" eaLnBrk="1" latinLnBrk="0" hangingPunct="1">
              <a:defRPr sz="2235" kern="1200">
                <a:solidFill>
                  <a:schemeClr val="tx1"/>
                </a:solidFill>
                <a:latin typeface="+mn-lt"/>
                <a:ea typeface="+mn-ea"/>
                <a:cs typeface="+mn-cs"/>
              </a:defRPr>
            </a:lvl1pPr>
            <a:lvl2pPr marL="567688" algn="l" defTabSz="1135376" rtl="0" eaLnBrk="1" latinLnBrk="0" hangingPunct="1">
              <a:defRPr sz="2235" kern="1200">
                <a:solidFill>
                  <a:schemeClr val="tx1"/>
                </a:solidFill>
                <a:latin typeface="+mn-lt"/>
                <a:ea typeface="+mn-ea"/>
                <a:cs typeface="+mn-cs"/>
              </a:defRPr>
            </a:lvl2pPr>
            <a:lvl3pPr marL="1135376" algn="l" defTabSz="1135376" rtl="0" eaLnBrk="1" latinLnBrk="0" hangingPunct="1">
              <a:defRPr sz="2235" kern="1200">
                <a:solidFill>
                  <a:schemeClr val="tx1"/>
                </a:solidFill>
                <a:latin typeface="+mn-lt"/>
                <a:ea typeface="+mn-ea"/>
                <a:cs typeface="+mn-cs"/>
              </a:defRPr>
            </a:lvl3pPr>
            <a:lvl4pPr marL="1703064" algn="l" defTabSz="1135376" rtl="0" eaLnBrk="1" latinLnBrk="0" hangingPunct="1">
              <a:defRPr sz="2235" kern="1200">
                <a:solidFill>
                  <a:schemeClr val="tx1"/>
                </a:solidFill>
                <a:latin typeface="+mn-lt"/>
                <a:ea typeface="+mn-ea"/>
                <a:cs typeface="+mn-cs"/>
              </a:defRPr>
            </a:lvl4pPr>
            <a:lvl5pPr marL="2270753" algn="l" defTabSz="1135376" rtl="0" eaLnBrk="1" latinLnBrk="0" hangingPunct="1">
              <a:defRPr sz="2235" kern="1200">
                <a:solidFill>
                  <a:schemeClr val="tx1"/>
                </a:solidFill>
                <a:latin typeface="+mn-lt"/>
                <a:ea typeface="+mn-ea"/>
                <a:cs typeface="+mn-cs"/>
              </a:defRPr>
            </a:lvl5pPr>
            <a:lvl6pPr marL="2838440" algn="l" defTabSz="1135376" rtl="0" eaLnBrk="1" latinLnBrk="0" hangingPunct="1">
              <a:defRPr sz="2235" kern="1200">
                <a:solidFill>
                  <a:schemeClr val="tx1"/>
                </a:solidFill>
                <a:latin typeface="+mn-lt"/>
                <a:ea typeface="+mn-ea"/>
                <a:cs typeface="+mn-cs"/>
              </a:defRPr>
            </a:lvl6pPr>
            <a:lvl7pPr marL="3406128" algn="l" defTabSz="1135376" rtl="0" eaLnBrk="1" latinLnBrk="0" hangingPunct="1">
              <a:defRPr sz="2235" kern="1200">
                <a:solidFill>
                  <a:schemeClr val="tx1"/>
                </a:solidFill>
                <a:latin typeface="+mn-lt"/>
                <a:ea typeface="+mn-ea"/>
                <a:cs typeface="+mn-cs"/>
              </a:defRPr>
            </a:lvl7pPr>
            <a:lvl8pPr marL="3973816" algn="l" defTabSz="1135376" rtl="0" eaLnBrk="1" latinLnBrk="0" hangingPunct="1">
              <a:defRPr sz="2235" kern="1200">
                <a:solidFill>
                  <a:schemeClr val="tx1"/>
                </a:solidFill>
                <a:latin typeface="+mn-lt"/>
                <a:ea typeface="+mn-ea"/>
                <a:cs typeface="+mn-cs"/>
              </a:defRPr>
            </a:lvl8pPr>
            <a:lvl9pPr marL="4541504" algn="l" defTabSz="1135376" rtl="0" eaLnBrk="1" latinLnBrk="0" hangingPunct="1">
              <a:defRPr sz="2235" kern="1200">
                <a:solidFill>
                  <a:schemeClr val="tx1"/>
                </a:solidFill>
                <a:latin typeface="+mn-lt"/>
                <a:ea typeface="+mn-ea"/>
                <a:cs typeface="+mn-cs"/>
              </a:defRPr>
            </a:lvl9pPr>
          </a:lstStyle>
          <a:p>
            <a:fld id="{0ED75E6B-390C-4B2A-BCD4-1F8E16A52108}" type="slidenum">
              <a:rPr lang="en-GB" smtClean="0"/>
              <a:pPr/>
              <a:t>2</a:t>
            </a:fld>
            <a:endParaRPr lang="en-GB" dirty="0"/>
          </a:p>
        </p:txBody>
      </p:sp>
      <p:sp>
        <p:nvSpPr>
          <p:cNvPr id="13" name="Rectangle 12">
            <a:extLst>
              <a:ext uri="{FF2B5EF4-FFF2-40B4-BE49-F238E27FC236}">
                <a16:creationId xmlns:a16="http://schemas.microsoft.com/office/drawing/2014/main" id="{F1EEEF0C-C5DE-4754-A70E-4C1303CE014B}"/>
              </a:ext>
            </a:extLst>
          </p:cNvPr>
          <p:cNvSpPr/>
          <p:nvPr/>
        </p:nvSpPr>
        <p:spPr>
          <a:xfrm>
            <a:off x="888419" y="1994175"/>
            <a:ext cx="2540000" cy="2495826"/>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solidFill>
              </a:rPr>
              <a:t>Pace of change</a:t>
            </a:r>
          </a:p>
        </p:txBody>
      </p:sp>
      <p:sp>
        <p:nvSpPr>
          <p:cNvPr id="14" name="Rectangle 13">
            <a:extLst>
              <a:ext uri="{FF2B5EF4-FFF2-40B4-BE49-F238E27FC236}">
                <a16:creationId xmlns:a16="http://schemas.microsoft.com/office/drawing/2014/main" id="{8CCFDF2F-8768-4C33-A86E-C99CA3DBF46A}"/>
              </a:ext>
            </a:extLst>
          </p:cNvPr>
          <p:cNvSpPr/>
          <p:nvPr/>
        </p:nvSpPr>
        <p:spPr>
          <a:xfrm>
            <a:off x="8809457" y="1994175"/>
            <a:ext cx="2540000" cy="2495826"/>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solidFill>
              </a:rPr>
              <a:t>Increasing complexity </a:t>
            </a:r>
          </a:p>
        </p:txBody>
      </p:sp>
      <p:sp>
        <p:nvSpPr>
          <p:cNvPr id="15" name="Rectangle 14">
            <a:extLst>
              <a:ext uri="{FF2B5EF4-FFF2-40B4-BE49-F238E27FC236}">
                <a16:creationId xmlns:a16="http://schemas.microsoft.com/office/drawing/2014/main" id="{1768A3DA-96A3-4C52-BD60-27D949D45939}"/>
              </a:ext>
            </a:extLst>
          </p:cNvPr>
          <p:cNvSpPr/>
          <p:nvPr/>
        </p:nvSpPr>
        <p:spPr>
          <a:xfrm>
            <a:off x="4848938" y="1994175"/>
            <a:ext cx="2540000" cy="2495826"/>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solidFill>
              </a:rPr>
              <a:t>Regulation </a:t>
            </a:r>
          </a:p>
        </p:txBody>
      </p:sp>
      <p:sp>
        <p:nvSpPr>
          <p:cNvPr id="16" name="Plus Sign 15">
            <a:extLst>
              <a:ext uri="{FF2B5EF4-FFF2-40B4-BE49-F238E27FC236}">
                <a16:creationId xmlns:a16="http://schemas.microsoft.com/office/drawing/2014/main" id="{23E1113E-9301-4311-A844-04C617A71EB8}"/>
              </a:ext>
            </a:extLst>
          </p:cNvPr>
          <p:cNvSpPr/>
          <p:nvPr/>
        </p:nvSpPr>
        <p:spPr>
          <a:xfrm>
            <a:off x="3587954" y="2655951"/>
            <a:ext cx="1122584" cy="10541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Plus Sign 16">
            <a:extLst>
              <a:ext uri="{FF2B5EF4-FFF2-40B4-BE49-F238E27FC236}">
                <a16:creationId xmlns:a16="http://schemas.microsoft.com/office/drawing/2014/main" id="{2E96C4AE-7B68-4BB5-BD3B-FE2670494289}"/>
              </a:ext>
            </a:extLst>
          </p:cNvPr>
          <p:cNvSpPr/>
          <p:nvPr/>
        </p:nvSpPr>
        <p:spPr>
          <a:xfrm>
            <a:off x="7503062" y="2655951"/>
            <a:ext cx="1122584" cy="10541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0FF6018-A75F-4EE0-974A-82FCB0FDD7FF}"/>
              </a:ext>
            </a:extLst>
          </p:cNvPr>
          <p:cNvSpPr/>
          <p:nvPr/>
        </p:nvSpPr>
        <p:spPr>
          <a:xfrm>
            <a:off x="1408090" y="5328433"/>
            <a:ext cx="9070438" cy="954107"/>
          </a:xfrm>
          <a:prstGeom prst="rect">
            <a:avLst/>
          </a:prstGeom>
        </p:spPr>
        <p:txBody>
          <a:bodyPr wrap="square">
            <a:spAutoFit/>
          </a:bodyPr>
          <a:lstStyle/>
          <a:p>
            <a:pPr algn="ctr"/>
            <a:r>
              <a:rPr lang="en-GB" sz="2800" i="1" dirty="0"/>
              <a:t>“…in this new era of perpetual change that we’re living in, two years might as well be a lifetime…”</a:t>
            </a:r>
          </a:p>
        </p:txBody>
      </p:sp>
      <p:sp>
        <p:nvSpPr>
          <p:cNvPr id="19" name="Title 7">
            <a:extLst>
              <a:ext uri="{FF2B5EF4-FFF2-40B4-BE49-F238E27FC236}">
                <a16:creationId xmlns:a16="http://schemas.microsoft.com/office/drawing/2014/main" id="{D2F66332-558A-430D-8AF5-32A8F5D8B27B}"/>
              </a:ext>
            </a:extLst>
          </p:cNvPr>
          <p:cNvSpPr>
            <a:spLocks noGrp="1"/>
          </p:cNvSpPr>
          <p:nvPr>
            <p:ph type="title"/>
          </p:nvPr>
        </p:nvSpPr>
        <p:spPr>
          <a:xfrm>
            <a:off x="737771" y="474329"/>
            <a:ext cx="8909467" cy="638650"/>
          </a:xfrm>
        </p:spPr>
        <p:txBody>
          <a:bodyPr>
            <a:noAutofit/>
          </a:bodyPr>
          <a:lstStyle/>
          <a:p>
            <a:r>
              <a:rPr lang="en-GB" dirty="0"/>
              <a:t>Adapt or die</a:t>
            </a:r>
          </a:p>
        </p:txBody>
      </p:sp>
    </p:spTree>
    <p:extLst>
      <p:ext uri="{BB962C8B-B14F-4D97-AF65-F5344CB8AC3E}">
        <p14:creationId xmlns:p14="http://schemas.microsoft.com/office/powerpoint/2010/main" val="1078487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25DF6C-B04F-4669-84B8-2376F111F08F}"/>
              </a:ext>
            </a:extLst>
          </p:cNvPr>
          <p:cNvSpPr>
            <a:spLocks noGrp="1"/>
          </p:cNvSpPr>
          <p:nvPr>
            <p:ph type="title"/>
          </p:nvPr>
        </p:nvSpPr>
        <p:spPr/>
        <p:txBody>
          <a:bodyPr/>
          <a:lstStyle/>
          <a:p>
            <a:r>
              <a:rPr lang="en-US" i="1" dirty="0"/>
              <a:t>“The pace of change has never been this fast before, but it will never be this slow again”</a:t>
            </a:r>
            <a:endParaRPr lang="en-GB" i="1" dirty="0"/>
          </a:p>
        </p:txBody>
      </p:sp>
      <p:sp>
        <p:nvSpPr>
          <p:cNvPr id="8" name="Content Placeholder 3">
            <a:extLst>
              <a:ext uri="{FF2B5EF4-FFF2-40B4-BE49-F238E27FC236}">
                <a16:creationId xmlns:a16="http://schemas.microsoft.com/office/drawing/2014/main" id="{D46A4845-2B67-487D-BDDA-065F190449DE}"/>
              </a:ext>
            </a:extLst>
          </p:cNvPr>
          <p:cNvSpPr txBox="1">
            <a:spLocks/>
          </p:cNvSpPr>
          <p:nvPr/>
        </p:nvSpPr>
        <p:spPr>
          <a:xfrm>
            <a:off x="1480129" y="1694585"/>
            <a:ext cx="2020453" cy="1923700"/>
          </a:xfrm>
          <a:prstGeom prst="rect">
            <a:avLst/>
          </a:prstGeom>
        </p:spPr>
        <p:txBody>
          <a:bodyPr anchor="ctr">
            <a:normAutofit/>
          </a:bodyPr>
          <a:lstStyle>
            <a:lvl1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rgbClr val="49BED8"/>
                </a:solidFill>
                <a:latin typeface="+mn-lt"/>
                <a:ea typeface="+mn-ea"/>
                <a:cs typeface="+mn-cs"/>
              </a:defRPr>
            </a:lvl1pPr>
            <a:lvl2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chemeClr val="tx1"/>
                </a:solidFill>
                <a:latin typeface="+mn-lt"/>
                <a:ea typeface="+mn-ea"/>
                <a:cs typeface="+mn-cs"/>
              </a:defRPr>
            </a:lvl2pPr>
            <a:lvl3pPr marL="0" indent="0" algn="l" defTabSz="154058" rtl="0" eaLnBrk="1" latinLnBrk="0" hangingPunct="1">
              <a:lnSpc>
                <a:spcPct val="100000"/>
              </a:lnSpc>
              <a:spcBef>
                <a:spcPts val="600"/>
              </a:spcBef>
              <a:spcAft>
                <a:spcPts val="0"/>
              </a:spcAft>
              <a:buClrTx/>
              <a:buFont typeface="Arial" panose="020B0604020202020204" pitchFamily="34" charset="0"/>
              <a:buNone/>
              <a:defRPr sz="1050" kern="1200">
                <a:solidFill>
                  <a:schemeClr val="tx1"/>
                </a:solidFill>
                <a:latin typeface="+mn-lt"/>
                <a:ea typeface="+mn-ea"/>
                <a:cs typeface="+mn-cs"/>
              </a:defRPr>
            </a:lvl3pPr>
            <a:lvl4pPr marL="154584" indent="-156785" algn="l" defTabSz="154058" rtl="0" eaLnBrk="1" latinLnBrk="0" hangingPunct="1">
              <a:lnSpc>
                <a:spcPct val="100000"/>
              </a:lnSpc>
              <a:spcBef>
                <a:spcPts val="600"/>
              </a:spcBef>
              <a:spcAft>
                <a:spcPts val="0"/>
              </a:spcAft>
              <a:buClrTx/>
              <a:buFont typeface="Arial" panose="020B0604020202020204" pitchFamily="34" charset="0"/>
              <a:buChar char="•"/>
              <a:defRPr sz="1050" kern="1200">
                <a:solidFill>
                  <a:schemeClr val="tx1"/>
                </a:solidFill>
                <a:latin typeface="+mn-lt"/>
                <a:ea typeface="+mn-ea"/>
                <a:cs typeface="+mn-cs"/>
              </a:defRPr>
            </a:lvl4pPr>
            <a:lvl5pPr marL="308116" indent="-157675" algn="l" defTabSz="154058" rtl="0" eaLnBrk="1" latinLnBrk="0" hangingPunct="1">
              <a:lnSpc>
                <a:spcPct val="100000"/>
              </a:lnSpc>
              <a:spcBef>
                <a:spcPts val="600"/>
              </a:spcBef>
              <a:spcAft>
                <a:spcPts val="0"/>
              </a:spcAft>
              <a:buClrTx/>
              <a:buSzPct val="100000"/>
              <a:buFont typeface="Arial" panose="020B0604020202020204" pitchFamily="34" charset="0"/>
              <a:buChar char="-"/>
              <a:defRPr sz="1050" kern="1200">
                <a:solidFill>
                  <a:schemeClr val="tx1"/>
                </a:solidFill>
                <a:latin typeface="+mn-lt"/>
                <a:ea typeface="+mn-ea"/>
                <a:cs typeface="+mn-cs"/>
              </a:defRPr>
            </a:lvl5pPr>
            <a:lvl6pPr marL="464900" indent="-156785"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Char char="§"/>
              <a:defRPr sz="944" kern="1200">
                <a:solidFill>
                  <a:schemeClr val="tx1"/>
                </a:solidFill>
                <a:latin typeface="+mn-lt"/>
                <a:ea typeface="+mn-ea"/>
                <a:cs typeface="+mn-cs"/>
              </a:defRPr>
            </a:lvl6pPr>
            <a:lvl7pPr marL="618335" indent="-15767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7pPr>
            <a:lvl8pPr marL="771652" indent="-15678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8pPr>
            <a:lvl9pPr marL="154058" indent="0"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None/>
              <a:defRPr sz="944" kern="1200">
                <a:solidFill>
                  <a:schemeClr val="tx1"/>
                </a:solidFill>
                <a:latin typeface="+mn-lt"/>
                <a:ea typeface="+mn-ea"/>
                <a:cs typeface="+mn-cs"/>
              </a:defRPr>
            </a:lvl9pPr>
          </a:lstStyle>
          <a:p>
            <a:r>
              <a:rPr lang="en-GB" sz="6000" dirty="0"/>
              <a:t>66%</a:t>
            </a:r>
          </a:p>
        </p:txBody>
      </p:sp>
      <p:sp>
        <p:nvSpPr>
          <p:cNvPr id="9" name="Content Placeholder 3">
            <a:extLst>
              <a:ext uri="{FF2B5EF4-FFF2-40B4-BE49-F238E27FC236}">
                <a16:creationId xmlns:a16="http://schemas.microsoft.com/office/drawing/2014/main" id="{6E4C78DA-0A67-4EA1-9A96-D96474D873FA}"/>
              </a:ext>
            </a:extLst>
          </p:cNvPr>
          <p:cNvSpPr txBox="1">
            <a:spLocks/>
          </p:cNvSpPr>
          <p:nvPr/>
        </p:nvSpPr>
        <p:spPr>
          <a:xfrm>
            <a:off x="4934781" y="814138"/>
            <a:ext cx="6024654" cy="370959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41E4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rgbClr val="041E42"/>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rgbClr val="041E42"/>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rgbClr val="041E42"/>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rgbClr val="041E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bg2"/>
                </a:solidFill>
              </a:rPr>
              <a:t>I expect some prominent companies in financial services to fail because they are unable to keep pace with change</a:t>
            </a:r>
          </a:p>
        </p:txBody>
      </p:sp>
      <p:sp>
        <p:nvSpPr>
          <p:cNvPr id="10" name="Content Placeholder 3">
            <a:extLst>
              <a:ext uri="{FF2B5EF4-FFF2-40B4-BE49-F238E27FC236}">
                <a16:creationId xmlns:a16="http://schemas.microsoft.com/office/drawing/2014/main" id="{53325C8B-3704-4407-8877-8D5812C7ABEC}"/>
              </a:ext>
            </a:extLst>
          </p:cNvPr>
          <p:cNvSpPr txBox="1">
            <a:spLocks/>
          </p:cNvSpPr>
          <p:nvPr/>
        </p:nvSpPr>
        <p:spPr>
          <a:xfrm>
            <a:off x="1450239" y="3391706"/>
            <a:ext cx="2251361" cy="1385455"/>
          </a:xfrm>
          <a:prstGeom prst="rect">
            <a:avLst/>
          </a:prstGeom>
        </p:spPr>
        <p:txBody>
          <a:bodyPr anchor="ctr">
            <a:normAutofit/>
          </a:bodyPr>
          <a:lstStyle>
            <a:lvl1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rgbClr val="49BED8"/>
                </a:solidFill>
                <a:latin typeface="+mn-lt"/>
                <a:ea typeface="+mn-ea"/>
                <a:cs typeface="+mn-cs"/>
              </a:defRPr>
            </a:lvl1pPr>
            <a:lvl2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chemeClr val="tx1"/>
                </a:solidFill>
                <a:latin typeface="+mn-lt"/>
                <a:ea typeface="+mn-ea"/>
                <a:cs typeface="+mn-cs"/>
              </a:defRPr>
            </a:lvl2pPr>
            <a:lvl3pPr marL="0" indent="0" algn="l" defTabSz="154058" rtl="0" eaLnBrk="1" latinLnBrk="0" hangingPunct="1">
              <a:lnSpc>
                <a:spcPct val="100000"/>
              </a:lnSpc>
              <a:spcBef>
                <a:spcPts val="600"/>
              </a:spcBef>
              <a:spcAft>
                <a:spcPts val="0"/>
              </a:spcAft>
              <a:buClrTx/>
              <a:buFont typeface="Arial" panose="020B0604020202020204" pitchFamily="34" charset="0"/>
              <a:buNone/>
              <a:defRPr sz="1050" kern="1200">
                <a:solidFill>
                  <a:schemeClr val="tx1"/>
                </a:solidFill>
                <a:latin typeface="+mn-lt"/>
                <a:ea typeface="+mn-ea"/>
                <a:cs typeface="+mn-cs"/>
              </a:defRPr>
            </a:lvl3pPr>
            <a:lvl4pPr marL="154584" indent="-156785" algn="l" defTabSz="154058" rtl="0" eaLnBrk="1" latinLnBrk="0" hangingPunct="1">
              <a:lnSpc>
                <a:spcPct val="100000"/>
              </a:lnSpc>
              <a:spcBef>
                <a:spcPts val="600"/>
              </a:spcBef>
              <a:spcAft>
                <a:spcPts val="0"/>
              </a:spcAft>
              <a:buClrTx/>
              <a:buFont typeface="Arial" panose="020B0604020202020204" pitchFamily="34" charset="0"/>
              <a:buChar char="•"/>
              <a:defRPr sz="1050" kern="1200">
                <a:solidFill>
                  <a:schemeClr val="tx1"/>
                </a:solidFill>
                <a:latin typeface="+mn-lt"/>
                <a:ea typeface="+mn-ea"/>
                <a:cs typeface="+mn-cs"/>
              </a:defRPr>
            </a:lvl4pPr>
            <a:lvl5pPr marL="308116" indent="-157675" algn="l" defTabSz="154058" rtl="0" eaLnBrk="1" latinLnBrk="0" hangingPunct="1">
              <a:lnSpc>
                <a:spcPct val="100000"/>
              </a:lnSpc>
              <a:spcBef>
                <a:spcPts val="600"/>
              </a:spcBef>
              <a:spcAft>
                <a:spcPts val="0"/>
              </a:spcAft>
              <a:buClrTx/>
              <a:buSzPct val="100000"/>
              <a:buFont typeface="Arial" panose="020B0604020202020204" pitchFamily="34" charset="0"/>
              <a:buChar char="-"/>
              <a:defRPr sz="1050" kern="1200">
                <a:solidFill>
                  <a:schemeClr val="tx1"/>
                </a:solidFill>
                <a:latin typeface="+mn-lt"/>
                <a:ea typeface="+mn-ea"/>
                <a:cs typeface="+mn-cs"/>
              </a:defRPr>
            </a:lvl5pPr>
            <a:lvl6pPr marL="464900" indent="-156785"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Char char="§"/>
              <a:defRPr sz="944" kern="1200">
                <a:solidFill>
                  <a:schemeClr val="tx1"/>
                </a:solidFill>
                <a:latin typeface="+mn-lt"/>
                <a:ea typeface="+mn-ea"/>
                <a:cs typeface="+mn-cs"/>
              </a:defRPr>
            </a:lvl6pPr>
            <a:lvl7pPr marL="618335" indent="-15767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7pPr>
            <a:lvl8pPr marL="771652" indent="-15678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8pPr>
            <a:lvl9pPr marL="154058" indent="0"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None/>
              <a:defRPr sz="944" kern="1200">
                <a:solidFill>
                  <a:schemeClr val="tx1"/>
                </a:solidFill>
                <a:latin typeface="+mn-lt"/>
                <a:ea typeface="+mn-ea"/>
                <a:cs typeface="+mn-cs"/>
              </a:defRPr>
            </a:lvl9pPr>
          </a:lstStyle>
          <a:p>
            <a:r>
              <a:rPr lang="en-GB" sz="6000" dirty="0"/>
              <a:t>68%</a:t>
            </a:r>
          </a:p>
        </p:txBody>
      </p:sp>
      <p:sp>
        <p:nvSpPr>
          <p:cNvPr id="11" name="Content Placeholder 3">
            <a:extLst>
              <a:ext uri="{FF2B5EF4-FFF2-40B4-BE49-F238E27FC236}">
                <a16:creationId xmlns:a16="http://schemas.microsoft.com/office/drawing/2014/main" id="{C04CDEE9-2FC8-457B-80C7-4A59F4D99343}"/>
              </a:ext>
            </a:extLst>
          </p:cNvPr>
          <p:cNvSpPr txBox="1">
            <a:spLocks/>
          </p:cNvSpPr>
          <p:nvPr/>
        </p:nvSpPr>
        <p:spPr>
          <a:xfrm>
            <a:off x="4934781" y="2294287"/>
            <a:ext cx="6024654" cy="370959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41E4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rgbClr val="041E42"/>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rgbClr val="041E42"/>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rgbClr val="041E42"/>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rgbClr val="041E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bg2"/>
                </a:solidFill>
              </a:rPr>
              <a:t>Financial services firms that believe the cycle of innovation is speeding up</a:t>
            </a:r>
          </a:p>
        </p:txBody>
      </p:sp>
      <p:cxnSp>
        <p:nvCxnSpPr>
          <p:cNvPr id="13" name="Straight Connector 12">
            <a:extLst>
              <a:ext uri="{FF2B5EF4-FFF2-40B4-BE49-F238E27FC236}">
                <a16:creationId xmlns:a16="http://schemas.microsoft.com/office/drawing/2014/main" id="{2952124A-024F-4D0C-9F3F-5DC246CD91C2}"/>
              </a:ext>
            </a:extLst>
          </p:cNvPr>
          <p:cNvCxnSpPr>
            <a:cxnSpLocks/>
          </p:cNvCxnSpPr>
          <p:nvPr/>
        </p:nvCxnSpPr>
        <p:spPr>
          <a:xfrm>
            <a:off x="4306624" y="2015488"/>
            <a:ext cx="0" cy="128189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EC37E0-73EB-4316-B158-10F37CD431A8}"/>
              </a:ext>
            </a:extLst>
          </p:cNvPr>
          <p:cNvCxnSpPr>
            <a:cxnSpLocks/>
          </p:cNvCxnSpPr>
          <p:nvPr/>
        </p:nvCxnSpPr>
        <p:spPr>
          <a:xfrm>
            <a:off x="4306623" y="3456358"/>
            <a:ext cx="0" cy="128189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3">
            <a:extLst>
              <a:ext uri="{FF2B5EF4-FFF2-40B4-BE49-F238E27FC236}">
                <a16:creationId xmlns:a16="http://schemas.microsoft.com/office/drawing/2014/main" id="{3BD33FA8-E0E8-46D0-8596-6CA798FFA3A1}"/>
              </a:ext>
            </a:extLst>
          </p:cNvPr>
          <p:cNvSpPr txBox="1">
            <a:spLocks/>
          </p:cNvSpPr>
          <p:nvPr/>
        </p:nvSpPr>
        <p:spPr>
          <a:xfrm>
            <a:off x="4934781" y="4764895"/>
            <a:ext cx="6024654" cy="14593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41E4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rgbClr val="041E42"/>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rgbClr val="041E42"/>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rgbClr val="041E42"/>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rgbClr val="041E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bg2"/>
                </a:solidFill>
              </a:rPr>
              <a:t>Companies ability to respond rapidly to change will make the difference between success and failure</a:t>
            </a:r>
          </a:p>
        </p:txBody>
      </p:sp>
      <p:sp>
        <p:nvSpPr>
          <p:cNvPr id="18" name="Content Placeholder 3">
            <a:extLst>
              <a:ext uri="{FF2B5EF4-FFF2-40B4-BE49-F238E27FC236}">
                <a16:creationId xmlns:a16="http://schemas.microsoft.com/office/drawing/2014/main" id="{BA8E52B8-745C-4012-8FE5-BFB302E53DEF}"/>
              </a:ext>
            </a:extLst>
          </p:cNvPr>
          <p:cNvSpPr txBox="1">
            <a:spLocks/>
          </p:cNvSpPr>
          <p:nvPr/>
        </p:nvSpPr>
        <p:spPr>
          <a:xfrm>
            <a:off x="1450239" y="4841813"/>
            <a:ext cx="2251361" cy="1385455"/>
          </a:xfrm>
          <a:prstGeom prst="rect">
            <a:avLst/>
          </a:prstGeom>
        </p:spPr>
        <p:txBody>
          <a:bodyPr anchor="ctr">
            <a:normAutofit/>
          </a:bodyPr>
          <a:lstStyle>
            <a:lvl1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rgbClr val="49BED8"/>
                </a:solidFill>
                <a:latin typeface="+mn-lt"/>
                <a:ea typeface="+mn-ea"/>
                <a:cs typeface="+mn-cs"/>
              </a:defRPr>
            </a:lvl1pPr>
            <a:lvl2pPr marL="0" indent="0" algn="l" defTabSz="154058" rtl="0" eaLnBrk="1" latinLnBrk="0" hangingPunct="1">
              <a:lnSpc>
                <a:spcPct val="100000"/>
              </a:lnSpc>
              <a:spcBef>
                <a:spcPts val="600"/>
              </a:spcBef>
              <a:spcAft>
                <a:spcPts val="0"/>
              </a:spcAft>
              <a:buClrTx/>
              <a:buFont typeface="Arial" panose="020B0604020202020204" pitchFamily="34" charset="0"/>
              <a:buNone/>
              <a:defRPr sz="1200" b="1" kern="1200" cap="none" baseline="0">
                <a:solidFill>
                  <a:schemeClr val="tx1"/>
                </a:solidFill>
                <a:latin typeface="+mn-lt"/>
                <a:ea typeface="+mn-ea"/>
                <a:cs typeface="+mn-cs"/>
              </a:defRPr>
            </a:lvl2pPr>
            <a:lvl3pPr marL="0" indent="0" algn="l" defTabSz="154058" rtl="0" eaLnBrk="1" latinLnBrk="0" hangingPunct="1">
              <a:lnSpc>
                <a:spcPct val="100000"/>
              </a:lnSpc>
              <a:spcBef>
                <a:spcPts val="600"/>
              </a:spcBef>
              <a:spcAft>
                <a:spcPts val="0"/>
              </a:spcAft>
              <a:buClrTx/>
              <a:buFont typeface="Arial" panose="020B0604020202020204" pitchFamily="34" charset="0"/>
              <a:buNone/>
              <a:defRPr sz="1050" kern="1200">
                <a:solidFill>
                  <a:schemeClr val="tx1"/>
                </a:solidFill>
                <a:latin typeface="+mn-lt"/>
                <a:ea typeface="+mn-ea"/>
                <a:cs typeface="+mn-cs"/>
              </a:defRPr>
            </a:lvl3pPr>
            <a:lvl4pPr marL="154584" indent="-156785" algn="l" defTabSz="154058" rtl="0" eaLnBrk="1" latinLnBrk="0" hangingPunct="1">
              <a:lnSpc>
                <a:spcPct val="100000"/>
              </a:lnSpc>
              <a:spcBef>
                <a:spcPts val="600"/>
              </a:spcBef>
              <a:spcAft>
                <a:spcPts val="0"/>
              </a:spcAft>
              <a:buClrTx/>
              <a:buFont typeface="Arial" panose="020B0604020202020204" pitchFamily="34" charset="0"/>
              <a:buChar char="•"/>
              <a:defRPr sz="1050" kern="1200">
                <a:solidFill>
                  <a:schemeClr val="tx1"/>
                </a:solidFill>
                <a:latin typeface="+mn-lt"/>
                <a:ea typeface="+mn-ea"/>
                <a:cs typeface="+mn-cs"/>
              </a:defRPr>
            </a:lvl4pPr>
            <a:lvl5pPr marL="308116" indent="-157675" algn="l" defTabSz="154058" rtl="0" eaLnBrk="1" latinLnBrk="0" hangingPunct="1">
              <a:lnSpc>
                <a:spcPct val="100000"/>
              </a:lnSpc>
              <a:spcBef>
                <a:spcPts val="600"/>
              </a:spcBef>
              <a:spcAft>
                <a:spcPts val="0"/>
              </a:spcAft>
              <a:buClrTx/>
              <a:buSzPct val="100000"/>
              <a:buFont typeface="Arial" panose="020B0604020202020204" pitchFamily="34" charset="0"/>
              <a:buChar char="-"/>
              <a:defRPr sz="1050" kern="1200">
                <a:solidFill>
                  <a:schemeClr val="tx1"/>
                </a:solidFill>
                <a:latin typeface="+mn-lt"/>
                <a:ea typeface="+mn-ea"/>
                <a:cs typeface="+mn-cs"/>
              </a:defRPr>
            </a:lvl5pPr>
            <a:lvl6pPr marL="464900" indent="-156785"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Char char="§"/>
              <a:defRPr sz="944" kern="1200">
                <a:solidFill>
                  <a:schemeClr val="tx1"/>
                </a:solidFill>
                <a:latin typeface="+mn-lt"/>
                <a:ea typeface="+mn-ea"/>
                <a:cs typeface="+mn-cs"/>
              </a:defRPr>
            </a:lvl6pPr>
            <a:lvl7pPr marL="618335" indent="-15767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7pPr>
            <a:lvl8pPr marL="771652" indent="-156785" algn="l" defTabSz="154058" rtl="0" eaLnBrk="1" latinLnBrk="0" hangingPunct="1">
              <a:lnSpc>
                <a:spcPct val="100000"/>
              </a:lnSpc>
              <a:spcBef>
                <a:spcPts val="0"/>
              </a:spcBef>
              <a:spcAft>
                <a:spcPts val="687"/>
              </a:spcAft>
              <a:buClr>
                <a:schemeClr val="bg2"/>
              </a:buClr>
              <a:buFont typeface="Arial" panose="020B0604020202020204" pitchFamily="34" charset="0"/>
              <a:buChar char="-"/>
              <a:defRPr sz="944" kern="1200">
                <a:solidFill>
                  <a:schemeClr val="tx1"/>
                </a:solidFill>
                <a:latin typeface="+mn-lt"/>
                <a:ea typeface="+mn-ea"/>
                <a:cs typeface="+mn-cs"/>
              </a:defRPr>
            </a:lvl8pPr>
            <a:lvl9pPr marL="154058" indent="0" algn="l" defTabSz="154058" rtl="0" eaLnBrk="1" latinLnBrk="0" hangingPunct="1">
              <a:lnSpc>
                <a:spcPct val="100000"/>
              </a:lnSpc>
              <a:spcBef>
                <a:spcPts val="0"/>
              </a:spcBef>
              <a:spcAft>
                <a:spcPts val="687"/>
              </a:spcAft>
              <a:buClr>
                <a:schemeClr val="bg2"/>
              </a:buClr>
              <a:buSzPct val="80000"/>
              <a:buFont typeface="Wingdings" panose="05000000000000000000" pitchFamily="2" charset="2"/>
              <a:buNone/>
              <a:defRPr sz="944" kern="1200">
                <a:solidFill>
                  <a:schemeClr val="tx1"/>
                </a:solidFill>
                <a:latin typeface="+mn-lt"/>
                <a:ea typeface="+mn-ea"/>
                <a:cs typeface="+mn-cs"/>
              </a:defRPr>
            </a:lvl9pPr>
          </a:lstStyle>
          <a:p>
            <a:r>
              <a:rPr lang="en-GB" sz="6000" dirty="0"/>
              <a:t>76%</a:t>
            </a:r>
          </a:p>
        </p:txBody>
      </p:sp>
      <p:cxnSp>
        <p:nvCxnSpPr>
          <p:cNvPr id="19" name="Straight Connector 18">
            <a:extLst>
              <a:ext uri="{FF2B5EF4-FFF2-40B4-BE49-F238E27FC236}">
                <a16:creationId xmlns:a16="http://schemas.microsoft.com/office/drawing/2014/main" id="{C451C916-EF80-4189-A660-055732CD0944}"/>
              </a:ext>
            </a:extLst>
          </p:cNvPr>
          <p:cNvCxnSpPr>
            <a:cxnSpLocks/>
          </p:cNvCxnSpPr>
          <p:nvPr/>
        </p:nvCxnSpPr>
        <p:spPr>
          <a:xfrm>
            <a:off x="4306623" y="4878757"/>
            <a:ext cx="0" cy="128189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0721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7DF0D5-7E5D-4479-B497-2D3D171803BE}"/>
              </a:ext>
            </a:extLst>
          </p:cNvPr>
          <p:cNvSpPr>
            <a:spLocks noGrp="1"/>
          </p:cNvSpPr>
          <p:nvPr>
            <p:ph type="title"/>
          </p:nvPr>
        </p:nvSpPr>
        <p:spPr/>
        <p:txBody>
          <a:bodyPr/>
          <a:lstStyle/>
          <a:p>
            <a:r>
              <a:rPr lang="en-US" dirty="0"/>
              <a:t>The impact of COVID-19</a:t>
            </a:r>
            <a:endParaRPr lang="en-GB" dirty="0"/>
          </a:p>
        </p:txBody>
      </p:sp>
      <p:sp>
        <p:nvSpPr>
          <p:cNvPr id="4" name="TextBox 3">
            <a:extLst>
              <a:ext uri="{FF2B5EF4-FFF2-40B4-BE49-F238E27FC236}">
                <a16:creationId xmlns:a16="http://schemas.microsoft.com/office/drawing/2014/main" id="{DB6DFBD8-5B63-4C69-AB57-DAB34832DF64}"/>
              </a:ext>
            </a:extLst>
          </p:cNvPr>
          <p:cNvSpPr txBox="1"/>
          <p:nvPr/>
        </p:nvSpPr>
        <p:spPr>
          <a:xfrm>
            <a:off x="1626760" y="1852175"/>
            <a:ext cx="2605547" cy="603235"/>
          </a:xfrm>
          <a:prstGeom prst="rect">
            <a:avLst/>
          </a:prstGeom>
          <a:noFill/>
        </p:spPr>
        <p:txBody>
          <a:bodyPr wrap="square" rtlCol="0" anchor="ctr">
            <a:noAutofit/>
          </a:bodyPr>
          <a:lstStyle/>
          <a:p>
            <a:pPr algn="ctr"/>
            <a:r>
              <a:rPr lang="en-GB" sz="1600" b="1" dirty="0">
                <a:solidFill>
                  <a:schemeClr val="bg2">
                    <a:lumMod val="75000"/>
                  </a:schemeClr>
                </a:solidFill>
              </a:rPr>
              <a:t>BEHAVIOURS &amp; EXPECTATIONS</a:t>
            </a:r>
          </a:p>
        </p:txBody>
      </p:sp>
      <p:sp>
        <p:nvSpPr>
          <p:cNvPr id="5" name="TextBox 4">
            <a:extLst>
              <a:ext uri="{FF2B5EF4-FFF2-40B4-BE49-F238E27FC236}">
                <a16:creationId xmlns:a16="http://schemas.microsoft.com/office/drawing/2014/main" id="{239F7491-F619-4719-ADB2-DC6E7A8F4E1E}"/>
              </a:ext>
            </a:extLst>
          </p:cNvPr>
          <p:cNvSpPr txBox="1"/>
          <p:nvPr/>
        </p:nvSpPr>
        <p:spPr>
          <a:xfrm>
            <a:off x="4655095" y="1852175"/>
            <a:ext cx="2664542" cy="603235"/>
          </a:xfrm>
          <a:prstGeom prst="rect">
            <a:avLst/>
          </a:prstGeom>
          <a:noFill/>
        </p:spPr>
        <p:txBody>
          <a:bodyPr wrap="square" rtlCol="0" anchor="ctr">
            <a:noAutofit/>
          </a:bodyPr>
          <a:lstStyle/>
          <a:p>
            <a:pPr algn="ctr"/>
            <a:r>
              <a:rPr lang="en-GB" sz="1600" b="1" dirty="0">
                <a:solidFill>
                  <a:schemeClr val="bg2">
                    <a:lumMod val="75000"/>
                  </a:schemeClr>
                </a:solidFill>
              </a:rPr>
              <a:t>STREAMLINING &amp; SAFETY</a:t>
            </a:r>
          </a:p>
        </p:txBody>
      </p:sp>
      <p:sp>
        <p:nvSpPr>
          <p:cNvPr id="6" name="TextBox 5">
            <a:extLst>
              <a:ext uri="{FF2B5EF4-FFF2-40B4-BE49-F238E27FC236}">
                <a16:creationId xmlns:a16="http://schemas.microsoft.com/office/drawing/2014/main" id="{3331F30F-32F2-4195-8F64-D372C71C81A9}"/>
              </a:ext>
            </a:extLst>
          </p:cNvPr>
          <p:cNvSpPr txBox="1"/>
          <p:nvPr/>
        </p:nvSpPr>
        <p:spPr>
          <a:xfrm>
            <a:off x="7924808" y="1852175"/>
            <a:ext cx="2664542" cy="603235"/>
          </a:xfrm>
          <a:prstGeom prst="rect">
            <a:avLst/>
          </a:prstGeom>
          <a:noFill/>
        </p:spPr>
        <p:txBody>
          <a:bodyPr wrap="square" rtlCol="0" anchor="ctr">
            <a:noAutofit/>
          </a:bodyPr>
          <a:lstStyle/>
          <a:p>
            <a:pPr algn="ctr"/>
            <a:r>
              <a:rPr lang="en-GB" sz="1600" b="1" dirty="0">
                <a:solidFill>
                  <a:schemeClr val="bg2">
                    <a:lumMod val="75000"/>
                  </a:schemeClr>
                </a:solidFill>
              </a:rPr>
              <a:t>SOCIAL VALUE &amp; INNOVATION</a:t>
            </a:r>
          </a:p>
        </p:txBody>
      </p:sp>
      <p:grpSp>
        <p:nvGrpSpPr>
          <p:cNvPr id="7" name="Group 6">
            <a:extLst>
              <a:ext uri="{FF2B5EF4-FFF2-40B4-BE49-F238E27FC236}">
                <a16:creationId xmlns:a16="http://schemas.microsoft.com/office/drawing/2014/main" id="{D2D50FBD-293C-4BAE-BBBA-0F4CC693D3D6}"/>
              </a:ext>
            </a:extLst>
          </p:cNvPr>
          <p:cNvGrpSpPr/>
          <p:nvPr/>
        </p:nvGrpSpPr>
        <p:grpSpPr>
          <a:xfrm>
            <a:off x="1567766" y="2511312"/>
            <a:ext cx="2664542" cy="3220284"/>
            <a:chOff x="226142" y="3030262"/>
            <a:chExt cx="2664542" cy="1440035"/>
          </a:xfrm>
          <a:solidFill>
            <a:schemeClr val="bg2"/>
          </a:solidFill>
        </p:grpSpPr>
        <p:sp>
          <p:nvSpPr>
            <p:cNvPr id="8" name="Rectangle 7">
              <a:extLst>
                <a:ext uri="{FF2B5EF4-FFF2-40B4-BE49-F238E27FC236}">
                  <a16:creationId xmlns:a16="http://schemas.microsoft.com/office/drawing/2014/main" id="{839ECE26-65F4-4B08-A83E-B2F161645A59}"/>
                </a:ext>
              </a:extLst>
            </p:cNvPr>
            <p:cNvSpPr/>
            <p:nvPr/>
          </p:nvSpPr>
          <p:spPr>
            <a:xfrm>
              <a:off x="599279" y="3030262"/>
              <a:ext cx="2291405" cy="696691"/>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265113" algn="ctr">
                <a:spcBef>
                  <a:spcPts val="600"/>
                </a:spcBef>
              </a:pPr>
              <a:r>
                <a:rPr lang="en-GB" sz="1200" dirty="0"/>
                <a:t>Customer and service user behaviours and needs are changing </a:t>
              </a:r>
            </a:p>
            <a:p>
              <a:pPr marL="265113" algn="ctr">
                <a:spcBef>
                  <a:spcPts val="600"/>
                </a:spcBef>
              </a:pPr>
              <a:r>
                <a:rPr lang="en-GB" sz="1200" dirty="0"/>
                <a:t>Relationships with partners, communities and regulators are shifting</a:t>
              </a:r>
            </a:p>
          </p:txBody>
        </p:sp>
        <p:sp>
          <p:nvSpPr>
            <p:cNvPr id="9" name="Rectangle 8">
              <a:extLst>
                <a:ext uri="{FF2B5EF4-FFF2-40B4-BE49-F238E27FC236}">
                  <a16:creationId xmlns:a16="http://schemas.microsoft.com/office/drawing/2014/main" id="{917DB4AA-773B-4116-8523-3B22E9FE3187}"/>
                </a:ext>
              </a:extLst>
            </p:cNvPr>
            <p:cNvSpPr/>
            <p:nvPr/>
          </p:nvSpPr>
          <p:spPr>
            <a:xfrm>
              <a:off x="599279" y="3773606"/>
              <a:ext cx="2291405" cy="696691"/>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265113" algn="ctr"/>
              <a:r>
                <a:rPr lang="en-GB" sz="1200" dirty="0"/>
                <a:t>Both what we need from current and future employees, and what they expect from work, has changed</a:t>
              </a:r>
            </a:p>
          </p:txBody>
        </p:sp>
        <p:sp>
          <p:nvSpPr>
            <p:cNvPr id="10" name="Speech Bubble: Rectangle 9">
              <a:extLst>
                <a:ext uri="{FF2B5EF4-FFF2-40B4-BE49-F238E27FC236}">
                  <a16:creationId xmlns:a16="http://schemas.microsoft.com/office/drawing/2014/main" id="{E7CDB780-3C43-435B-8894-73DEA08DBC9E}"/>
                </a:ext>
              </a:extLst>
            </p:cNvPr>
            <p:cNvSpPr/>
            <p:nvPr/>
          </p:nvSpPr>
          <p:spPr>
            <a:xfrm>
              <a:off x="226142" y="3030262"/>
              <a:ext cx="580103" cy="696691"/>
            </a:xfrm>
            <a:prstGeom prst="wedgeRectCallout">
              <a:avLst>
                <a:gd name="adj1" fmla="val 79167"/>
                <a:gd name="adj2" fmla="val -20723"/>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01</a:t>
              </a:r>
              <a:endParaRPr lang="en-GB" sz="1400" b="1" dirty="0">
                <a:solidFill>
                  <a:schemeClr val="tx1"/>
                </a:solidFill>
              </a:endParaRPr>
            </a:p>
          </p:txBody>
        </p:sp>
        <p:sp>
          <p:nvSpPr>
            <p:cNvPr id="11" name="Speech Bubble: Rectangle 10">
              <a:extLst>
                <a:ext uri="{FF2B5EF4-FFF2-40B4-BE49-F238E27FC236}">
                  <a16:creationId xmlns:a16="http://schemas.microsoft.com/office/drawing/2014/main" id="{D1236154-9EDC-4653-A576-C875EA52E2F3}"/>
                </a:ext>
              </a:extLst>
            </p:cNvPr>
            <p:cNvSpPr/>
            <p:nvPr/>
          </p:nvSpPr>
          <p:spPr>
            <a:xfrm>
              <a:off x="226142" y="3773606"/>
              <a:ext cx="580103" cy="696691"/>
            </a:xfrm>
            <a:prstGeom prst="wedgeRectCallout">
              <a:avLst>
                <a:gd name="adj1" fmla="val 79167"/>
                <a:gd name="adj2" fmla="val -20723"/>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02</a:t>
              </a:r>
              <a:endParaRPr lang="en-GB" sz="1400" b="1" dirty="0">
                <a:solidFill>
                  <a:schemeClr val="tx1"/>
                </a:solidFill>
              </a:endParaRPr>
            </a:p>
          </p:txBody>
        </p:sp>
      </p:grpSp>
      <p:grpSp>
        <p:nvGrpSpPr>
          <p:cNvPr id="12" name="Group 11">
            <a:extLst>
              <a:ext uri="{FF2B5EF4-FFF2-40B4-BE49-F238E27FC236}">
                <a16:creationId xmlns:a16="http://schemas.microsoft.com/office/drawing/2014/main" id="{76EC136A-E3E0-4492-B5E1-4FD756756920}"/>
              </a:ext>
            </a:extLst>
          </p:cNvPr>
          <p:cNvGrpSpPr/>
          <p:nvPr/>
        </p:nvGrpSpPr>
        <p:grpSpPr>
          <a:xfrm>
            <a:off x="4655095" y="2511312"/>
            <a:ext cx="2664542" cy="3220284"/>
            <a:chOff x="226142" y="3030262"/>
            <a:chExt cx="2664542" cy="1440035"/>
          </a:xfrm>
          <a:solidFill>
            <a:schemeClr val="bg2"/>
          </a:solidFill>
        </p:grpSpPr>
        <p:sp>
          <p:nvSpPr>
            <p:cNvPr id="13" name="Rectangle 12">
              <a:extLst>
                <a:ext uri="{FF2B5EF4-FFF2-40B4-BE49-F238E27FC236}">
                  <a16:creationId xmlns:a16="http://schemas.microsoft.com/office/drawing/2014/main" id="{98A045D5-BFF4-465C-A014-41CC01A78D4C}"/>
                </a:ext>
              </a:extLst>
            </p:cNvPr>
            <p:cNvSpPr/>
            <p:nvPr/>
          </p:nvSpPr>
          <p:spPr>
            <a:xfrm>
              <a:off x="599279" y="3030262"/>
              <a:ext cx="2291405" cy="696691"/>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265113" algn="ctr">
                <a:spcBef>
                  <a:spcPts val="600"/>
                </a:spcBef>
              </a:pPr>
              <a:r>
                <a:rPr lang="en-GB" sz="1200" dirty="0"/>
                <a:t>Huge pressure to do more (much) with less, due to budget cuts or trying to survive continuous lockdown cycles</a:t>
              </a:r>
            </a:p>
          </p:txBody>
        </p:sp>
        <p:sp>
          <p:nvSpPr>
            <p:cNvPr id="14" name="Rectangle 13">
              <a:extLst>
                <a:ext uri="{FF2B5EF4-FFF2-40B4-BE49-F238E27FC236}">
                  <a16:creationId xmlns:a16="http://schemas.microsoft.com/office/drawing/2014/main" id="{AA5ABF94-4FAA-4DC2-8EB2-06140DF145E3}"/>
                </a:ext>
              </a:extLst>
            </p:cNvPr>
            <p:cNvSpPr/>
            <p:nvPr/>
          </p:nvSpPr>
          <p:spPr>
            <a:xfrm>
              <a:off x="599279" y="3773606"/>
              <a:ext cx="2291405" cy="696691"/>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265113" algn="ctr">
                <a:spcBef>
                  <a:spcPts val="600"/>
                </a:spcBef>
              </a:pPr>
              <a:r>
                <a:rPr lang="en-GB" sz="1200" dirty="0"/>
                <a:t>Increased risks of security breaches due to remote working</a:t>
              </a:r>
            </a:p>
            <a:p>
              <a:pPr marL="265113" algn="ctr">
                <a:spcBef>
                  <a:spcPts val="600"/>
                </a:spcBef>
              </a:pPr>
              <a:r>
                <a:rPr lang="en-GB" sz="1200" dirty="0"/>
                <a:t>Safety has taken on a new meaning in all aspects of the business</a:t>
              </a:r>
            </a:p>
          </p:txBody>
        </p:sp>
        <p:sp>
          <p:nvSpPr>
            <p:cNvPr id="15" name="Speech Bubble: Rectangle 14">
              <a:extLst>
                <a:ext uri="{FF2B5EF4-FFF2-40B4-BE49-F238E27FC236}">
                  <a16:creationId xmlns:a16="http://schemas.microsoft.com/office/drawing/2014/main" id="{DB3391EE-5E82-409A-AA14-FD06F532CB8F}"/>
                </a:ext>
              </a:extLst>
            </p:cNvPr>
            <p:cNvSpPr/>
            <p:nvPr/>
          </p:nvSpPr>
          <p:spPr>
            <a:xfrm>
              <a:off x="226142" y="3030262"/>
              <a:ext cx="580103" cy="696691"/>
            </a:xfrm>
            <a:prstGeom prst="wedgeRectCallout">
              <a:avLst>
                <a:gd name="adj1" fmla="val 79167"/>
                <a:gd name="adj2" fmla="val -20723"/>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03</a:t>
              </a:r>
              <a:endParaRPr lang="en-GB" sz="1400" b="1" dirty="0">
                <a:solidFill>
                  <a:schemeClr val="tx1"/>
                </a:solidFill>
              </a:endParaRPr>
            </a:p>
          </p:txBody>
        </p:sp>
        <p:sp>
          <p:nvSpPr>
            <p:cNvPr id="16" name="Speech Bubble: Rectangle 15">
              <a:extLst>
                <a:ext uri="{FF2B5EF4-FFF2-40B4-BE49-F238E27FC236}">
                  <a16:creationId xmlns:a16="http://schemas.microsoft.com/office/drawing/2014/main" id="{1FEAEBE5-E2CB-46F6-8B27-69C241B3DC49}"/>
                </a:ext>
              </a:extLst>
            </p:cNvPr>
            <p:cNvSpPr/>
            <p:nvPr/>
          </p:nvSpPr>
          <p:spPr>
            <a:xfrm>
              <a:off x="226142" y="3773606"/>
              <a:ext cx="580103" cy="696691"/>
            </a:xfrm>
            <a:prstGeom prst="wedgeRectCallout">
              <a:avLst>
                <a:gd name="adj1" fmla="val 79167"/>
                <a:gd name="adj2" fmla="val -20723"/>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04</a:t>
              </a:r>
              <a:endParaRPr lang="en-GB" sz="1400" b="1" dirty="0">
                <a:solidFill>
                  <a:schemeClr val="tx1"/>
                </a:solidFill>
              </a:endParaRPr>
            </a:p>
          </p:txBody>
        </p:sp>
      </p:grpSp>
      <p:grpSp>
        <p:nvGrpSpPr>
          <p:cNvPr id="17" name="Group 16">
            <a:extLst>
              <a:ext uri="{FF2B5EF4-FFF2-40B4-BE49-F238E27FC236}">
                <a16:creationId xmlns:a16="http://schemas.microsoft.com/office/drawing/2014/main" id="{F8528F06-3876-468A-AD56-F2CB6DCD7BAE}"/>
              </a:ext>
            </a:extLst>
          </p:cNvPr>
          <p:cNvGrpSpPr/>
          <p:nvPr/>
        </p:nvGrpSpPr>
        <p:grpSpPr>
          <a:xfrm>
            <a:off x="7924808" y="2511312"/>
            <a:ext cx="2664542" cy="3220284"/>
            <a:chOff x="226142" y="3030262"/>
            <a:chExt cx="2664542" cy="1440035"/>
          </a:xfrm>
          <a:solidFill>
            <a:schemeClr val="bg2"/>
          </a:solidFill>
        </p:grpSpPr>
        <p:sp>
          <p:nvSpPr>
            <p:cNvPr id="18" name="Rectangle 17">
              <a:extLst>
                <a:ext uri="{FF2B5EF4-FFF2-40B4-BE49-F238E27FC236}">
                  <a16:creationId xmlns:a16="http://schemas.microsoft.com/office/drawing/2014/main" id="{3801A002-2466-429F-9FB3-CBCA34F84D9A}"/>
                </a:ext>
              </a:extLst>
            </p:cNvPr>
            <p:cNvSpPr/>
            <p:nvPr/>
          </p:nvSpPr>
          <p:spPr>
            <a:xfrm>
              <a:off x="599279" y="3030262"/>
              <a:ext cx="2291405" cy="696691"/>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265113" algn="ctr">
                <a:spcBef>
                  <a:spcPts val="600"/>
                </a:spcBef>
              </a:pPr>
              <a:r>
                <a:rPr lang="en-GB" sz="1200" dirty="0"/>
                <a:t>Climate change is creating the requirement to make a green recovery, with more planet-friendly sustainable business models, e.g. circular economy</a:t>
              </a:r>
            </a:p>
          </p:txBody>
        </p:sp>
        <p:sp>
          <p:nvSpPr>
            <p:cNvPr id="19" name="Rectangle 18">
              <a:extLst>
                <a:ext uri="{FF2B5EF4-FFF2-40B4-BE49-F238E27FC236}">
                  <a16:creationId xmlns:a16="http://schemas.microsoft.com/office/drawing/2014/main" id="{5E0150EB-4CDB-4CB3-A1B7-ADD5A8D5DBF6}"/>
                </a:ext>
              </a:extLst>
            </p:cNvPr>
            <p:cNvSpPr/>
            <p:nvPr/>
          </p:nvSpPr>
          <p:spPr>
            <a:xfrm>
              <a:off x="599279" y="3773606"/>
              <a:ext cx="2291405" cy="696691"/>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265113" algn="ctr"/>
              <a:r>
                <a:rPr lang="en-GB" sz="1200" dirty="0"/>
                <a:t>Opportunity to capitalise on emerging technology to not only survive 2021, but become a market leader</a:t>
              </a:r>
            </a:p>
          </p:txBody>
        </p:sp>
        <p:sp>
          <p:nvSpPr>
            <p:cNvPr id="20" name="Speech Bubble: Rectangle 19">
              <a:extLst>
                <a:ext uri="{FF2B5EF4-FFF2-40B4-BE49-F238E27FC236}">
                  <a16:creationId xmlns:a16="http://schemas.microsoft.com/office/drawing/2014/main" id="{B159553F-91CF-466F-BD94-55015379FD04}"/>
                </a:ext>
              </a:extLst>
            </p:cNvPr>
            <p:cNvSpPr/>
            <p:nvPr/>
          </p:nvSpPr>
          <p:spPr>
            <a:xfrm>
              <a:off x="226142" y="3030262"/>
              <a:ext cx="580103" cy="696691"/>
            </a:xfrm>
            <a:prstGeom prst="wedgeRectCallout">
              <a:avLst>
                <a:gd name="adj1" fmla="val 79167"/>
                <a:gd name="adj2" fmla="val -20723"/>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05</a:t>
              </a:r>
              <a:endParaRPr lang="en-GB" sz="1400" b="1" dirty="0">
                <a:solidFill>
                  <a:schemeClr val="tx1"/>
                </a:solidFill>
              </a:endParaRPr>
            </a:p>
          </p:txBody>
        </p:sp>
        <p:sp>
          <p:nvSpPr>
            <p:cNvPr id="21" name="Speech Bubble: Rectangle 20">
              <a:extLst>
                <a:ext uri="{FF2B5EF4-FFF2-40B4-BE49-F238E27FC236}">
                  <a16:creationId xmlns:a16="http://schemas.microsoft.com/office/drawing/2014/main" id="{260596CE-549B-4C97-B3A2-05B6A6781497}"/>
                </a:ext>
              </a:extLst>
            </p:cNvPr>
            <p:cNvSpPr/>
            <p:nvPr/>
          </p:nvSpPr>
          <p:spPr>
            <a:xfrm>
              <a:off x="226142" y="3773606"/>
              <a:ext cx="580103" cy="696691"/>
            </a:xfrm>
            <a:prstGeom prst="wedgeRectCallout">
              <a:avLst>
                <a:gd name="adj1" fmla="val 79167"/>
                <a:gd name="adj2" fmla="val -20723"/>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06</a:t>
              </a:r>
              <a:endParaRPr lang="en-GB" sz="1400" b="1" dirty="0">
                <a:solidFill>
                  <a:schemeClr val="tx1"/>
                </a:solidFill>
              </a:endParaRPr>
            </a:p>
          </p:txBody>
        </p:sp>
      </p:grpSp>
    </p:spTree>
    <p:extLst>
      <p:ext uri="{BB962C8B-B14F-4D97-AF65-F5344CB8AC3E}">
        <p14:creationId xmlns:p14="http://schemas.microsoft.com/office/powerpoint/2010/main" val="20199821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C1AE07-4C10-442F-8F54-0CCD9462E8E3}"/>
              </a:ext>
            </a:extLst>
          </p:cNvPr>
          <p:cNvSpPr>
            <a:spLocks noGrp="1"/>
          </p:cNvSpPr>
          <p:nvPr>
            <p:ph type="title"/>
          </p:nvPr>
        </p:nvSpPr>
        <p:spPr/>
        <p:txBody>
          <a:bodyPr/>
          <a:lstStyle/>
          <a:p>
            <a:r>
              <a:rPr lang="en-GB" dirty="0"/>
              <a:t> A re-cap – resilience as an industry priority</a:t>
            </a:r>
          </a:p>
        </p:txBody>
      </p:sp>
      <p:sp>
        <p:nvSpPr>
          <p:cNvPr id="23" name="Slide Number Placeholder 2">
            <a:extLst>
              <a:ext uri="{FF2B5EF4-FFF2-40B4-BE49-F238E27FC236}">
                <a16:creationId xmlns:a16="http://schemas.microsoft.com/office/drawing/2014/main" id="{F4708068-7513-4E1C-AC53-E3EAE92158F6}"/>
              </a:ext>
            </a:extLst>
          </p:cNvPr>
          <p:cNvSpPr txBox="1">
            <a:spLocks/>
          </p:cNvSpPr>
          <p:nvPr/>
        </p:nvSpPr>
        <p:spPr>
          <a:xfrm>
            <a:off x="11595100" y="6015436"/>
            <a:ext cx="600075" cy="365125"/>
          </a:xfrm>
          <a:prstGeom prst="rect">
            <a:avLst/>
          </a:prstGeom>
        </p:spPr>
        <p:txBody>
          <a:bodyPr/>
          <a:lstStyle>
            <a:defPPr>
              <a:defRPr lang="en-US"/>
            </a:defPPr>
            <a:lvl1pPr marL="0" algn="l" defTabSz="1135376" rtl="0" eaLnBrk="1" latinLnBrk="0" hangingPunct="1">
              <a:defRPr sz="2235" kern="1200">
                <a:solidFill>
                  <a:schemeClr val="tx1"/>
                </a:solidFill>
                <a:latin typeface="+mn-lt"/>
                <a:ea typeface="+mn-ea"/>
                <a:cs typeface="+mn-cs"/>
              </a:defRPr>
            </a:lvl1pPr>
            <a:lvl2pPr marL="567688" algn="l" defTabSz="1135376" rtl="0" eaLnBrk="1" latinLnBrk="0" hangingPunct="1">
              <a:defRPr sz="2235" kern="1200">
                <a:solidFill>
                  <a:schemeClr val="tx1"/>
                </a:solidFill>
                <a:latin typeface="+mn-lt"/>
                <a:ea typeface="+mn-ea"/>
                <a:cs typeface="+mn-cs"/>
              </a:defRPr>
            </a:lvl2pPr>
            <a:lvl3pPr marL="1135376" algn="l" defTabSz="1135376" rtl="0" eaLnBrk="1" latinLnBrk="0" hangingPunct="1">
              <a:defRPr sz="2235" kern="1200">
                <a:solidFill>
                  <a:schemeClr val="tx1"/>
                </a:solidFill>
                <a:latin typeface="+mn-lt"/>
                <a:ea typeface="+mn-ea"/>
                <a:cs typeface="+mn-cs"/>
              </a:defRPr>
            </a:lvl3pPr>
            <a:lvl4pPr marL="1703064" algn="l" defTabSz="1135376" rtl="0" eaLnBrk="1" latinLnBrk="0" hangingPunct="1">
              <a:defRPr sz="2235" kern="1200">
                <a:solidFill>
                  <a:schemeClr val="tx1"/>
                </a:solidFill>
                <a:latin typeface="+mn-lt"/>
                <a:ea typeface="+mn-ea"/>
                <a:cs typeface="+mn-cs"/>
              </a:defRPr>
            </a:lvl4pPr>
            <a:lvl5pPr marL="2270753" algn="l" defTabSz="1135376" rtl="0" eaLnBrk="1" latinLnBrk="0" hangingPunct="1">
              <a:defRPr sz="2235" kern="1200">
                <a:solidFill>
                  <a:schemeClr val="tx1"/>
                </a:solidFill>
                <a:latin typeface="+mn-lt"/>
                <a:ea typeface="+mn-ea"/>
                <a:cs typeface="+mn-cs"/>
              </a:defRPr>
            </a:lvl5pPr>
            <a:lvl6pPr marL="2838440" algn="l" defTabSz="1135376" rtl="0" eaLnBrk="1" latinLnBrk="0" hangingPunct="1">
              <a:defRPr sz="2235" kern="1200">
                <a:solidFill>
                  <a:schemeClr val="tx1"/>
                </a:solidFill>
                <a:latin typeface="+mn-lt"/>
                <a:ea typeface="+mn-ea"/>
                <a:cs typeface="+mn-cs"/>
              </a:defRPr>
            </a:lvl6pPr>
            <a:lvl7pPr marL="3406128" algn="l" defTabSz="1135376" rtl="0" eaLnBrk="1" latinLnBrk="0" hangingPunct="1">
              <a:defRPr sz="2235" kern="1200">
                <a:solidFill>
                  <a:schemeClr val="tx1"/>
                </a:solidFill>
                <a:latin typeface="+mn-lt"/>
                <a:ea typeface="+mn-ea"/>
                <a:cs typeface="+mn-cs"/>
              </a:defRPr>
            </a:lvl7pPr>
            <a:lvl8pPr marL="3973816" algn="l" defTabSz="1135376" rtl="0" eaLnBrk="1" latinLnBrk="0" hangingPunct="1">
              <a:defRPr sz="2235" kern="1200">
                <a:solidFill>
                  <a:schemeClr val="tx1"/>
                </a:solidFill>
                <a:latin typeface="+mn-lt"/>
                <a:ea typeface="+mn-ea"/>
                <a:cs typeface="+mn-cs"/>
              </a:defRPr>
            </a:lvl8pPr>
            <a:lvl9pPr marL="4541504" algn="l" defTabSz="1135376" rtl="0" eaLnBrk="1" latinLnBrk="0" hangingPunct="1">
              <a:defRPr sz="2235" kern="1200">
                <a:solidFill>
                  <a:schemeClr val="tx1"/>
                </a:solidFill>
                <a:latin typeface="+mn-lt"/>
                <a:ea typeface="+mn-ea"/>
                <a:cs typeface="+mn-cs"/>
              </a:defRPr>
            </a:lvl9pPr>
          </a:lstStyle>
          <a:p>
            <a:fld id="{0ED75E6B-390C-4B2A-BCD4-1F8E16A52108}" type="slidenum">
              <a:rPr lang="en-GB" smtClean="0"/>
              <a:pPr/>
              <a:t>5</a:t>
            </a:fld>
            <a:endParaRPr lang="en-GB" dirty="0"/>
          </a:p>
        </p:txBody>
      </p:sp>
      <p:sp>
        <p:nvSpPr>
          <p:cNvPr id="24" name="Rectangle 23">
            <a:extLst>
              <a:ext uri="{FF2B5EF4-FFF2-40B4-BE49-F238E27FC236}">
                <a16:creationId xmlns:a16="http://schemas.microsoft.com/office/drawing/2014/main" id="{AF661ACF-0FD1-4092-9A9A-9E99E2C77811}"/>
              </a:ext>
            </a:extLst>
          </p:cNvPr>
          <p:cNvSpPr/>
          <p:nvPr/>
        </p:nvSpPr>
        <p:spPr>
          <a:xfrm>
            <a:off x="5089675" y="1347072"/>
            <a:ext cx="2736000" cy="409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1400" b="1" dirty="0">
                <a:solidFill>
                  <a:schemeClr val="tx1"/>
                </a:solidFill>
              </a:rPr>
              <a:t>2018 - 2021</a:t>
            </a:r>
          </a:p>
          <a:p>
            <a:r>
              <a:rPr lang="en-GB" sz="1400" dirty="0">
                <a:solidFill>
                  <a:schemeClr val="tx1"/>
                </a:solidFill>
              </a:rPr>
              <a:t>Consultation and policy</a:t>
            </a:r>
          </a:p>
        </p:txBody>
      </p:sp>
      <p:sp>
        <p:nvSpPr>
          <p:cNvPr id="25" name="Rectangle 24">
            <a:extLst>
              <a:ext uri="{FF2B5EF4-FFF2-40B4-BE49-F238E27FC236}">
                <a16:creationId xmlns:a16="http://schemas.microsoft.com/office/drawing/2014/main" id="{E599716C-8B96-4346-813A-61D3CAE366FC}"/>
              </a:ext>
            </a:extLst>
          </p:cNvPr>
          <p:cNvSpPr/>
          <p:nvPr/>
        </p:nvSpPr>
        <p:spPr>
          <a:xfrm>
            <a:off x="4992875" y="2130901"/>
            <a:ext cx="2700000" cy="14194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tIns="0" rtlCol="0" anchor="t"/>
          <a:lstStyle/>
          <a:p>
            <a:r>
              <a:rPr lang="en-GB" sz="1050" b="1" dirty="0">
                <a:solidFill>
                  <a:schemeClr val="tx1"/>
                </a:solidFill>
              </a:rPr>
              <a:t>(BoE, PRA, FCA) on Operational Resilience</a:t>
            </a:r>
          </a:p>
          <a:p>
            <a:r>
              <a:rPr lang="en-GB" sz="1050" dirty="0">
                <a:solidFill>
                  <a:schemeClr val="tx1"/>
                </a:solidFill>
              </a:rPr>
              <a:t>The papers set out how firms must identify their Important Business Services (IBSs)</a:t>
            </a:r>
          </a:p>
          <a:p>
            <a:r>
              <a:rPr lang="en-GB" sz="1050" dirty="0">
                <a:solidFill>
                  <a:schemeClr val="tx1"/>
                </a:solidFill>
              </a:rPr>
              <a:t>Boards should assume disruption will occur and plan for it.</a:t>
            </a:r>
          </a:p>
          <a:p>
            <a:endParaRPr lang="en-GB" sz="1050" dirty="0">
              <a:solidFill>
                <a:schemeClr val="tx1"/>
              </a:solidFill>
            </a:endParaRPr>
          </a:p>
          <a:p>
            <a:r>
              <a:rPr lang="en-GB" sz="1050" dirty="0">
                <a:solidFill>
                  <a:schemeClr val="tx1"/>
                </a:solidFill>
              </a:rPr>
              <a:t>+Lloyds Bulletin Y5277 Jan 2020</a:t>
            </a:r>
          </a:p>
          <a:p>
            <a:r>
              <a:rPr lang="en-GB" sz="1050" dirty="0">
                <a:solidFill>
                  <a:schemeClr val="tx1"/>
                </a:solidFill>
              </a:rPr>
              <a:t>+CBEST</a:t>
            </a:r>
          </a:p>
          <a:p>
            <a:r>
              <a:rPr lang="en-GB" sz="1050" dirty="0">
                <a:solidFill>
                  <a:schemeClr val="tx1"/>
                </a:solidFill>
              </a:rPr>
              <a:t>+SS2/21 on Outsourcing</a:t>
            </a:r>
          </a:p>
        </p:txBody>
      </p:sp>
      <p:sp>
        <p:nvSpPr>
          <p:cNvPr id="26" name="Rectangle 25">
            <a:extLst>
              <a:ext uri="{FF2B5EF4-FFF2-40B4-BE49-F238E27FC236}">
                <a16:creationId xmlns:a16="http://schemas.microsoft.com/office/drawing/2014/main" id="{B8C34A43-65AA-4BBF-8EE6-4A54701F46F4}"/>
              </a:ext>
            </a:extLst>
          </p:cNvPr>
          <p:cNvSpPr/>
          <p:nvPr/>
        </p:nvSpPr>
        <p:spPr>
          <a:xfrm>
            <a:off x="1207003" y="1347072"/>
            <a:ext cx="2736000" cy="393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1400" b="1" dirty="0">
                <a:solidFill>
                  <a:schemeClr val="tx1"/>
                </a:solidFill>
              </a:rPr>
              <a:t>June 2018</a:t>
            </a:r>
          </a:p>
          <a:p>
            <a:r>
              <a:rPr lang="en-GB" sz="1400" dirty="0">
                <a:solidFill>
                  <a:schemeClr val="tx1"/>
                </a:solidFill>
              </a:rPr>
              <a:t>Sewing the seed</a:t>
            </a:r>
          </a:p>
        </p:txBody>
      </p:sp>
      <p:sp>
        <p:nvSpPr>
          <p:cNvPr id="27" name="Rectangle 26">
            <a:extLst>
              <a:ext uri="{FF2B5EF4-FFF2-40B4-BE49-F238E27FC236}">
                <a16:creationId xmlns:a16="http://schemas.microsoft.com/office/drawing/2014/main" id="{E2857F59-3874-4FCA-B86A-EF20A9B8D1DB}"/>
              </a:ext>
            </a:extLst>
          </p:cNvPr>
          <p:cNvSpPr/>
          <p:nvPr/>
        </p:nvSpPr>
        <p:spPr>
          <a:xfrm>
            <a:off x="1207002" y="2130901"/>
            <a:ext cx="2700000" cy="99343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tIns="0" rtlCol="0" anchor="t"/>
          <a:lstStyle/>
          <a:p>
            <a:r>
              <a:rPr lang="en-GB" sz="1050" dirty="0">
                <a:solidFill>
                  <a:schemeClr val="tx1"/>
                </a:solidFill>
              </a:rPr>
              <a:t>The Financial Policy Committee wants to set impact tolerances for cyber disruption and ‘test’ the ability of firms to meet these tolerances.</a:t>
            </a:r>
          </a:p>
        </p:txBody>
      </p:sp>
      <p:sp>
        <p:nvSpPr>
          <p:cNvPr id="28" name="Rectangle 27">
            <a:extLst>
              <a:ext uri="{FF2B5EF4-FFF2-40B4-BE49-F238E27FC236}">
                <a16:creationId xmlns:a16="http://schemas.microsoft.com/office/drawing/2014/main" id="{203637BD-D2B7-4ED9-9EFA-84E2468B46DA}"/>
              </a:ext>
            </a:extLst>
          </p:cNvPr>
          <p:cNvSpPr/>
          <p:nvPr/>
        </p:nvSpPr>
        <p:spPr>
          <a:xfrm>
            <a:off x="8839689" y="1347072"/>
            <a:ext cx="2736000" cy="43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1400" b="1" dirty="0">
                <a:solidFill>
                  <a:schemeClr val="tx1"/>
                </a:solidFill>
              </a:rPr>
              <a:t>2021, 2022 and beyond:</a:t>
            </a:r>
          </a:p>
          <a:p>
            <a:r>
              <a:rPr lang="en-GB" sz="1400" dirty="0">
                <a:solidFill>
                  <a:schemeClr val="tx1"/>
                </a:solidFill>
              </a:rPr>
              <a:t>Making it happen</a:t>
            </a:r>
          </a:p>
        </p:txBody>
      </p:sp>
      <p:sp>
        <p:nvSpPr>
          <p:cNvPr id="29" name="Rectangle 28">
            <a:extLst>
              <a:ext uri="{FF2B5EF4-FFF2-40B4-BE49-F238E27FC236}">
                <a16:creationId xmlns:a16="http://schemas.microsoft.com/office/drawing/2014/main" id="{81F960D1-DFFE-4314-8785-FF30AAAB8FE8}"/>
              </a:ext>
            </a:extLst>
          </p:cNvPr>
          <p:cNvSpPr/>
          <p:nvPr/>
        </p:nvSpPr>
        <p:spPr>
          <a:xfrm>
            <a:off x="8768641" y="2130901"/>
            <a:ext cx="2700000" cy="9548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tIns="0" rtlCol="0" anchor="t"/>
          <a:lstStyle/>
          <a:p>
            <a:r>
              <a:rPr lang="en-GB" sz="1050" dirty="0">
                <a:solidFill>
                  <a:schemeClr val="tx1"/>
                </a:solidFill>
              </a:rPr>
              <a:t>SMCR: SMF24 – it’s</a:t>
            </a:r>
            <a:br>
              <a:rPr lang="en-GB" sz="1050" dirty="0">
                <a:solidFill>
                  <a:schemeClr val="tx1"/>
                </a:solidFill>
              </a:rPr>
            </a:br>
            <a:r>
              <a:rPr lang="en-GB" sz="1050" dirty="0">
                <a:solidFill>
                  <a:schemeClr val="tx1"/>
                </a:solidFill>
              </a:rPr>
              <a:t>the accountability of the Chief Operations Senior Manager to ensure Operational &amp; Cyber Resilience</a:t>
            </a:r>
          </a:p>
        </p:txBody>
      </p:sp>
      <p:sp>
        <p:nvSpPr>
          <p:cNvPr id="30" name="Rectangle 29">
            <a:extLst>
              <a:ext uri="{FF2B5EF4-FFF2-40B4-BE49-F238E27FC236}">
                <a16:creationId xmlns:a16="http://schemas.microsoft.com/office/drawing/2014/main" id="{E6F4EA7D-C516-47D6-8FBD-CFD0592310D9}"/>
              </a:ext>
            </a:extLst>
          </p:cNvPr>
          <p:cNvSpPr/>
          <p:nvPr/>
        </p:nvSpPr>
        <p:spPr>
          <a:xfrm>
            <a:off x="1219716" y="3110752"/>
            <a:ext cx="2700000" cy="99343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tIns="0" rtlCol="0" anchor="t"/>
          <a:lstStyle/>
          <a:p>
            <a:r>
              <a:rPr lang="en-GB" sz="1050" dirty="0">
                <a:solidFill>
                  <a:schemeClr val="tx1"/>
                </a:solidFill>
              </a:rPr>
              <a:t>It also makes clear that:</a:t>
            </a:r>
          </a:p>
          <a:p>
            <a:r>
              <a:rPr lang="en-GB" sz="1050" b="1" i="1" dirty="0">
                <a:solidFill>
                  <a:schemeClr val="tx1"/>
                </a:solidFill>
              </a:rPr>
              <a:t>‘firms have primary responsibility for their ability to resist and recover from cyber incidents’</a:t>
            </a:r>
            <a:r>
              <a:rPr lang="en-GB" sz="1050" b="1" dirty="0">
                <a:solidFill>
                  <a:schemeClr val="tx1"/>
                </a:solidFill>
              </a:rPr>
              <a:t>. </a:t>
            </a:r>
          </a:p>
        </p:txBody>
      </p:sp>
      <p:sp>
        <p:nvSpPr>
          <p:cNvPr id="32" name="Rectangle 31">
            <a:extLst>
              <a:ext uri="{FF2B5EF4-FFF2-40B4-BE49-F238E27FC236}">
                <a16:creationId xmlns:a16="http://schemas.microsoft.com/office/drawing/2014/main" id="{74CB8F92-D9C4-4D47-8430-046E0D04A4F7}"/>
              </a:ext>
            </a:extLst>
          </p:cNvPr>
          <p:cNvSpPr/>
          <p:nvPr/>
        </p:nvSpPr>
        <p:spPr>
          <a:xfrm>
            <a:off x="8768641" y="2952632"/>
            <a:ext cx="2700000" cy="74796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tIns="0" rtlCol="0" anchor="t"/>
          <a:lstStyle/>
          <a:p>
            <a:endParaRPr lang="en-GB" sz="1050" dirty="0">
              <a:solidFill>
                <a:schemeClr val="tx1"/>
              </a:solidFill>
            </a:endParaRPr>
          </a:p>
          <a:p>
            <a:r>
              <a:rPr lang="en-GB" sz="1050" dirty="0">
                <a:solidFill>
                  <a:schemeClr val="tx1"/>
                </a:solidFill>
              </a:rPr>
              <a:t>Operational Resilience Policy Published by the FCA and PRA. Implementation by March 2022 for first phase</a:t>
            </a:r>
          </a:p>
          <a:p>
            <a:endParaRPr lang="en-GB" sz="1050" dirty="0">
              <a:solidFill>
                <a:schemeClr val="tx1"/>
              </a:solidFill>
            </a:endParaRPr>
          </a:p>
        </p:txBody>
      </p:sp>
      <p:sp>
        <p:nvSpPr>
          <p:cNvPr id="33" name="Rectangle 32">
            <a:extLst>
              <a:ext uri="{FF2B5EF4-FFF2-40B4-BE49-F238E27FC236}">
                <a16:creationId xmlns:a16="http://schemas.microsoft.com/office/drawing/2014/main" id="{DF0BC790-C1DA-4A3A-B1D2-1ED0D09D27DC}"/>
              </a:ext>
            </a:extLst>
          </p:cNvPr>
          <p:cNvSpPr/>
          <p:nvPr/>
        </p:nvSpPr>
        <p:spPr>
          <a:xfrm>
            <a:off x="1062823" y="1370665"/>
            <a:ext cx="79025" cy="28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4" name="Rectangle 33">
            <a:extLst>
              <a:ext uri="{FF2B5EF4-FFF2-40B4-BE49-F238E27FC236}">
                <a16:creationId xmlns:a16="http://schemas.microsoft.com/office/drawing/2014/main" id="{D4F42004-BEA4-4448-BCAE-080EB124CDA6}"/>
              </a:ext>
            </a:extLst>
          </p:cNvPr>
          <p:cNvSpPr/>
          <p:nvPr/>
        </p:nvSpPr>
        <p:spPr>
          <a:xfrm>
            <a:off x="4882521" y="1370665"/>
            <a:ext cx="79025" cy="28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5" name="Rectangle 34">
            <a:extLst>
              <a:ext uri="{FF2B5EF4-FFF2-40B4-BE49-F238E27FC236}">
                <a16:creationId xmlns:a16="http://schemas.microsoft.com/office/drawing/2014/main" id="{F9B03A37-23FD-4E34-89CF-529F2E9C97A1}"/>
              </a:ext>
            </a:extLst>
          </p:cNvPr>
          <p:cNvSpPr/>
          <p:nvPr/>
        </p:nvSpPr>
        <p:spPr>
          <a:xfrm>
            <a:off x="8608009" y="1370665"/>
            <a:ext cx="79025" cy="2880000"/>
          </a:xfrm>
          <a:prstGeom prst="rect">
            <a:avLst/>
          </a:prstGeom>
          <a:solidFill>
            <a:srgbClr val="49B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36" name="Picture 35">
            <a:extLst>
              <a:ext uri="{FF2B5EF4-FFF2-40B4-BE49-F238E27FC236}">
                <a16:creationId xmlns:a16="http://schemas.microsoft.com/office/drawing/2014/main" id="{DF665D5E-8391-4C9C-9D67-07A95C2745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15" r="13074"/>
          <a:stretch/>
        </p:blipFill>
        <p:spPr>
          <a:xfrm>
            <a:off x="1611650" y="4352373"/>
            <a:ext cx="9029106" cy="2032886"/>
          </a:xfrm>
          <a:prstGeom prst="rect">
            <a:avLst/>
          </a:prstGeom>
        </p:spPr>
      </p:pic>
      <p:sp>
        <p:nvSpPr>
          <p:cNvPr id="37" name="Plus Sign 7">
            <a:extLst>
              <a:ext uri="{FF2B5EF4-FFF2-40B4-BE49-F238E27FC236}">
                <a16:creationId xmlns:a16="http://schemas.microsoft.com/office/drawing/2014/main" id="{27F4D539-0C2C-4656-BAC4-953BAB86D424}"/>
              </a:ext>
            </a:extLst>
          </p:cNvPr>
          <p:cNvSpPr/>
          <p:nvPr/>
        </p:nvSpPr>
        <p:spPr>
          <a:xfrm>
            <a:off x="4759581" y="4964191"/>
            <a:ext cx="342131" cy="336207"/>
          </a:xfrm>
          <a:prstGeom prst="mathPl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2"/>
              </a:solidFill>
            </a:endParaRPr>
          </a:p>
        </p:txBody>
      </p:sp>
      <p:sp>
        <p:nvSpPr>
          <p:cNvPr id="38" name="Freeform 10">
            <a:extLst>
              <a:ext uri="{FF2B5EF4-FFF2-40B4-BE49-F238E27FC236}">
                <a16:creationId xmlns:a16="http://schemas.microsoft.com/office/drawing/2014/main" id="{913A1B1E-9A9A-4387-9B85-F9E4DE4EA886}"/>
              </a:ext>
            </a:extLst>
          </p:cNvPr>
          <p:cNvSpPr>
            <a:spLocks noEditPoints="1"/>
          </p:cNvSpPr>
          <p:nvPr/>
        </p:nvSpPr>
        <p:spPr bwMode="auto">
          <a:xfrm>
            <a:off x="5739301" y="5101025"/>
            <a:ext cx="625400" cy="750477"/>
          </a:xfrm>
          <a:custGeom>
            <a:avLst/>
            <a:gdLst>
              <a:gd name="T0" fmla="*/ 28 w 160"/>
              <a:gd name="T1" fmla="*/ 64 h 192"/>
              <a:gd name="T2" fmla="*/ 28 w 160"/>
              <a:gd name="T3" fmla="*/ 72 h 192"/>
              <a:gd name="T4" fmla="*/ 120 w 160"/>
              <a:gd name="T5" fmla="*/ 68 h 192"/>
              <a:gd name="T6" fmla="*/ 116 w 160"/>
              <a:gd name="T7" fmla="*/ 80 h 192"/>
              <a:gd name="T8" fmla="*/ 24 w 160"/>
              <a:gd name="T9" fmla="*/ 84 h 192"/>
              <a:gd name="T10" fmla="*/ 116 w 160"/>
              <a:gd name="T11" fmla="*/ 88 h 192"/>
              <a:gd name="T12" fmla="*/ 116 w 160"/>
              <a:gd name="T13" fmla="*/ 80 h 192"/>
              <a:gd name="T14" fmla="*/ 28 w 160"/>
              <a:gd name="T15" fmla="*/ 96 h 192"/>
              <a:gd name="T16" fmla="*/ 28 w 160"/>
              <a:gd name="T17" fmla="*/ 104 h 192"/>
              <a:gd name="T18" fmla="*/ 120 w 160"/>
              <a:gd name="T19" fmla="*/ 100 h 192"/>
              <a:gd name="T20" fmla="*/ 84 w 160"/>
              <a:gd name="T21" fmla="*/ 112 h 192"/>
              <a:gd name="T22" fmla="*/ 24 w 160"/>
              <a:gd name="T23" fmla="*/ 116 h 192"/>
              <a:gd name="T24" fmla="*/ 84 w 160"/>
              <a:gd name="T25" fmla="*/ 120 h 192"/>
              <a:gd name="T26" fmla="*/ 84 w 160"/>
              <a:gd name="T27" fmla="*/ 112 h 192"/>
              <a:gd name="T28" fmla="*/ 144 w 160"/>
              <a:gd name="T29" fmla="*/ 16 h 192"/>
              <a:gd name="T30" fmla="*/ 132 w 160"/>
              <a:gd name="T31" fmla="*/ 0 h 192"/>
              <a:gd name="T32" fmla="*/ 41 w 160"/>
              <a:gd name="T33" fmla="*/ 1 h 192"/>
              <a:gd name="T34" fmla="*/ 0 w 160"/>
              <a:gd name="T35" fmla="*/ 44 h 192"/>
              <a:gd name="T36" fmla="*/ 12 w 160"/>
              <a:gd name="T37" fmla="*/ 176 h 192"/>
              <a:gd name="T38" fmla="*/ 16 w 160"/>
              <a:gd name="T39" fmla="*/ 180 h 192"/>
              <a:gd name="T40" fmla="*/ 148 w 160"/>
              <a:gd name="T41" fmla="*/ 192 h 192"/>
              <a:gd name="T42" fmla="*/ 160 w 160"/>
              <a:gd name="T43" fmla="*/ 28 h 192"/>
              <a:gd name="T44" fmla="*/ 40 w 160"/>
              <a:gd name="T45" fmla="*/ 14 h 192"/>
              <a:gd name="T46" fmla="*/ 36 w 160"/>
              <a:gd name="T47" fmla="*/ 40 h 192"/>
              <a:gd name="T48" fmla="*/ 40 w 160"/>
              <a:gd name="T49" fmla="*/ 14 h 192"/>
              <a:gd name="T50" fmla="*/ 8 w 160"/>
              <a:gd name="T51" fmla="*/ 164 h 192"/>
              <a:gd name="T52" fmla="*/ 36 w 160"/>
              <a:gd name="T53" fmla="*/ 48 h 192"/>
              <a:gd name="T54" fmla="*/ 48 w 160"/>
              <a:gd name="T55" fmla="*/ 8 h 192"/>
              <a:gd name="T56" fmla="*/ 136 w 160"/>
              <a:gd name="T57" fmla="*/ 12 h 192"/>
              <a:gd name="T58" fmla="*/ 136 w 160"/>
              <a:gd name="T59" fmla="*/ 20 h 192"/>
              <a:gd name="T60" fmla="*/ 136 w 160"/>
              <a:gd name="T61" fmla="*/ 164 h 192"/>
              <a:gd name="T62" fmla="*/ 12 w 160"/>
              <a:gd name="T63" fmla="*/ 168 h 192"/>
              <a:gd name="T64" fmla="*/ 148 w 160"/>
              <a:gd name="T65" fmla="*/ 184 h 192"/>
              <a:gd name="T66" fmla="*/ 24 w 160"/>
              <a:gd name="T67" fmla="*/ 180 h 192"/>
              <a:gd name="T68" fmla="*/ 132 w 160"/>
              <a:gd name="T69" fmla="*/ 176 h 192"/>
              <a:gd name="T70" fmla="*/ 144 w 160"/>
              <a:gd name="T71" fmla="*/ 24 h 192"/>
              <a:gd name="T72" fmla="*/ 152 w 160"/>
              <a:gd name="T73" fmla="*/ 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0" h="192">
                <a:moveTo>
                  <a:pt x="116" y="64"/>
                </a:moveTo>
                <a:cubicBezTo>
                  <a:pt x="28" y="64"/>
                  <a:pt x="28" y="64"/>
                  <a:pt x="28" y="64"/>
                </a:cubicBezTo>
                <a:cubicBezTo>
                  <a:pt x="26" y="64"/>
                  <a:pt x="24" y="66"/>
                  <a:pt x="24" y="68"/>
                </a:cubicBezTo>
                <a:cubicBezTo>
                  <a:pt x="24" y="70"/>
                  <a:pt x="26" y="72"/>
                  <a:pt x="28" y="72"/>
                </a:cubicBezTo>
                <a:cubicBezTo>
                  <a:pt x="116" y="72"/>
                  <a:pt x="116" y="72"/>
                  <a:pt x="116" y="72"/>
                </a:cubicBezTo>
                <a:cubicBezTo>
                  <a:pt x="118" y="72"/>
                  <a:pt x="120" y="70"/>
                  <a:pt x="120" y="68"/>
                </a:cubicBezTo>
                <a:cubicBezTo>
                  <a:pt x="120" y="66"/>
                  <a:pt x="118" y="64"/>
                  <a:pt x="116" y="64"/>
                </a:cubicBezTo>
                <a:close/>
                <a:moveTo>
                  <a:pt x="116" y="80"/>
                </a:moveTo>
                <a:cubicBezTo>
                  <a:pt x="28" y="80"/>
                  <a:pt x="28" y="80"/>
                  <a:pt x="28" y="80"/>
                </a:cubicBezTo>
                <a:cubicBezTo>
                  <a:pt x="26" y="80"/>
                  <a:pt x="24" y="82"/>
                  <a:pt x="24" y="84"/>
                </a:cubicBezTo>
                <a:cubicBezTo>
                  <a:pt x="24" y="86"/>
                  <a:pt x="26" y="88"/>
                  <a:pt x="28" y="88"/>
                </a:cubicBezTo>
                <a:cubicBezTo>
                  <a:pt x="116" y="88"/>
                  <a:pt x="116" y="88"/>
                  <a:pt x="116" y="88"/>
                </a:cubicBezTo>
                <a:cubicBezTo>
                  <a:pt x="118" y="88"/>
                  <a:pt x="120" y="86"/>
                  <a:pt x="120" y="84"/>
                </a:cubicBezTo>
                <a:cubicBezTo>
                  <a:pt x="120" y="82"/>
                  <a:pt x="118" y="80"/>
                  <a:pt x="116" y="80"/>
                </a:cubicBezTo>
                <a:close/>
                <a:moveTo>
                  <a:pt x="116" y="96"/>
                </a:moveTo>
                <a:cubicBezTo>
                  <a:pt x="28" y="96"/>
                  <a:pt x="28" y="96"/>
                  <a:pt x="28" y="96"/>
                </a:cubicBezTo>
                <a:cubicBezTo>
                  <a:pt x="26" y="96"/>
                  <a:pt x="24" y="98"/>
                  <a:pt x="24" y="100"/>
                </a:cubicBezTo>
                <a:cubicBezTo>
                  <a:pt x="24" y="102"/>
                  <a:pt x="26" y="104"/>
                  <a:pt x="28" y="104"/>
                </a:cubicBezTo>
                <a:cubicBezTo>
                  <a:pt x="116" y="104"/>
                  <a:pt x="116" y="104"/>
                  <a:pt x="116" y="104"/>
                </a:cubicBezTo>
                <a:cubicBezTo>
                  <a:pt x="118" y="104"/>
                  <a:pt x="120" y="102"/>
                  <a:pt x="120" y="100"/>
                </a:cubicBezTo>
                <a:cubicBezTo>
                  <a:pt x="120" y="98"/>
                  <a:pt x="118" y="96"/>
                  <a:pt x="116" y="96"/>
                </a:cubicBezTo>
                <a:close/>
                <a:moveTo>
                  <a:pt x="84" y="112"/>
                </a:moveTo>
                <a:cubicBezTo>
                  <a:pt x="28" y="112"/>
                  <a:pt x="28" y="112"/>
                  <a:pt x="28" y="112"/>
                </a:cubicBezTo>
                <a:cubicBezTo>
                  <a:pt x="26" y="112"/>
                  <a:pt x="24" y="114"/>
                  <a:pt x="24" y="116"/>
                </a:cubicBezTo>
                <a:cubicBezTo>
                  <a:pt x="24" y="118"/>
                  <a:pt x="26" y="120"/>
                  <a:pt x="28" y="120"/>
                </a:cubicBezTo>
                <a:cubicBezTo>
                  <a:pt x="84" y="120"/>
                  <a:pt x="84" y="120"/>
                  <a:pt x="84" y="120"/>
                </a:cubicBezTo>
                <a:cubicBezTo>
                  <a:pt x="86" y="120"/>
                  <a:pt x="88" y="118"/>
                  <a:pt x="88" y="116"/>
                </a:cubicBezTo>
                <a:cubicBezTo>
                  <a:pt x="88" y="114"/>
                  <a:pt x="86" y="112"/>
                  <a:pt x="84" y="112"/>
                </a:cubicBezTo>
                <a:close/>
                <a:moveTo>
                  <a:pt x="148" y="16"/>
                </a:moveTo>
                <a:cubicBezTo>
                  <a:pt x="144" y="16"/>
                  <a:pt x="144" y="16"/>
                  <a:pt x="144" y="16"/>
                </a:cubicBezTo>
                <a:cubicBezTo>
                  <a:pt x="144" y="12"/>
                  <a:pt x="144" y="12"/>
                  <a:pt x="144" y="12"/>
                </a:cubicBezTo>
                <a:cubicBezTo>
                  <a:pt x="144" y="5"/>
                  <a:pt x="139" y="0"/>
                  <a:pt x="132" y="0"/>
                </a:cubicBezTo>
                <a:cubicBezTo>
                  <a:pt x="44" y="0"/>
                  <a:pt x="44" y="0"/>
                  <a:pt x="44" y="0"/>
                </a:cubicBezTo>
                <a:cubicBezTo>
                  <a:pt x="43" y="0"/>
                  <a:pt x="42" y="0"/>
                  <a:pt x="41" y="1"/>
                </a:cubicBezTo>
                <a:cubicBezTo>
                  <a:pt x="1" y="41"/>
                  <a:pt x="1" y="41"/>
                  <a:pt x="1" y="41"/>
                </a:cubicBezTo>
                <a:cubicBezTo>
                  <a:pt x="0" y="42"/>
                  <a:pt x="0" y="43"/>
                  <a:pt x="0" y="44"/>
                </a:cubicBezTo>
                <a:cubicBezTo>
                  <a:pt x="0" y="164"/>
                  <a:pt x="0" y="164"/>
                  <a:pt x="0" y="164"/>
                </a:cubicBezTo>
                <a:cubicBezTo>
                  <a:pt x="0" y="171"/>
                  <a:pt x="5" y="176"/>
                  <a:pt x="12" y="176"/>
                </a:cubicBezTo>
                <a:cubicBezTo>
                  <a:pt x="16" y="176"/>
                  <a:pt x="16" y="176"/>
                  <a:pt x="16" y="176"/>
                </a:cubicBezTo>
                <a:cubicBezTo>
                  <a:pt x="16" y="180"/>
                  <a:pt x="16" y="180"/>
                  <a:pt x="16" y="180"/>
                </a:cubicBezTo>
                <a:cubicBezTo>
                  <a:pt x="16" y="187"/>
                  <a:pt x="21" y="192"/>
                  <a:pt x="28" y="192"/>
                </a:cubicBezTo>
                <a:cubicBezTo>
                  <a:pt x="148" y="192"/>
                  <a:pt x="148" y="192"/>
                  <a:pt x="148" y="192"/>
                </a:cubicBezTo>
                <a:cubicBezTo>
                  <a:pt x="155" y="192"/>
                  <a:pt x="160" y="187"/>
                  <a:pt x="160" y="180"/>
                </a:cubicBezTo>
                <a:cubicBezTo>
                  <a:pt x="160" y="28"/>
                  <a:pt x="160" y="28"/>
                  <a:pt x="160" y="28"/>
                </a:cubicBezTo>
                <a:cubicBezTo>
                  <a:pt x="160" y="21"/>
                  <a:pt x="155" y="16"/>
                  <a:pt x="148" y="16"/>
                </a:cubicBezTo>
                <a:close/>
                <a:moveTo>
                  <a:pt x="40" y="14"/>
                </a:moveTo>
                <a:cubicBezTo>
                  <a:pt x="40" y="36"/>
                  <a:pt x="40" y="36"/>
                  <a:pt x="40" y="36"/>
                </a:cubicBezTo>
                <a:cubicBezTo>
                  <a:pt x="40" y="38"/>
                  <a:pt x="38" y="40"/>
                  <a:pt x="36" y="40"/>
                </a:cubicBezTo>
                <a:cubicBezTo>
                  <a:pt x="14" y="40"/>
                  <a:pt x="14" y="40"/>
                  <a:pt x="14" y="40"/>
                </a:cubicBezTo>
                <a:lnTo>
                  <a:pt x="40" y="14"/>
                </a:lnTo>
                <a:close/>
                <a:moveTo>
                  <a:pt x="12" y="168"/>
                </a:moveTo>
                <a:cubicBezTo>
                  <a:pt x="10" y="168"/>
                  <a:pt x="8" y="166"/>
                  <a:pt x="8" y="164"/>
                </a:cubicBezTo>
                <a:cubicBezTo>
                  <a:pt x="8" y="48"/>
                  <a:pt x="8" y="48"/>
                  <a:pt x="8" y="48"/>
                </a:cubicBezTo>
                <a:cubicBezTo>
                  <a:pt x="36" y="48"/>
                  <a:pt x="36" y="48"/>
                  <a:pt x="36" y="48"/>
                </a:cubicBezTo>
                <a:cubicBezTo>
                  <a:pt x="43" y="48"/>
                  <a:pt x="48" y="43"/>
                  <a:pt x="48" y="36"/>
                </a:cubicBezTo>
                <a:cubicBezTo>
                  <a:pt x="48" y="8"/>
                  <a:pt x="48" y="8"/>
                  <a:pt x="48" y="8"/>
                </a:cubicBezTo>
                <a:cubicBezTo>
                  <a:pt x="132" y="8"/>
                  <a:pt x="132" y="8"/>
                  <a:pt x="132" y="8"/>
                </a:cubicBezTo>
                <a:cubicBezTo>
                  <a:pt x="134" y="8"/>
                  <a:pt x="136" y="10"/>
                  <a:pt x="136" y="12"/>
                </a:cubicBezTo>
                <a:cubicBezTo>
                  <a:pt x="136" y="20"/>
                  <a:pt x="136" y="20"/>
                  <a:pt x="136" y="20"/>
                </a:cubicBezTo>
                <a:cubicBezTo>
                  <a:pt x="136" y="20"/>
                  <a:pt x="136" y="20"/>
                  <a:pt x="136" y="20"/>
                </a:cubicBezTo>
                <a:cubicBezTo>
                  <a:pt x="136" y="20"/>
                  <a:pt x="136" y="20"/>
                  <a:pt x="136" y="20"/>
                </a:cubicBezTo>
                <a:cubicBezTo>
                  <a:pt x="136" y="164"/>
                  <a:pt x="136" y="164"/>
                  <a:pt x="136" y="164"/>
                </a:cubicBezTo>
                <a:cubicBezTo>
                  <a:pt x="136" y="166"/>
                  <a:pt x="134" y="168"/>
                  <a:pt x="132" y="168"/>
                </a:cubicBezTo>
                <a:lnTo>
                  <a:pt x="12" y="168"/>
                </a:lnTo>
                <a:close/>
                <a:moveTo>
                  <a:pt x="152" y="180"/>
                </a:moveTo>
                <a:cubicBezTo>
                  <a:pt x="152" y="182"/>
                  <a:pt x="150" y="184"/>
                  <a:pt x="148" y="184"/>
                </a:cubicBezTo>
                <a:cubicBezTo>
                  <a:pt x="28" y="184"/>
                  <a:pt x="28" y="184"/>
                  <a:pt x="28" y="184"/>
                </a:cubicBezTo>
                <a:cubicBezTo>
                  <a:pt x="26" y="184"/>
                  <a:pt x="24" y="182"/>
                  <a:pt x="24" y="180"/>
                </a:cubicBezTo>
                <a:cubicBezTo>
                  <a:pt x="24" y="176"/>
                  <a:pt x="24" y="176"/>
                  <a:pt x="24" y="176"/>
                </a:cubicBezTo>
                <a:cubicBezTo>
                  <a:pt x="132" y="176"/>
                  <a:pt x="132" y="176"/>
                  <a:pt x="132" y="176"/>
                </a:cubicBezTo>
                <a:cubicBezTo>
                  <a:pt x="139" y="176"/>
                  <a:pt x="144" y="171"/>
                  <a:pt x="144" y="164"/>
                </a:cubicBezTo>
                <a:cubicBezTo>
                  <a:pt x="144" y="24"/>
                  <a:pt x="144" y="24"/>
                  <a:pt x="144" y="24"/>
                </a:cubicBezTo>
                <a:cubicBezTo>
                  <a:pt x="148" y="24"/>
                  <a:pt x="148" y="24"/>
                  <a:pt x="148" y="24"/>
                </a:cubicBezTo>
                <a:cubicBezTo>
                  <a:pt x="150" y="24"/>
                  <a:pt x="152" y="26"/>
                  <a:pt x="152" y="28"/>
                </a:cubicBezTo>
                <a:lnTo>
                  <a:pt x="152" y="18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31">
            <a:extLst>
              <a:ext uri="{FF2B5EF4-FFF2-40B4-BE49-F238E27FC236}">
                <a16:creationId xmlns:a16="http://schemas.microsoft.com/office/drawing/2014/main" id="{71B0A9C3-E968-4BB7-B6BD-DD854EC4B1C1}"/>
              </a:ext>
            </a:extLst>
          </p:cNvPr>
          <p:cNvSpPr>
            <a:spLocks noEditPoints="1"/>
          </p:cNvSpPr>
          <p:nvPr/>
        </p:nvSpPr>
        <p:spPr bwMode="auto">
          <a:xfrm>
            <a:off x="3410288" y="5132296"/>
            <a:ext cx="748757" cy="750477"/>
          </a:xfrm>
          <a:custGeom>
            <a:avLst/>
            <a:gdLst>
              <a:gd name="T0" fmla="*/ 204 w 208"/>
              <a:gd name="T1" fmla="*/ 0 h 208"/>
              <a:gd name="T2" fmla="*/ 1 w 208"/>
              <a:gd name="T3" fmla="*/ 1 h 208"/>
              <a:gd name="T4" fmla="*/ 0 w 208"/>
              <a:gd name="T5" fmla="*/ 20 h 208"/>
              <a:gd name="T6" fmla="*/ 4 w 208"/>
              <a:gd name="T7" fmla="*/ 24 h 208"/>
              <a:gd name="T8" fmla="*/ 8 w 208"/>
              <a:gd name="T9" fmla="*/ 140 h 208"/>
              <a:gd name="T10" fmla="*/ 12 w 208"/>
              <a:gd name="T11" fmla="*/ 144 h 208"/>
              <a:gd name="T12" fmla="*/ 100 w 208"/>
              <a:gd name="T13" fmla="*/ 158 h 208"/>
              <a:gd name="T14" fmla="*/ 57 w 208"/>
              <a:gd name="T15" fmla="*/ 207 h 208"/>
              <a:gd name="T16" fmla="*/ 100 w 208"/>
              <a:gd name="T17" fmla="*/ 170 h 208"/>
              <a:gd name="T18" fmla="*/ 104 w 208"/>
              <a:gd name="T19" fmla="*/ 208 h 208"/>
              <a:gd name="T20" fmla="*/ 108 w 208"/>
              <a:gd name="T21" fmla="*/ 170 h 208"/>
              <a:gd name="T22" fmla="*/ 148 w 208"/>
              <a:gd name="T23" fmla="*/ 208 h 208"/>
              <a:gd name="T24" fmla="*/ 151 w 208"/>
              <a:gd name="T25" fmla="*/ 201 h 208"/>
              <a:gd name="T26" fmla="*/ 108 w 208"/>
              <a:gd name="T27" fmla="*/ 144 h 208"/>
              <a:gd name="T28" fmla="*/ 199 w 208"/>
              <a:gd name="T29" fmla="*/ 143 h 208"/>
              <a:gd name="T30" fmla="*/ 200 w 208"/>
              <a:gd name="T31" fmla="*/ 24 h 208"/>
              <a:gd name="T32" fmla="*/ 207 w 208"/>
              <a:gd name="T33" fmla="*/ 23 h 208"/>
              <a:gd name="T34" fmla="*/ 208 w 208"/>
              <a:gd name="T35" fmla="*/ 4 h 208"/>
              <a:gd name="T36" fmla="*/ 192 w 208"/>
              <a:gd name="T37" fmla="*/ 136 h 208"/>
              <a:gd name="T38" fmla="*/ 16 w 208"/>
              <a:gd name="T39" fmla="*/ 24 h 208"/>
              <a:gd name="T40" fmla="*/ 192 w 208"/>
              <a:gd name="T41" fmla="*/ 136 h 208"/>
              <a:gd name="T42" fmla="*/ 8 w 208"/>
              <a:gd name="T43" fmla="*/ 16 h 208"/>
              <a:gd name="T44" fmla="*/ 200 w 208"/>
              <a:gd name="T45" fmla="*/ 8 h 208"/>
              <a:gd name="T46" fmla="*/ 69 w 208"/>
              <a:gd name="T47" fmla="*/ 85 h 208"/>
              <a:gd name="T48" fmla="*/ 37 w 208"/>
              <a:gd name="T49" fmla="*/ 123 h 208"/>
              <a:gd name="T50" fmla="*/ 43 w 208"/>
              <a:gd name="T51" fmla="*/ 123 h 208"/>
              <a:gd name="T52" fmla="*/ 81 w 208"/>
              <a:gd name="T53" fmla="*/ 103 h 208"/>
              <a:gd name="T54" fmla="*/ 87 w 208"/>
              <a:gd name="T55" fmla="*/ 103 h 208"/>
              <a:gd name="T56" fmla="*/ 125 w 208"/>
              <a:gd name="T57" fmla="*/ 83 h 208"/>
              <a:gd name="T58" fmla="*/ 131 w 208"/>
              <a:gd name="T59" fmla="*/ 83 h 208"/>
              <a:gd name="T60" fmla="*/ 160 w 208"/>
              <a:gd name="T61" fmla="*/ 68 h 208"/>
              <a:gd name="T62" fmla="*/ 168 w 208"/>
              <a:gd name="T63" fmla="*/ 68 h 208"/>
              <a:gd name="T64" fmla="*/ 168 w 208"/>
              <a:gd name="T65" fmla="*/ 42 h 208"/>
              <a:gd name="T66" fmla="*/ 166 w 208"/>
              <a:gd name="T67" fmla="*/ 40 h 208"/>
              <a:gd name="T68" fmla="*/ 164 w 208"/>
              <a:gd name="T69" fmla="*/ 40 h 208"/>
              <a:gd name="T70" fmla="*/ 136 w 208"/>
              <a:gd name="T71" fmla="*/ 44 h 208"/>
              <a:gd name="T72" fmla="*/ 154 w 208"/>
              <a:gd name="T73" fmla="*/ 48 h 208"/>
              <a:gd name="T74" fmla="*/ 119 w 208"/>
              <a:gd name="T75" fmla="*/ 65 h 208"/>
              <a:gd name="T76" fmla="*/ 84 w 208"/>
              <a:gd name="T77" fmla="*/ 94 h 208"/>
              <a:gd name="T78" fmla="*/ 69 w 208"/>
              <a:gd name="T79" fmla="*/ 85 h 208"/>
              <a:gd name="T80" fmla="*/ 132 w 208"/>
              <a:gd name="T81" fmla="*/ 104 h 208"/>
              <a:gd name="T82" fmla="*/ 176 w 208"/>
              <a:gd name="T83" fmla="*/ 100 h 208"/>
              <a:gd name="T84" fmla="*/ 132 w 208"/>
              <a:gd name="T85" fmla="*/ 96 h 208"/>
              <a:gd name="T86" fmla="*/ 36 w 208"/>
              <a:gd name="T87" fmla="*/ 48 h 208"/>
              <a:gd name="T88" fmla="*/ 80 w 208"/>
              <a:gd name="T89" fmla="*/ 44 h 208"/>
              <a:gd name="T90" fmla="*/ 36 w 208"/>
              <a:gd name="T91" fmla="*/ 40 h 208"/>
              <a:gd name="T92" fmla="*/ 36 w 208"/>
              <a:gd name="T93" fmla="*/ 48 h 208"/>
              <a:gd name="T94" fmla="*/ 116 w 208"/>
              <a:gd name="T95" fmla="*/ 112 h 208"/>
              <a:gd name="T96" fmla="*/ 116 w 208"/>
              <a:gd name="T97" fmla="*/ 120 h 208"/>
              <a:gd name="T98" fmla="*/ 176 w 208"/>
              <a:gd name="T99" fmla="*/ 11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 h="208">
                <a:moveTo>
                  <a:pt x="207" y="1"/>
                </a:moveTo>
                <a:cubicBezTo>
                  <a:pt x="206" y="0"/>
                  <a:pt x="205" y="0"/>
                  <a:pt x="204" y="0"/>
                </a:cubicBezTo>
                <a:cubicBezTo>
                  <a:pt x="4" y="0"/>
                  <a:pt x="4" y="0"/>
                  <a:pt x="4" y="0"/>
                </a:cubicBezTo>
                <a:cubicBezTo>
                  <a:pt x="3" y="0"/>
                  <a:pt x="2" y="0"/>
                  <a:pt x="1" y="1"/>
                </a:cubicBezTo>
                <a:cubicBezTo>
                  <a:pt x="0" y="2"/>
                  <a:pt x="0" y="3"/>
                  <a:pt x="0" y="4"/>
                </a:cubicBezTo>
                <a:cubicBezTo>
                  <a:pt x="0" y="20"/>
                  <a:pt x="0" y="20"/>
                  <a:pt x="0" y="20"/>
                </a:cubicBezTo>
                <a:cubicBezTo>
                  <a:pt x="0" y="21"/>
                  <a:pt x="0" y="22"/>
                  <a:pt x="1" y="23"/>
                </a:cubicBezTo>
                <a:cubicBezTo>
                  <a:pt x="2" y="24"/>
                  <a:pt x="3" y="24"/>
                  <a:pt x="4" y="24"/>
                </a:cubicBezTo>
                <a:cubicBezTo>
                  <a:pt x="8" y="24"/>
                  <a:pt x="8" y="24"/>
                  <a:pt x="8" y="24"/>
                </a:cubicBezTo>
                <a:cubicBezTo>
                  <a:pt x="8" y="140"/>
                  <a:pt x="8" y="140"/>
                  <a:pt x="8" y="140"/>
                </a:cubicBezTo>
                <a:cubicBezTo>
                  <a:pt x="8" y="141"/>
                  <a:pt x="8" y="142"/>
                  <a:pt x="9" y="143"/>
                </a:cubicBezTo>
                <a:cubicBezTo>
                  <a:pt x="10" y="144"/>
                  <a:pt x="11" y="144"/>
                  <a:pt x="12" y="144"/>
                </a:cubicBezTo>
                <a:cubicBezTo>
                  <a:pt x="100" y="144"/>
                  <a:pt x="100" y="144"/>
                  <a:pt x="100" y="144"/>
                </a:cubicBezTo>
                <a:cubicBezTo>
                  <a:pt x="100" y="158"/>
                  <a:pt x="100" y="158"/>
                  <a:pt x="100" y="158"/>
                </a:cubicBezTo>
                <a:cubicBezTo>
                  <a:pt x="57" y="201"/>
                  <a:pt x="57" y="201"/>
                  <a:pt x="57" y="201"/>
                </a:cubicBezTo>
                <a:cubicBezTo>
                  <a:pt x="56" y="203"/>
                  <a:pt x="56" y="205"/>
                  <a:pt x="57" y="207"/>
                </a:cubicBezTo>
                <a:cubicBezTo>
                  <a:pt x="59" y="208"/>
                  <a:pt x="61" y="208"/>
                  <a:pt x="63" y="207"/>
                </a:cubicBezTo>
                <a:cubicBezTo>
                  <a:pt x="100" y="170"/>
                  <a:pt x="100" y="170"/>
                  <a:pt x="100" y="170"/>
                </a:cubicBezTo>
                <a:cubicBezTo>
                  <a:pt x="100" y="204"/>
                  <a:pt x="100" y="204"/>
                  <a:pt x="100" y="204"/>
                </a:cubicBezTo>
                <a:cubicBezTo>
                  <a:pt x="100" y="206"/>
                  <a:pt x="102" y="208"/>
                  <a:pt x="104" y="208"/>
                </a:cubicBezTo>
                <a:cubicBezTo>
                  <a:pt x="106" y="208"/>
                  <a:pt x="108" y="206"/>
                  <a:pt x="108" y="204"/>
                </a:cubicBezTo>
                <a:cubicBezTo>
                  <a:pt x="108" y="170"/>
                  <a:pt x="108" y="170"/>
                  <a:pt x="108" y="170"/>
                </a:cubicBezTo>
                <a:cubicBezTo>
                  <a:pt x="145" y="207"/>
                  <a:pt x="145" y="207"/>
                  <a:pt x="145" y="207"/>
                </a:cubicBezTo>
                <a:cubicBezTo>
                  <a:pt x="146" y="208"/>
                  <a:pt x="147" y="208"/>
                  <a:pt x="148" y="208"/>
                </a:cubicBezTo>
                <a:cubicBezTo>
                  <a:pt x="149" y="208"/>
                  <a:pt x="150" y="208"/>
                  <a:pt x="151" y="207"/>
                </a:cubicBezTo>
                <a:cubicBezTo>
                  <a:pt x="152" y="205"/>
                  <a:pt x="152" y="203"/>
                  <a:pt x="151" y="201"/>
                </a:cubicBezTo>
                <a:cubicBezTo>
                  <a:pt x="108" y="158"/>
                  <a:pt x="108" y="158"/>
                  <a:pt x="108" y="158"/>
                </a:cubicBezTo>
                <a:cubicBezTo>
                  <a:pt x="108" y="144"/>
                  <a:pt x="108" y="144"/>
                  <a:pt x="108" y="144"/>
                </a:cubicBezTo>
                <a:cubicBezTo>
                  <a:pt x="196" y="144"/>
                  <a:pt x="196" y="144"/>
                  <a:pt x="196" y="144"/>
                </a:cubicBezTo>
                <a:cubicBezTo>
                  <a:pt x="197" y="144"/>
                  <a:pt x="198" y="144"/>
                  <a:pt x="199" y="143"/>
                </a:cubicBezTo>
                <a:cubicBezTo>
                  <a:pt x="200" y="142"/>
                  <a:pt x="200" y="141"/>
                  <a:pt x="200" y="140"/>
                </a:cubicBezTo>
                <a:cubicBezTo>
                  <a:pt x="200" y="24"/>
                  <a:pt x="200" y="24"/>
                  <a:pt x="200" y="24"/>
                </a:cubicBezTo>
                <a:cubicBezTo>
                  <a:pt x="204" y="24"/>
                  <a:pt x="204" y="24"/>
                  <a:pt x="204" y="24"/>
                </a:cubicBezTo>
                <a:cubicBezTo>
                  <a:pt x="205" y="24"/>
                  <a:pt x="206" y="24"/>
                  <a:pt x="207" y="23"/>
                </a:cubicBezTo>
                <a:cubicBezTo>
                  <a:pt x="208" y="22"/>
                  <a:pt x="208" y="21"/>
                  <a:pt x="208" y="20"/>
                </a:cubicBezTo>
                <a:cubicBezTo>
                  <a:pt x="208" y="4"/>
                  <a:pt x="208" y="4"/>
                  <a:pt x="208" y="4"/>
                </a:cubicBezTo>
                <a:cubicBezTo>
                  <a:pt x="208" y="3"/>
                  <a:pt x="208" y="2"/>
                  <a:pt x="207" y="1"/>
                </a:cubicBezTo>
                <a:close/>
                <a:moveTo>
                  <a:pt x="192" y="136"/>
                </a:moveTo>
                <a:cubicBezTo>
                  <a:pt x="16" y="136"/>
                  <a:pt x="16" y="136"/>
                  <a:pt x="16" y="136"/>
                </a:cubicBezTo>
                <a:cubicBezTo>
                  <a:pt x="16" y="24"/>
                  <a:pt x="16" y="24"/>
                  <a:pt x="16" y="24"/>
                </a:cubicBezTo>
                <a:cubicBezTo>
                  <a:pt x="192" y="24"/>
                  <a:pt x="192" y="24"/>
                  <a:pt x="192" y="24"/>
                </a:cubicBezTo>
                <a:lnTo>
                  <a:pt x="192" y="136"/>
                </a:lnTo>
                <a:close/>
                <a:moveTo>
                  <a:pt x="200" y="16"/>
                </a:moveTo>
                <a:cubicBezTo>
                  <a:pt x="8" y="16"/>
                  <a:pt x="8" y="16"/>
                  <a:pt x="8" y="16"/>
                </a:cubicBezTo>
                <a:cubicBezTo>
                  <a:pt x="8" y="8"/>
                  <a:pt x="8" y="8"/>
                  <a:pt x="8" y="8"/>
                </a:cubicBezTo>
                <a:cubicBezTo>
                  <a:pt x="200" y="8"/>
                  <a:pt x="200" y="8"/>
                  <a:pt x="200" y="8"/>
                </a:cubicBezTo>
                <a:lnTo>
                  <a:pt x="200" y="16"/>
                </a:lnTo>
                <a:close/>
                <a:moveTo>
                  <a:pt x="69" y="85"/>
                </a:moveTo>
                <a:cubicBezTo>
                  <a:pt x="37" y="117"/>
                  <a:pt x="37" y="117"/>
                  <a:pt x="37" y="117"/>
                </a:cubicBezTo>
                <a:cubicBezTo>
                  <a:pt x="36" y="119"/>
                  <a:pt x="36" y="121"/>
                  <a:pt x="37" y="123"/>
                </a:cubicBezTo>
                <a:cubicBezTo>
                  <a:pt x="38" y="124"/>
                  <a:pt x="39" y="124"/>
                  <a:pt x="40" y="124"/>
                </a:cubicBezTo>
                <a:cubicBezTo>
                  <a:pt x="41" y="124"/>
                  <a:pt x="42" y="124"/>
                  <a:pt x="43" y="123"/>
                </a:cubicBezTo>
                <a:cubicBezTo>
                  <a:pt x="72" y="94"/>
                  <a:pt x="72" y="94"/>
                  <a:pt x="72" y="94"/>
                </a:cubicBezTo>
                <a:cubicBezTo>
                  <a:pt x="81" y="103"/>
                  <a:pt x="81" y="103"/>
                  <a:pt x="81" y="103"/>
                </a:cubicBezTo>
                <a:cubicBezTo>
                  <a:pt x="82" y="104"/>
                  <a:pt x="83" y="104"/>
                  <a:pt x="84" y="104"/>
                </a:cubicBezTo>
                <a:cubicBezTo>
                  <a:pt x="85" y="104"/>
                  <a:pt x="86" y="104"/>
                  <a:pt x="87" y="103"/>
                </a:cubicBezTo>
                <a:cubicBezTo>
                  <a:pt x="116" y="74"/>
                  <a:pt x="116" y="74"/>
                  <a:pt x="116" y="74"/>
                </a:cubicBezTo>
                <a:cubicBezTo>
                  <a:pt x="125" y="83"/>
                  <a:pt x="125" y="83"/>
                  <a:pt x="125" y="83"/>
                </a:cubicBezTo>
                <a:cubicBezTo>
                  <a:pt x="126" y="84"/>
                  <a:pt x="127" y="84"/>
                  <a:pt x="128" y="84"/>
                </a:cubicBezTo>
                <a:cubicBezTo>
                  <a:pt x="129" y="84"/>
                  <a:pt x="130" y="84"/>
                  <a:pt x="131" y="83"/>
                </a:cubicBezTo>
                <a:cubicBezTo>
                  <a:pt x="160" y="54"/>
                  <a:pt x="160" y="54"/>
                  <a:pt x="160" y="54"/>
                </a:cubicBezTo>
                <a:cubicBezTo>
                  <a:pt x="160" y="68"/>
                  <a:pt x="160" y="68"/>
                  <a:pt x="160" y="68"/>
                </a:cubicBezTo>
                <a:cubicBezTo>
                  <a:pt x="160" y="70"/>
                  <a:pt x="162" y="72"/>
                  <a:pt x="164" y="72"/>
                </a:cubicBezTo>
                <a:cubicBezTo>
                  <a:pt x="166" y="72"/>
                  <a:pt x="168" y="70"/>
                  <a:pt x="168" y="68"/>
                </a:cubicBezTo>
                <a:cubicBezTo>
                  <a:pt x="168" y="44"/>
                  <a:pt x="168" y="44"/>
                  <a:pt x="168" y="44"/>
                </a:cubicBezTo>
                <a:cubicBezTo>
                  <a:pt x="168" y="44"/>
                  <a:pt x="168" y="43"/>
                  <a:pt x="168" y="42"/>
                </a:cubicBezTo>
                <a:cubicBezTo>
                  <a:pt x="167" y="42"/>
                  <a:pt x="167" y="42"/>
                  <a:pt x="167" y="41"/>
                </a:cubicBezTo>
                <a:cubicBezTo>
                  <a:pt x="166" y="41"/>
                  <a:pt x="166" y="40"/>
                  <a:pt x="166" y="40"/>
                </a:cubicBezTo>
                <a:cubicBezTo>
                  <a:pt x="165" y="40"/>
                  <a:pt x="165" y="40"/>
                  <a:pt x="165" y="40"/>
                </a:cubicBezTo>
                <a:cubicBezTo>
                  <a:pt x="164" y="40"/>
                  <a:pt x="164" y="40"/>
                  <a:pt x="164" y="40"/>
                </a:cubicBezTo>
                <a:cubicBezTo>
                  <a:pt x="140" y="40"/>
                  <a:pt x="140" y="40"/>
                  <a:pt x="140" y="40"/>
                </a:cubicBezTo>
                <a:cubicBezTo>
                  <a:pt x="138" y="40"/>
                  <a:pt x="136" y="42"/>
                  <a:pt x="136" y="44"/>
                </a:cubicBezTo>
                <a:cubicBezTo>
                  <a:pt x="136" y="46"/>
                  <a:pt x="138" y="48"/>
                  <a:pt x="140" y="48"/>
                </a:cubicBezTo>
                <a:cubicBezTo>
                  <a:pt x="154" y="48"/>
                  <a:pt x="154" y="48"/>
                  <a:pt x="154" y="48"/>
                </a:cubicBezTo>
                <a:cubicBezTo>
                  <a:pt x="128" y="74"/>
                  <a:pt x="128" y="74"/>
                  <a:pt x="128" y="74"/>
                </a:cubicBezTo>
                <a:cubicBezTo>
                  <a:pt x="119" y="65"/>
                  <a:pt x="119" y="65"/>
                  <a:pt x="119" y="65"/>
                </a:cubicBezTo>
                <a:cubicBezTo>
                  <a:pt x="117" y="64"/>
                  <a:pt x="115" y="64"/>
                  <a:pt x="113" y="65"/>
                </a:cubicBezTo>
                <a:cubicBezTo>
                  <a:pt x="84" y="94"/>
                  <a:pt x="84" y="94"/>
                  <a:pt x="84" y="94"/>
                </a:cubicBezTo>
                <a:cubicBezTo>
                  <a:pt x="75" y="85"/>
                  <a:pt x="75" y="85"/>
                  <a:pt x="75" y="85"/>
                </a:cubicBezTo>
                <a:cubicBezTo>
                  <a:pt x="73" y="84"/>
                  <a:pt x="71" y="84"/>
                  <a:pt x="69" y="85"/>
                </a:cubicBezTo>
                <a:close/>
                <a:moveTo>
                  <a:pt x="128" y="100"/>
                </a:moveTo>
                <a:cubicBezTo>
                  <a:pt x="128" y="102"/>
                  <a:pt x="130" y="104"/>
                  <a:pt x="132" y="104"/>
                </a:cubicBezTo>
                <a:cubicBezTo>
                  <a:pt x="172" y="104"/>
                  <a:pt x="172" y="104"/>
                  <a:pt x="172" y="104"/>
                </a:cubicBezTo>
                <a:cubicBezTo>
                  <a:pt x="174" y="104"/>
                  <a:pt x="176" y="102"/>
                  <a:pt x="176" y="100"/>
                </a:cubicBezTo>
                <a:cubicBezTo>
                  <a:pt x="176" y="98"/>
                  <a:pt x="174" y="96"/>
                  <a:pt x="172" y="96"/>
                </a:cubicBezTo>
                <a:cubicBezTo>
                  <a:pt x="132" y="96"/>
                  <a:pt x="132" y="96"/>
                  <a:pt x="132" y="96"/>
                </a:cubicBezTo>
                <a:cubicBezTo>
                  <a:pt x="130" y="96"/>
                  <a:pt x="128" y="98"/>
                  <a:pt x="128" y="100"/>
                </a:cubicBezTo>
                <a:close/>
                <a:moveTo>
                  <a:pt x="36" y="48"/>
                </a:moveTo>
                <a:cubicBezTo>
                  <a:pt x="76" y="48"/>
                  <a:pt x="76" y="48"/>
                  <a:pt x="76" y="48"/>
                </a:cubicBezTo>
                <a:cubicBezTo>
                  <a:pt x="78" y="48"/>
                  <a:pt x="80" y="46"/>
                  <a:pt x="80" y="44"/>
                </a:cubicBezTo>
                <a:cubicBezTo>
                  <a:pt x="80" y="42"/>
                  <a:pt x="78" y="40"/>
                  <a:pt x="76" y="40"/>
                </a:cubicBezTo>
                <a:cubicBezTo>
                  <a:pt x="36" y="40"/>
                  <a:pt x="36" y="40"/>
                  <a:pt x="36" y="40"/>
                </a:cubicBezTo>
                <a:cubicBezTo>
                  <a:pt x="34" y="40"/>
                  <a:pt x="32" y="42"/>
                  <a:pt x="32" y="44"/>
                </a:cubicBezTo>
                <a:cubicBezTo>
                  <a:pt x="32" y="46"/>
                  <a:pt x="34" y="48"/>
                  <a:pt x="36" y="48"/>
                </a:cubicBezTo>
                <a:close/>
                <a:moveTo>
                  <a:pt x="172" y="112"/>
                </a:moveTo>
                <a:cubicBezTo>
                  <a:pt x="116" y="112"/>
                  <a:pt x="116" y="112"/>
                  <a:pt x="116" y="112"/>
                </a:cubicBezTo>
                <a:cubicBezTo>
                  <a:pt x="114" y="112"/>
                  <a:pt x="112" y="114"/>
                  <a:pt x="112" y="116"/>
                </a:cubicBezTo>
                <a:cubicBezTo>
                  <a:pt x="112" y="118"/>
                  <a:pt x="114" y="120"/>
                  <a:pt x="116" y="120"/>
                </a:cubicBezTo>
                <a:cubicBezTo>
                  <a:pt x="172" y="120"/>
                  <a:pt x="172" y="120"/>
                  <a:pt x="172" y="120"/>
                </a:cubicBezTo>
                <a:cubicBezTo>
                  <a:pt x="174" y="120"/>
                  <a:pt x="176" y="118"/>
                  <a:pt x="176" y="116"/>
                </a:cubicBezTo>
                <a:cubicBezTo>
                  <a:pt x="176" y="114"/>
                  <a:pt x="174" y="112"/>
                  <a:pt x="172" y="11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Freeform 32">
            <a:extLst>
              <a:ext uri="{FF2B5EF4-FFF2-40B4-BE49-F238E27FC236}">
                <a16:creationId xmlns:a16="http://schemas.microsoft.com/office/drawing/2014/main" id="{DFC4D78F-9F86-4867-875A-4C2EC610DF93}"/>
              </a:ext>
            </a:extLst>
          </p:cNvPr>
          <p:cNvSpPr>
            <a:spLocks noEditPoints="1"/>
          </p:cNvSpPr>
          <p:nvPr/>
        </p:nvSpPr>
        <p:spPr bwMode="auto">
          <a:xfrm>
            <a:off x="8004606" y="5115364"/>
            <a:ext cx="603404" cy="750478"/>
          </a:xfrm>
          <a:custGeom>
            <a:avLst/>
            <a:gdLst>
              <a:gd name="T0" fmla="*/ 168 w 184"/>
              <a:gd name="T1" fmla="*/ 144 h 208"/>
              <a:gd name="T2" fmla="*/ 183 w 184"/>
              <a:gd name="T3" fmla="*/ 135 h 208"/>
              <a:gd name="T4" fmla="*/ 183 w 184"/>
              <a:gd name="T5" fmla="*/ 97 h 208"/>
              <a:gd name="T6" fmla="*/ 168 w 184"/>
              <a:gd name="T7" fmla="*/ 88 h 208"/>
              <a:gd name="T8" fmla="*/ 184 w 184"/>
              <a:gd name="T9" fmla="*/ 84 h 208"/>
              <a:gd name="T10" fmla="*/ 180 w 184"/>
              <a:gd name="T11" fmla="*/ 48 h 208"/>
              <a:gd name="T12" fmla="*/ 167 w 184"/>
              <a:gd name="T13" fmla="*/ 25 h 208"/>
              <a:gd name="T14" fmla="*/ 152 w 184"/>
              <a:gd name="T15" fmla="*/ 4 h 208"/>
              <a:gd name="T16" fmla="*/ 16 w 184"/>
              <a:gd name="T17" fmla="*/ 0 h 208"/>
              <a:gd name="T18" fmla="*/ 0 w 184"/>
              <a:gd name="T19" fmla="*/ 16 h 208"/>
              <a:gd name="T20" fmla="*/ 164 w 184"/>
              <a:gd name="T21" fmla="*/ 208 h 208"/>
              <a:gd name="T22" fmla="*/ 168 w 184"/>
              <a:gd name="T23" fmla="*/ 184 h 208"/>
              <a:gd name="T24" fmla="*/ 184 w 184"/>
              <a:gd name="T25" fmla="*/ 180 h 208"/>
              <a:gd name="T26" fmla="*/ 168 w 184"/>
              <a:gd name="T27" fmla="*/ 56 h 208"/>
              <a:gd name="T28" fmla="*/ 168 w 184"/>
              <a:gd name="T29" fmla="*/ 80 h 208"/>
              <a:gd name="T30" fmla="*/ 176 w 184"/>
              <a:gd name="T31" fmla="*/ 104 h 208"/>
              <a:gd name="T32" fmla="*/ 168 w 184"/>
              <a:gd name="T33" fmla="*/ 104 h 208"/>
              <a:gd name="T34" fmla="*/ 144 w 184"/>
              <a:gd name="T35" fmla="*/ 8 h 208"/>
              <a:gd name="T36" fmla="*/ 72 w 184"/>
              <a:gd name="T37" fmla="*/ 20 h 208"/>
              <a:gd name="T38" fmla="*/ 44 w 184"/>
              <a:gd name="T39" fmla="*/ 16 h 208"/>
              <a:gd name="T40" fmla="*/ 40 w 184"/>
              <a:gd name="T41" fmla="*/ 24 h 208"/>
              <a:gd name="T42" fmla="*/ 64 w 184"/>
              <a:gd name="T43" fmla="*/ 24 h 208"/>
              <a:gd name="T44" fmla="*/ 56 w 184"/>
              <a:gd name="T45" fmla="*/ 56 h 208"/>
              <a:gd name="T46" fmla="*/ 48 w 184"/>
              <a:gd name="T47" fmla="*/ 24 h 208"/>
              <a:gd name="T48" fmla="*/ 20 w 184"/>
              <a:gd name="T49" fmla="*/ 200 h 208"/>
              <a:gd name="T50" fmla="*/ 16 w 184"/>
              <a:gd name="T51" fmla="*/ 32 h 208"/>
              <a:gd name="T52" fmla="*/ 160 w 184"/>
              <a:gd name="T53" fmla="*/ 200 h 208"/>
              <a:gd name="T54" fmla="*/ 40 w 184"/>
              <a:gd name="T55" fmla="*/ 32 h 208"/>
              <a:gd name="T56" fmla="*/ 46 w 184"/>
              <a:gd name="T57" fmla="*/ 71 h 208"/>
              <a:gd name="T58" fmla="*/ 68 w 184"/>
              <a:gd name="T59" fmla="*/ 72 h 208"/>
              <a:gd name="T60" fmla="*/ 72 w 184"/>
              <a:gd name="T61" fmla="*/ 32 h 208"/>
              <a:gd name="T62" fmla="*/ 176 w 184"/>
              <a:gd name="T63" fmla="*/ 176 h 208"/>
              <a:gd name="T64" fmla="*/ 176 w 184"/>
              <a:gd name="T65" fmla="*/ 152 h 208"/>
              <a:gd name="T66" fmla="*/ 48 w 184"/>
              <a:gd name="T67" fmla="*/ 84 h 208"/>
              <a:gd name="T68" fmla="*/ 52 w 184"/>
              <a:gd name="T69" fmla="*/ 152 h 208"/>
              <a:gd name="T70" fmla="*/ 144 w 184"/>
              <a:gd name="T71" fmla="*/ 148 h 208"/>
              <a:gd name="T72" fmla="*/ 140 w 184"/>
              <a:gd name="T73" fmla="*/ 80 h 208"/>
              <a:gd name="T74" fmla="*/ 56 w 184"/>
              <a:gd name="T75" fmla="*/ 88 h 208"/>
              <a:gd name="T76" fmla="*/ 56 w 184"/>
              <a:gd name="T77" fmla="*/ 144 h 208"/>
              <a:gd name="T78" fmla="*/ 68 w 184"/>
              <a:gd name="T79" fmla="*/ 120 h 208"/>
              <a:gd name="T80" fmla="*/ 124 w 184"/>
              <a:gd name="T81" fmla="*/ 128 h 208"/>
              <a:gd name="T82" fmla="*/ 124 w 184"/>
              <a:gd name="T83" fmla="*/ 104 h 208"/>
              <a:gd name="T84" fmla="*/ 68 w 184"/>
              <a:gd name="T85" fmla="*/ 112 h 208"/>
              <a:gd name="T86" fmla="*/ 124 w 184"/>
              <a:gd name="T87"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208">
                <a:moveTo>
                  <a:pt x="183" y="145"/>
                </a:moveTo>
                <a:cubicBezTo>
                  <a:pt x="182" y="144"/>
                  <a:pt x="181" y="144"/>
                  <a:pt x="180" y="144"/>
                </a:cubicBezTo>
                <a:cubicBezTo>
                  <a:pt x="168" y="144"/>
                  <a:pt x="168" y="144"/>
                  <a:pt x="168" y="144"/>
                </a:cubicBezTo>
                <a:cubicBezTo>
                  <a:pt x="168" y="136"/>
                  <a:pt x="168" y="136"/>
                  <a:pt x="168" y="136"/>
                </a:cubicBezTo>
                <a:cubicBezTo>
                  <a:pt x="180" y="136"/>
                  <a:pt x="180" y="136"/>
                  <a:pt x="180" y="136"/>
                </a:cubicBezTo>
                <a:cubicBezTo>
                  <a:pt x="181" y="136"/>
                  <a:pt x="182" y="136"/>
                  <a:pt x="183" y="135"/>
                </a:cubicBezTo>
                <a:cubicBezTo>
                  <a:pt x="184" y="134"/>
                  <a:pt x="184" y="133"/>
                  <a:pt x="184" y="132"/>
                </a:cubicBezTo>
                <a:cubicBezTo>
                  <a:pt x="184" y="100"/>
                  <a:pt x="184" y="100"/>
                  <a:pt x="184" y="100"/>
                </a:cubicBezTo>
                <a:cubicBezTo>
                  <a:pt x="184" y="99"/>
                  <a:pt x="184" y="98"/>
                  <a:pt x="183" y="97"/>
                </a:cubicBezTo>
                <a:cubicBezTo>
                  <a:pt x="182" y="96"/>
                  <a:pt x="181" y="96"/>
                  <a:pt x="180" y="96"/>
                </a:cubicBezTo>
                <a:cubicBezTo>
                  <a:pt x="168" y="96"/>
                  <a:pt x="168" y="96"/>
                  <a:pt x="168" y="96"/>
                </a:cubicBezTo>
                <a:cubicBezTo>
                  <a:pt x="168" y="88"/>
                  <a:pt x="168" y="88"/>
                  <a:pt x="168" y="88"/>
                </a:cubicBezTo>
                <a:cubicBezTo>
                  <a:pt x="180" y="88"/>
                  <a:pt x="180" y="88"/>
                  <a:pt x="180" y="88"/>
                </a:cubicBezTo>
                <a:cubicBezTo>
                  <a:pt x="181" y="88"/>
                  <a:pt x="182" y="88"/>
                  <a:pt x="183" y="87"/>
                </a:cubicBezTo>
                <a:cubicBezTo>
                  <a:pt x="184" y="86"/>
                  <a:pt x="184" y="85"/>
                  <a:pt x="184" y="84"/>
                </a:cubicBezTo>
                <a:cubicBezTo>
                  <a:pt x="184" y="52"/>
                  <a:pt x="184" y="52"/>
                  <a:pt x="184" y="52"/>
                </a:cubicBezTo>
                <a:cubicBezTo>
                  <a:pt x="184" y="51"/>
                  <a:pt x="184" y="50"/>
                  <a:pt x="183" y="49"/>
                </a:cubicBezTo>
                <a:cubicBezTo>
                  <a:pt x="182" y="48"/>
                  <a:pt x="181" y="48"/>
                  <a:pt x="180" y="48"/>
                </a:cubicBezTo>
                <a:cubicBezTo>
                  <a:pt x="168" y="48"/>
                  <a:pt x="168" y="48"/>
                  <a:pt x="168" y="48"/>
                </a:cubicBezTo>
                <a:cubicBezTo>
                  <a:pt x="168" y="28"/>
                  <a:pt x="168" y="28"/>
                  <a:pt x="168" y="28"/>
                </a:cubicBezTo>
                <a:cubicBezTo>
                  <a:pt x="168" y="27"/>
                  <a:pt x="168" y="26"/>
                  <a:pt x="167" y="25"/>
                </a:cubicBezTo>
                <a:cubicBezTo>
                  <a:pt x="166" y="24"/>
                  <a:pt x="165" y="24"/>
                  <a:pt x="164" y="24"/>
                </a:cubicBezTo>
                <a:cubicBezTo>
                  <a:pt x="152" y="24"/>
                  <a:pt x="152" y="24"/>
                  <a:pt x="152" y="24"/>
                </a:cubicBezTo>
                <a:cubicBezTo>
                  <a:pt x="152" y="4"/>
                  <a:pt x="152" y="4"/>
                  <a:pt x="152" y="4"/>
                </a:cubicBezTo>
                <a:cubicBezTo>
                  <a:pt x="152" y="3"/>
                  <a:pt x="152" y="2"/>
                  <a:pt x="151" y="1"/>
                </a:cubicBezTo>
                <a:cubicBezTo>
                  <a:pt x="150" y="0"/>
                  <a:pt x="149" y="0"/>
                  <a:pt x="148" y="0"/>
                </a:cubicBezTo>
                <a:cubicBezTo>
                  <a:pt x="16" y="0"/>
                  <a:pt x="16" y="0"/>
                  <a:pt x="16" y="0"/>
                </a:cubicBezTo>
                <a:cubicBezTo>
                  <a:pt x="7" y="0"/>
                  <a:pt x="0" y="7"/>
                  <a:pt x="0" y="16"/>
                </a:cubicBezTo>
                <a:cubicBezTo>
                  <a:pt x="0" y="16"/>
                  <a:pt x="0" y="16"/>
                  <a:pt x="0" y="16"/>
                </a:cubicBezTo>
                <a:cubicBezTo>
                  <a:pt x="0" y="16"/>
                  <a:pt x="0" y="16"/>
                  <a:pt x="0" y="16"/>
                </a:cubicBezTo>
                <a:cubicBezTo>
                  <a:pt x="0" y="188"/>
                  <a:pt x="0" y="188"/>
                  <a:pt x="0" y="188"/>
                </a:cubicBezTo>
                <a:cubicBezTo>
                  <a:pt x="0" y="199"/>
                  <a:pt x="9" y="208"/>
                  <a:pt x="20" y="208"/>
                </a:cubicBezTo>
                <a:cubicBezTo>
                  <a:pt x="164" y="208"/>
                  <a:pt x="164" y="208"/>
                  <a:pt x="164" y="208"/>
                </a:cubicBezTo>
                <a:cubicBezTo>
                  <a:pt x="165" y="208"/>
                  <a:pt x="166" y="208"/>
                  <a:pt x="167" y="207"/>
                </a:cubicBezTo>
                <a:cubicBezTo>
                  <a:pt x="168" y="206"/>
                  <a:pt x="168" y="205"/>
                  <a:pt x="168" y="204"/>
                </a:cubicBezTo>
                <a:cubicBezTo>
                  <a:pt x="168" y="184"/>
                  <a:pt x="168" y="184"/>
                  <a:pt x="168" y="184"/>
                </a:cubicBezTo>
                <a:cubicBezTo>
                  <a:pt x="180" y="184"/>
                  <a:pt x="180" y="184"/>
                  <a:pt x="180" y="184"/>
                </a:cubicBezTo>
                <a:cubicBezTo>
                  <a:pt x="181" y="184"/>
                  <a:pt x="182" y="184"/>
                  <a:pt x="183" y="183"/>
                </a:cubicBezTo>
                <a:cubicBezTo>
                  <a:pt x="184" y="182"/>
                  <a:pt x="184" y="181"/>
                  <a:pt x="184" y="180"/>
                </a:cubicBezTo>
                <a:cubicBezTo>
                  <a:pt x="184" y="148"/>
                  <a:pt x="184" y="148"/>
                  <a:pt x="184" y="148"/>
                </a:cubicBezTo>
                <a:cubicBezTo>
                  <a:pt x="184" y="147"/>
                  <a:pt x="184" y="146"/>
                  <a:pt x="183" y="145"/>
                </a:cubicBezTo>
                <a:close/>
                <a:moveTo>
                  <a:pt x="168" y="56"/>
                </a:moveTo>
                <a:cubicBezTo>
                  <a:pt x="176" y="56"/>
                  <a:pt x="176" y="56"/>
                  <a:pt x="176" y="56"/>
                </a:cubicBezTo>
                <a:cubicBezTo>
                  <a:pt x="176" y="80"/>
                  <a:pt x="176" y="80"/>
                  <a:pt x="176" y="80"/>
                </a:cubicBezTo>
                <a:cubicBezTo>
                  <a:pt x="168" y="80"/>
                  <a:pt x="168" y="80"/>
                  <a:pt x="168" y="80"/>
                </a:cubicBezTo>
                <a:lnTo>
                  <a:pt x="168" y="56"/>
                </a:lnTo>
                <a:close/>
                <a:moveTo>
                  <a:pt x="168" y="104"/>
                </a:moveTo>
                <a:cubicBezTo>
                  <a:pt x="176" y="104"/>
                  <a:pt x="176" y="104"/>
                  <a:pt x="176" y="104"/>
                </a:cubicBezTo>
                <a:cubicBezTo>
                  <a:pt x="176" y="124"/>
                  <a:pt x="176" y="124"/>
                  <a:pt x="176" y="124"/>
                </a:cubicBezTo>
                <a:cubicBezTo>
                  <a:pt x="168" y="124"/>
                  <a:pt x="168" y="124"/>
                  <a:pt x="168" y="124"/>
                </a:cubicBezTo>
                <a:lnTo>
                  <a:pt x="168" y="104"/>
                </a:lnTo>
                <a:close/>
                <a:moveTo>
                  <a:pt x="8" y="16"/>
                </a:moveTo>
                <a:cubicBezTo>
                  <a:pt x="8" y="12"/>
                  <a:pt x="12" y="8"/>
                  <a:pt x="16" y="8"/>
                </a:cubicBezTo>
                <a:cubicBezTo>
                  <a:pt x="144" y="8"/>
                  <a:pt x="144" y="8"/>
                  <a:pt x="144" y="8"/>
                </a:cubicBezTo>
                <a:cubicBezTo>
                  <a:pt x="144" y="24"/>
                  <a:pt x="144" y="24"/>
                  <a:pt x="144" y="24"/>
                </a:cubicBezTo>
                <a:cubicBezTo>
                  <a:pt x="72" y="24"/>
                  <a:pt x="72" y="24"/>
                  <a:pt x="72" y="24"/>
                </a:cubicBezTo>
                <a:cubicBezTo>
                  <a:pt x="72" y="20"/>
                  <a:pt x="72" y="20"/>
                  <a:pt x="72" y="20"/>
                </a:cubicBezTo>
                <a:cubicBezTo>
                  <a:pt x="72" y="19"/>
                  <a:pt x="72" y="18"/>
                  <a:pt x="71" y="17"/>
                </a:cubicBezTo>
                <a:cubicBezTo>
                  <a:pt x="70" y="16"/>
                  <a:pt x="69" y="16"/>
                  <a:pt x="68" y="16"/>
                </a:cubicBezTo>
                <a:cubicBezTo>
                  <a:pt x="44" y="16"/>
                  <a:pt x="44" y="16"/>
                  <a:pt x="44" y="16"/>
                </a:cubicBezTo>
                <a:cubicBezTo>
                  <a:pt x="43" y="16"/>
                  <a:pt x="42" y="16"/>
                  <a:pt x="41" y="17"/>
                </a:cubicBezTo>
                <a:cubicBezTo>
                  <a:pt x="40" y="18"/>
                  <a:pt x="40" y="19"/>
                  <a:pt x="40" y="20"/>
                </a:cubicBezTo>
                <a:cubicBezTo>
                  <a:pt x="40" y="24"/>
                  <a:pt x="40" y="24"/>
                  <a:pt x="40" y="24"/>
                </a:cubicBezTo>
                <a:cubicBezTo>
                  <a:pt x="16" y="24"/>
                  <a:pt x="16" y="24"/>
                  <a:pt x="16" y="24"/>
                </a:cubicBezTo>
                <a:cubicBezTo>
                  <a:pt x="12" y="24"/>
                  <a:pt x="8" y="20"/>
                  <a:pt x="8" y="16"/>
                </a:cubicBezTo>
                <a:close/>
                <a:moveTo>
                  <a:pt x="64" y="24"/>
                </a:moveTo>
                <a:cubicBezTo>
                  <a:pt x="64" y="61"/>
                  <a:pt x="64" y="61"/>
                  <a:pt x="64" y="61"/>
                </a:cubicBezTo>
                <a:cubicBezTo>
                  <a:pt x="58" y="57"/>
                  <a:pt x="58" y="57"/>
                  <a:pt x="58" y="57"/>
                </a:cubicBezTo>
                <a:cubicBezTo>
                  <a:pt x="58" y="56"/>
                  <a:pt x="57" y="56"/>
                  <a:pt x="56" y="56"/>
                </a:cubicBezTo>
                <a:cubicBezTo>
                  <a:pt x="55" y="56"/>
                  <a:pt x="54" y="56"/>
                  <a:pt x="54" y="57"/>
                </a:cubicBezTo>
                <a:cubicBezTo>
                  <a:pt x="48" y="61"/>
                  <a:pt x="48" y="61"/>
                  <a:pt x="48" y="61"/>
                </a:cubicBezTo>
                <a:cubicBezTo>
                  <a:pt x="48" y="24"/>
                  <a:pt x="48" y="24"/>
                  <a:pt x="48" y="24"/>
                </a:cubicBezTo>
                <a:lnTo>
                  <a:pt x="64" y="24"/>
                </a:lnTo>
                <a:close/>
                <a:moveTo>
                  <a:pt x="24" y="200"/>
                </a:moveTo>
                <a:cubicBezTo>
                  <a:pt x="20" y="200"/>
                  <a:pt x="20" y="200"/>
                  <a:pt x="20" y="200"/>
                </a:cubicBezTo>
                <a:cubicBezTo>
                  <a:pt x="13" y="200"/>
                  <a:pt x="8" y="195"/>
                  <a:pt x="8" y="188"/>
                </a:cubicBezTo>
                <a:cubicBezTo>
                  <a:pt x="8" y="30"/>
                  <a:pt x="8" y="30"/>
                  <a:pt x="8" y="30"/>
                </a:cubicBezTo>
                <a:cubicBezTo>
                  <a:pt x="10" y="31"/>
                  <a:pt x="13" y="32"/>
                  <a:pt x="16" y="32"/>
                </a:cubicBezTo>
                <a:cubicBezTo>
                  <a:pt x="24" y="32"/>
                  <a:pt x="24" y="32"/>
                  <a:pt x="24" y="32"/>
                </a:cubicBezTo>
                <a:lnTo>
                  <a:pt x="24" y="200"/>
                </a:lnTo>
                <a:close/>
                <a:moveTo>
                  <a:pt x="160" y="200"/>
                </a:moveTo>
                <a:cubicBezTo>
                  <a:pt x="32" y="200"/>
                  <a:pt x="32" y="200"/>
                  <a:pt x="32" y="200"/>
                </a:cubicBezTo>
                <a:cubicBezTo>
                  <a:pt x="32" y="32"/>
                  <a:pt x="32" y="32"/>
                  <a:pt x="32" y="32"/>
                </a:cubicBezTo>
                <a:cubicBezTo>
                  <a:pt x="40" y="32"/>
                  <a:pt x="40" y="32"/>
                  <a:pt x="40" y="32"/>
                </a:cubicBezTo>
                <a:cubicBezTo>
                  <a:pt x="40" y="68"/>
                  <a:pt x="40" y="68"/>
                  <a:pt x="40" y="68"/>
                </a:cubicBezTo>
                <a:cubicBezTo>
                  <a:pt x="40" y="69"/>
                  <a:pt x="41" y="71"/>
                  <a:pt x="42" y="72"/>
                </a:cubicBezTo>
                <a:cubicBezTo>
                  <a:pt x="43" y="72"/>
                  <a:pt x="45" y="72"/>
                  <a:pt x="46" y="71"/>
                </a:cubicBezTo>
                <a:cubicBezTo>
                  <a:pt x="56" y="65"/>
                  <a:pt x="56" y="65"/>
                  <a:pt x="56" y="65"/>
                </a:cubicBezTo>
                <a:cubicBezTo>
                  <a:pt x="66" y="71"/>
                  <a:pt x="66" y="71"/>
                  <a:pt x="66" y="71"/>
                </a:cubicBezTo>
                <a:cubicBezTo>
                  <a:pt x="66" y="72"/>
                  <a:pt x="67" y="72"/>
                  <a:pt x="68" y="72"/>
                </a:cubicBezTo>
                <a:cubicBezTo>
                  <a:pt x="69" y="72"/>
                  <a:pt x="69" y="72"/>
                  <a:pt x="70" y="72"/>
                </a:cubicBezTo>
                <a:cubicBezTo>
                  <a:pt x="71" y="71"/>
                  <a:pt x="72" y="69"/>
                  <a:pt x="72" y="68"/>
                </a:cubicBezTo>
                <a:cubicBezTo>
                  <a:pt x="72" y="32"/>
                  <a:pt x="72" y="32"/>
                  <a:pt x="72" y="32"/>
                </a:cubicBezTo>
                <a:cubicBezTo>
                  <a:pt x="160" y="32"/>
                  <a:pt x="160" y="32"/>
                  <a:pt x="160" y="32"/>
                </a:cubicBezTo>
                <a:lnTo>
                  <a:pt x="160" y="200"/>
                </a:lnTo>
                <a:close/>
                <a:moveTo>
                  <a:pt x="176" y="176"/>
                </a:moveTo>
                <a:cubicBezTo>
                  <a:pt x="168" y="176"/>
                  <a:pt x="168" y="176"/>
                  <a:pt x="168" y="176"/>
                </a:cubicBezTo>
                <a:cubicBezTo>
                  <a:pt x="168" y="152"/>
                  <a:pt x="168" y="152"/>
                  <a:pt x="168" y="152"/>
                </a:cubicBezTo>
                <a:cubicBezTo>
                  <a:pt x="176" y="152"/>
                  <a:pt x="176" y="152"/>
                  <a:pt x="176" y="152"/>
                </a:cubicBezTo>
                <a:lnTo>
                  <a:pt x="176" y="176"/>
                </a:lnTo>
                <a:close/>
                <a:moveTo>
                  <a:pt x="49" y="81"/>
                </a:moveTo>
                <a:cubicBezTo>
                  <a:pt x="48" y="82"/>
                  <a:pt x="48" y="83"/>
                  <a:pt x="48" y="84"/>
                </a:cubicBezTo>
                <a:cubicBezTo>
                  <a:pt x="48" y="148"/>
                  <a:pt x="48" y="148"/>
                  <a:pt x="48" y="148"/>
                </a:cubicBezTo>
                <a:cubicBezTo>
                  <a:pt x="48" y="149"/>
                  <a:pt x="48" y="150"/>
                  <a:pt x="49" y="151"/>
                </a:cubicBezTo>
                <a:cubicBezTo>
                  <a:pt x="50" y="152"/>
                  <a:pt x="51" y="152"/>
                  <a:pt x="52" y="152"/>
                </a:cubicBezTo>
                <a:cubicBezTo>
                  <a:pt x="140" y="152"/>
                  <a:pt x="140" y="152"/>
                  <a:pt x="140" y="152"/>
                </a:cubicBezTo>
                <a:cubicBezTo>
                  <a:pt x="141" y="152"/>
                  <a:pt x="142" y="152"/>
                  <a:pt x="143" y="151"/>
                </a:cubicBezTo>
                <a:cubicBezTo>
                  <a:pt x="144" y="150"/>
                  <a:pt x="144" y="149"/>
                  <a:pt x="144" y="148"/>
                </a:cubicBezTo>
                <a:cubicBezTo>
                  <a:pt x="144" y="84"/>
                  <a:pt x="144" y="84"/>
                  <a:pt x="144" y="84"/>
                </a:cubicBezTo>
                <a:cubicBezTo>
                  <a:pt x="144" y="83"/>
                  <a:pt x="144" y="82"/>
                  <a:pt x="143" y="81"/>
                </a:cubicBezTo>
                <a:cubicBezTo>
                  <a:pt x="142" y="80"/>
                  <a:pt x="141" y="80"/>
                  <a:pt x="140" y="80"/>
                </a:cubicBezTo>
                <a:cubicBezTo>
                  <a:pt x="52" y="80"/>
                  <a:pt x="52" y="80"/>
                  <a:pt x="52" y="80"/>
                </a:cubicBezTo>
                <a:cubicBezTo>
                  <a:pt x="51" y="80"/>
                  <a:pt x="50" y="80"/>
                  <a:pt x="49" y="81"/>
                </a:cubicBezTo>
                <a:close/>
                <a:moveTo>
                  <a:pt x="56" y="88"/>
                </a:moveTo>
                <a:cubicBezTo>
                  <a:pt x="136" y="88"/>
                  <a:pt x="136" y="88"/>
                  <a:pt x="136" y="88"/>
                </a:cubicBezTo>
                <a:cubicBezTo>
                  <a:pt x="136" y="144"/>
                  <a:pt x="136" y="144"/>
                  <a:pt x="136" y="144"/>
                </a:cubicBezTo>
                <a:cubicBezTo>
                  <a:pt x="56" y="144"/>
                  <a:pt x="56" y="144"/>
                  <a:pt x="56" y="144"/>
                </a:cubicBezTo>
                <a:lnTo>
                  <a:pt x="56" y="88"/>
                </a:lnTo>
                <a:close/>
                <a:moveTo>
                  <a:pt x="124" y="120"/>
                </a:moveTo>
                <a:cubicBezTo>
                  <a:pt x="68" y="120"/>
                  <a:pt x="68" y="120"/>
                  <a:pt x="68" y="120"/>
                </a:cubicBezTo>
                <a:cubicBezTo>
                  <a:pt x="66" y="120"/>
                  <a:pt x="64" y="122"/>
                  <a:pt x="64" y="124"/>
                </a:cubicBezTo>
                <a:cubicBezTo>
                  <a:pt x="64" y="126"/>
                  <a:pt x="66" y="128"/>
                  <a:pt x="68" y="128"/>
                </a:cubicBezTo>
                <a:cubicBezTo>
                  <a:pt x="124" y="128"/>
                  <a:pt x="124" y="128"/>
                  <a:pt x="124" y="128"/>
                </a:cubicBezTo>
                <a:cubicBezTo>
                  <a:pt x="126" y="128"/>
                  <a:pt x="128" y="126"/>
                  <a:pt x="128" y="124"/>
                </a:cubicBezTo>
                <a:cubicBezTo>
                  <a:pt x="128" y="122"/>
                  <a:pt x="126" y="120"/>
                  <a:pt x="124" y="120"/>
                </a:cubicBezTo>
                <a:close/>
                <a:moveTo>
                  <a:pt x="124" y="104"/>
                </a:moveTo>
                <a:cubicBezTo>
                  <a:pt x="68" y="104"/>
                  <a:pt x="68" y="104"/>
                  <a:pt x="68" y="104"/>
                </a:cubicBezTo>
                <a:cubicBezTo>
                  <a:pt x="66" y="104"/>
                  <a:pt x="64" y="106"/>
                  <a:pt x="64" y="108"/>
                </a:cubicBezTo>
                <a:cubicBezTo>
                  <a:pt x="64" y="110"/>
                  <a:pt x="66" y="112"/>
                  <a:pt x="68" y="112"/>
                </a:cubicBezTo>
                <a:cubicBezTo>
                  <a:pt x="124" y="112"/>
                  <a:pt x="124" y="112"/>
                  <a:pt x="124" y="112"/>
                </a:cubicBezTo>
                <a:cubicBezTo>
                  <a:pt x="126" y="112"/>
                  <a:pt x="128" y="110"/>
                  <a:pt x="128" y="108"/>
                </a:cubicBezTo>
                <a:cubicBezTo>
                  <a:pt x="128" y="106"/>
                  <a:pt x="126" y="104"/>
                  <a:pt x="124" y="104"/>
                </a:cubicBezTo>
                <a:close/>
              </a:path>
            </a:pathLst>
          </a:custGeom>
          <a:solidFill>
            <a:srgbClr val="49BED8"/>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Plus Sign 7">
            <a:extLst>
              <a:ext uri="{FF2B5EF4-FFF2-40B4-BE49-F238E27FC236}">
                <a16:creationId xmlns:a16="http://schemas.microsoft.com/office/drawing/2014/main" id="{9C81374D-56D1-4D7C-984E-B1BA379C965D}"/>
              </a:ext>
            </a:extLst>
          </p:cNvPr>
          <p:cNvSpPr/>
          <p:nvPr/>
        </p:nvSpPr>
        <p:spPr>
          <a:xfrm>
            <a:off x="7013588" y="4964192"/>
            <a:ext cx="342131" cy="336207"/>
          </a:xfrm>
          <a:prstGeom prst="mathPl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2"/>
              </a:solidFill>
            </a:endParaRPr>
          </a:p>
        </p:txBody>
      </p:sp>
    </p:spTree>
    <p:extLst>
      <p:ext uri="{BB962C8B-B14F-4D97-AF65-F5344CB8AC3E}">
        <p14:creationId xmlns:p14="http://schemas.microsoft.com/office/powerpoint/2010/main" val="175005307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2909E9-05D5-4350-9446-77252B0E4DB4}"/>
              </a:ext>
            </a:extLst>
          </p:cNvPr>
          <p:cNvSpPr>
            <a:spLocks noGrp="1"/>
          </p:cNvSpPr>
          <p:nvPr>
            <p:ph type="title"/>
          </p:nvPr>
        </p:nvSpPr>
        <p:spPr/>
        <p:txBody>
          <a:bodyPr>
            <a:noAutofit/>
          </a:bodyPr>
          <a:lstStyle/>
          <a:p>
            <a:r>
              <a:rPr lang="en-GB" dirty="0"/>
              <a:t>The increasing complexity of the attack surface</a:t>
            </a:r>
            <a:br>
              <a:rPr lang="en-GB" dirty="0"/>
            </a:br>
            <a:endParaRPr lang="en-GB" sz="1800" b="0" dirty="0"/>
          </a:p>
        </p:txBody>
      </p:sp>
      <p:sp>
        <p:nvSpPr>
          <p:cNvPr id="118" name="Rectangle 117">
            <a:hlinkClick r:id="" action="ppaction://hlinkshowjump?jump=nextslide"/>
            <a:extLst>
              <a:ext uri="{FF2B5EF4-FFF2-40B4-BE49-F238E27FC236}">
                <a16:creationId xmlns:a16="http://schemas.microsoft.com/office/drawing/2014/main" id="{4B32C68F-0775-49B6-AAD0-5A6AD0DA953E}"/>
              </a:ext>
            </a:extLst>
          </p:cNvPr>
          <p:cNvSpPr/>
          <p:nvPr/>
        </p:nvSpPr>
        <p:spPr>
          <a:xfrm>
            <a:off x="0" y="0"/>
            <a:ext cx="377825" cy="375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9" name="Rectangle 118">
            <a:hlinkClick r:id="" action="ppaction://hlinkshowjump?jump=previousslide"/>
            <a:extLst>
              <a:ext uri="{FF2B5EF4-FFF2-40B4-BE49-F238E27FC236}">
                <a16:creationId xmlns:a16="http://schemas.microsoft.com/office/drawing/2014/main" id="{88A8BB15-3FBF-4849-AA0F-C9B5D4200577}"/>
              </a:ext>
            </a:extLst>
          </p:cNvPr>
          <p:cNvSpPr/>
          <p:nvPr/>
        </p:nvSpPr>
        <p:spPr>
          <a:xfrm>
            <a:off x="0" y="407417"/>
            <a:ext cx="377825" cy="338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pic>
        <p:nvPicPr>
          <p:cNvPr id="5" name="Picture 4" descr="A close-up of a toy&#10;&#10;Description automatically generated with low confidence">
            <a:extLst>
              <a:ext uri="{FF2B5EF4-FFF2-40B4-BE49-F238E27FC236}">
                <a16:creationId xmlns:a16="http://schemas.microsoft.com/office/drawing/2014/main" id="{15C07F55-0AA0-413A-9D2A-FDFBF6DC23B2}"/>
              </a:ext>
            </a:extLst>
          </p:cNvPr>
          <p:cNvPicPr>
            <a:picLocks noChangeAspect="1"/>
          </p:cNvPicPr>
          <p:nvPr/>
        </p:nvPicPr>
        <p:blipFill>
          <a:blip r:embed="rId4"/>
          <a:stretch>
            <a:fillRect/>
          </a:stretch>
        </p:blipFill>
        <p:spPr>
          <a:xfrm>
            <a:off x="2562411" y="1192531"/>
            <a:ext cx="7346276" cy="5667057"/>
          </a:xfrm>
          <a:prstGeom prst="rect">
            <a:avLst/>
          </a:prstGeom>
        </p:spPr>
      </p:pic>
    </p:spTree>
    <p:custDataLst>
      <p:tags r:id="rId1"/>
    </p:custDataLst>
    <p:extLst>
      <p:ext uri="{BB962C8B-B14F-4D97-AF65-F5344CB8AC3E}">
        <p14:creationId xmlns:p14="http://schemas.microsoft.com/office/powerpoint/2010/main" val="2727692888"/>
      </p:ext>
    </p:extLst>
  </p:cSld>
  <p:clrMapOvr>
    <a:masterClrMapping/>
  </p:clrMapOvr>
  <p:transition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485E8D-7A68-430A-8FA7-EDAF0423ABFD}"/>
              </a:ext>
            </a:extLst>
          </p:cNvPr>
          <p:cNvPicPr>
            <a:picLocks noChangeAspect="1"/>
          </p:cNvPicPr>
          <p:nvPr/>
        </p:nvPicPr>
        <p:blipFill rotWithShape="1">
          <a:blip r:embed="rId2"/>
          <a:srcRect t="7459"/>
          <a:stretch/>
        </p:blipFill>
        <p:spPr>
          <a:xfrm>
            <a:off x="1673224" y="526474"/>
            <a:ext cx="9475788" cy="6007084"/>
          </a:xfrm>
          <a:prstGeom prst="rect">
            <a:avLst/>
          </a:prstGeom>
        </p:spPr>
      </p:pic>
      <p:sp>
        <p:nvSpPr>
          <p:cNvPr id="14" name="Rectangle 13">
            <a:extLst>
              <a:ext uri="{FF2B5EF4-FFF2-40B4-BE49-F238E27FC236}">
                <a16:creationId xmlns:a16="http://schemas.microsoft.com/office/drawing/2014/main" id="{71654006-2F3E-43D0-B487-0F552CA745B7}"/>
              </a:ext>
            </a:extLst>
          </p:cNvPr>
          <p:cNvSpPr/>
          <p:nvPr/>
        </p:nvSpPr>
        <p:spPr>
          <a:xfrm>
            <a:off x="10301287" y="500536"/>
            <a:ext cx="847725"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 name="Title 8">
            <a:extLst>
              <a:ext uri="{FF2B5EF4-FFF2-40B4-BE49-F238E27FC236}">
                <a16:creationId xmlns:a16="http://schemas.microsoft.com/office/drawing/2014/main" id="{42E6C3D1-EFA1-4F49-A6D5-E6D6AA81F28A}"/>
              </a:ext>
            </a:extLst>
          </p:cNvPr>
          <p:cNvSpPr>
            <a:spLocks noGrp="1"/>
          </p:cNvSpPr>
          <p:nvPr>
            <p:ph type="title"/>
          </p:nvPr>
        </p:nvSpPr>
        <p:spPr>
          <a:xfrm>
            <a:off x="691589" y="138111"/>
            <a:ext cx="8909467" cy="638650"/>
          </a:xfrm>
        </p:spPr>
        <p:txBody>
          <a:bodyPr>
            <a:noAutofit/>
          </a:bodyPr>
          <a:lstStyle/>
          <a:p>
            <a:r>
              <a:rPr lang="en-GB" dirty="0"/>
              <a:t>The increasing complexity of the threat landscape</a:t>
            </a:r>
            <a:br>
              <a:rPr lang="en-GB" dirty="0"/>
            </a:br>
            <a:endParaRPr lang="en-GB" sz="1800" b="0" dirty="0"/>
          </a:p>
        </p:txBody>
      </p:sp>
    </p:spTree>
    <p:extLst>
      <p:ext uri="{BB962C8B-B14F-4D97-AF65-F5344CB8AC3E}">
        <p14:creationId xmlns:p14="http://schemas.microsoft.com/office/powerpoint/2010/main" val="23233564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28788-7DFF-4B0D-94A1-832DDB978A87}"/>
              </a:ext>
            </a:extLst>
          </p:cNvPr>
          <p:cNvSpPr>
            <a:spLocks noGrp="1"/>
          </p:cNvSpPr>
          <p:nvPr>
            <p:ph type="title"/>
          </p:nvPr>
        </p:nvSpPr>
        <p:spPr>
          <a:xfrm>
            <a:off x="737771" y="600845"/>
            <a:ext cx="10092789" cy="638650"/>
          </a:xfrm>
        </p:spPr>
        <p:txBody>
          <a:bodyPr/>
          <a:lstStyle/>
          <a:p>
            <a:r>
              <a:rPr lang="en-US" dirty="0"/>
              <a:t>The Chief Information Security Officer’s dilemma </a:t>
            </a:r>
            <a:br>
              <a:rPr lang="en-US" dirty="0"/>
            </a:br>
            <a:r>
              <a:rPr lang="en-US" dirty="0">
                <a:solidFill>
                  <a:schemeClr val="bg2"/>
                </a:solidFill>
              </a:rPr>
              <a:t>…daily balancing act</a:t>
            </a:r>
            <a:endParaRPr lang="en-GB" dirty="0">
              <a:solidFill>
                <a:schemeClr val="bg2"/>
              </a:solidFill>
            </a:endParaRPr>
          </a:p>
        </p:txBody>
      </p:sp>
      <p:pic>
        <p:nvPicPr>
          <p:cNvPr id="4" name="Graphic 3" descr="Scales of justice">
            <a:extLst>
              <a:ext uri="{FF2B5EF4-FFF2-40B4-BE49-F238E27FC236}">
                <a16:creationId xmlns:a16="http://schemas.microsoft.com/office/drawing/2014/main" id="{245F05AB-9C90-4673-AE24-62212862EE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2048" y="3037281"/>
            <a:ext cx="1746710" cy="1746710"/>
          </a:xfrm>
          <a:prstGeom prst="rect">
            <a:avLst/>
          </a:prstGeom>
        </p:spPr>
      </p:pic>
      <p:pic>
        <p:nvPicPr>
          <p:cNvPr id="7" name="Picture 6">
            <a:extLst>
              <a:ext uri="{FF2B5EF4-FFF2-40B4-BE49-F238E27FC236}">
                <a16:creationId xmlns:a16="http://schemas.microsoft.com/office/drawing/2014/main" id="{288850F2-9ECD-43A6-A1F1-C49B95B4F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3410" y="1158923"/>
            <a:ext cx="6543890" cy="5503427"/>
          </a:xfrm>
          <a:prstGeom prst="rect">
            <a:avLst/>
          </a:prstGeom>
        </p:spPr>
      </p:pic>
      <p:sp>
        <p:nvSpPr>
          <p:cNvPr id="8" name="Rectangle 7">
            <a:extLst>
              <a:ext uri="{FF2B5EF4-FFF2-40B4-BE49-F238E27FC236}">
                <a16:creationId xmlns:a16="http://schemas.microsoft.com/office/drawing/2014/main" id="{7C3C1A30-D3BD-4EE6-94B1-969703D746F0}"/>
              </a:ext>
            </a:extLst>
          </p:cNvPr>
          <p:cNvSpPr/>
          <p:nvPr/>
        </p:nvSpPr>
        <p:spPr>
          <a:xfrm>
            <a:off x="8593902" y="1218978"/>
            <a:ext cx="2601310" cy="1090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5828"/>
            <a:r>
              <a:rPr lang="en-GB" sz="1600" b="1" dirty="0">
                <a:solidFill>
                  <a:schemeClr val="bg1"/>
                </a:solidFill>
              </a:rPr>
              <a:t>DO THE BASICS WELL &amp; SECURE BY DESIGN</a:t>
            </a:r>
          </a:p>
        </p:txBody>
      </p:sp>
      <p:sp>
        <p:nvSpPr>
          <p:cNvPr id="16" name="TextBox 15">
            <a:extLst>
              <a:ext uri="{FF2B5EF4-FFF2-40B4-BE49-F238E27FC236}">
                <a16:creationId xmlns:a16="http://schemas.microsoft.com/office/drawing/2014/main" id="{543D4EC7-9FF4-4302-887E-66642B105034}"/>
              </a:ext>
            </a:extLst>
          </p:cNvPr>
          <p:cNvSpPr txBox="1"/>
          <p:nvPr/>
        </p:nvSpPr>
        <p:spPr>
          <a:xfrm>
            <a:off x="7588062" y="1475861"/>
            <a:ext cx="419100" cy="577032"/>
          </a:xfrm>
          <a:prstGeom prst="rect">
            <a:avLst/>
          </a:prstGeom>
          <a:noFill/>
        </p:spPr>
        <p:txBody>
          <a:bodyPr wrap="none" rtlCol="0">
            <a:noAutofit/>
          </a:bodyPr>
          <a:lstStyle/>
          <a:p>
            <a:r>
              <a:rPr lang="en-US" sz="1800" b="1" dirty="0">
                <a:solidFill>
                  <a:schemeClr val="bg1"/>
                </a:solidFill>
                <a:latin typeface="+mj-lt"/>
              </a:rPr>
              <a:t>1.</a:t>
            </a:r>
            <a:endParaRPr lang="en-GB" sz="1800" b="1" dirty="0">
              <a:solidFill>
                <a:schemeClr val="bg1"/>
              </a:solidFill>
              <a:latin typeface="+mj-lt"/>
            </a:endParaRPr>
          </a:p>
        </p:txBody>
      </p:sp>
      <p:sp>
        <p:nvSpPr>
          <p:cNvPr id="17" name="TextBox 16">
            <a:extLst>
              <a:ext uri="{FF2B5EF4-FFF2-40B4-BE49-F238E27FC236}">
                <a16:creationId xmlns:a16="http://schemas.microsoft.com/office/drawing/2014/main" id="{AB9FE42B-FB3D-453E-8B53-5E903E7F650A}"/>
              </a:ext>
            </a:extLst>
          </p:cNvPr>
          <p:cNvSpPr txBox="1"/>
          <p:nvPr/>
        </p:nvSpPr>
        <p:spPr>
          <a:xfrm>
            <a:off x="7588062" y="2955766"/>
            <a:ext cx="419100" cy="577032"/>
          </a:xfrm>
          <a:prstGeom prst="rect">
            <a:avLst/>
          </a:prstGeom>
          <a:noFill/>
        </p:spPr>
        <p:txBody>
          <a:bodyPr wrap="none" rtlCol="0">
            <a:noAutofit/>
          </a:bodyPr>
          <a:lstStyle/>
          <a:p>
            <a:r>
              <a:rPr lang="en-US" sz="1800" b="1" dirty="0">
                <a:solidFill>
                  <a:schemeClr val="bg1"/>
                </a:solidFill>
                <a:latin typeface="+mj-lt"/>
              </a:rPr>
              <a:t>2.</a:t>
            </a:r>
            <a:endParaRPr lang="en-GB" sz="1800" b="1" dirty="0">
              <a:solidFill>
                <a:schemeClr val="bg1"/>
              </a:solidFill>
              <a:latin typeface="+mj-lt"/>
            </a:endParaRPr>
          </a:p>
        </p:txBody>
      </p:sp>
      <p:sp>
        <p:nvSpPr>
          <p:cNvPr id="18" name="TextBox 17">
            <a:extLst>
              <a:ext uri="{FF2B5EF4-FFF2-40B4-BE49-F238E27FC236}">
                <a16:creationId xmlns:a16="http://schemas.microsoft.com/office/drawing/2014/main" id="{3776A934-3A00-41E1-BF04-70904737183A}"/>
              </a:ext>
            </a:extLst>
          </p:cNvPr>
          <p:cNvSpPr txBox="1"/>
          <p:nvPr/>
        </p:nvSpPr>
        <p:spPr>
          <a:xfrm>
            <a:off x="7588062" y="4324799"/>
            <a:ext cx="419100" cy="577032"/>
          </a:xfrm>
          <a:prstGeom prst="rect">
            <a:avLst/>
          </a:prstGeom>
          <a:noFill/>
        </p:spPr>
        <p:txBody>
          <a:bodyPr wrap="none" rtlCol="0">
            <a:noAutofit/>
          </a:bodyPr>
          <a:lstStyle/>
          <a:p>
            <a:r>
              <a:rPr lang="en-US" sz="1800" b="1" dirty="0">
                <a:solidFill>
                  <a:schemeClr val="bg1"/>
                </a:solidFill>
                <a:latin typeface="+mj-lt"/>
              </a:rPr>
              <a:t>3.</a:t>
            </a:r>
            <a:endParaRPr lang="en-GB" sz="1800" b="1" dirty="0">
              <a:solidFill>
                <a:schemeClr val="bg1"/>
              </a:solidFill>
              <a:latin typeface="+mj-lt"/>
            </a:endParaRPr>
          </a:p>
        </p:txBody>
      </p:sp>
      <p:sp>
        <p:nvSpPr>
          <p:cNvPr id="20" name="Rectangle 19">
            <a:extLst>
              <a:ext uri="{FF2B5EF4-FFF2-40B4-BE49-F238E27FC236}">
                <a16:creationId xmlns:a16="http://schemas.microsoft.com/office/drawing/2014/main" id="{169C8711-923F-4A02-B5C9-9A8F3359CED2}"/>
              </a:ext>
            </a:extLst>
          </p:cNvPr>
          <p:cNvSpPr/>
          <p:nvPr/>
        </p:nvSpPr>
        <p:spPr>
          <a:xfrm>
            <a:off x="8644397" y="2616086"/>
            <a:ext cx="2601310" cy="1090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5828"/>
            <a:r>
              <a:rPr lang="en-GB" sz="1600" b="1" dirty="0">
                <a:solidFill>
                  <a:schemeClr val="bg1"/>
                </a:solidFill>
              </a:rPr>
              <a:t>FIGHT FOR THE BEST PEOPLE</a:t>
            </a:r>
          </a:p>
        </p:txBody>
      </p:sp>
      <p:sp>
        <p:nvSpPr>
          <p:cNvPr id="23" name="Rectangle 22">
            <a:extLst>
              <a:ext uri="{FF2B5EF4-FFF2-40B4-BE49-F238E27FC236}">
                <a16:creationId xmlns:a16="http://schemas.microsoft.com/office/drawing/2014/main" id="{5AEDD30B-DD08-435F-959D-0942682DCD4D}"/>
              </a:ext>
            </a:extLst>
          </p:cNvPr>
          <p:cNvSpPr/>
          <p:nvPr/>
        </p:nvSpPr>
        <p:spPr>
          <a:xfrm>
            <a:off x="8644397" y="4073249"/>
            <a:ext cx="2601310" cy="1090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5828"/>
            <a:r>
              <a:rPr lang="en-GB" sz="1600" b="1" dirty="0">
                <a:solidFill>
                  <a:schemeClr val="bg1"/>
                </a:solidFill>
              </a:rPr>
              <a:t>PREPARE FOR THE WORST</a:t>
            </a:r>
          </a:p>
        </p:txBody>
      </p:sp>
      <p:sp>
        <p:nvSpPr>
          <p:cNvPr id="24" name="TextBox 23">
            <a:extLst>
              <a:ext uri="{FF2B5EF4-FFF2-40B4-BE49-F238E27FC236}">
                <a16:creationId xmlns:a16="http://schemas.microsoft.com/office/drawing/2014/main" id="{39709830-DAEC-4FEC-923F-710B6B7D5F39}"/>
              </a:ext>
            </a:extLst>
          </p:cNvPr>
          <p:cNvSpPr txBox="1"/>
          <p:nvPr/>
        </p:nvSpPr>
        <p:spPr>
          <a:xfrm>
            <a:off x="7588062" y="5836099"/>
            <a:ext cx="419100" cy="577032"/>
          </a:xfrm>
          <a:prstGeom prst="rect">
            <a:avLst/>
          </a:prstGeom>
          <a:noFill/>
        </p:spPr>
        <p:txBody>
          <a:bodyPr wrap="none" rtlCol="0">
            <a:noAutofit/>
          </a:bodyPr>
          <a:lstStyle/>
          <a:p>
            <a:r>
              <a:rPr lang="en-US" sz="1800" b="1" dirty="0">
                <a:solidFill>
                  <a:schemeClr val="bg1"/>
                </a:solidFill>
                <a:latin typeface="+mj-lt"/>
              </a:rPr>
              <a:t>4.</a:t>
            </a:r>
            <a:endParaRPr lang="en-GB" sz="1800" b="1" dirty="0">
              <a:solidFill>
                <a:schemeClr val="bg1"/>
              </a:solidFill>
              <a:latin typeface="+mj-lt"/>
            </a:endParaRPr>
          </a:p>
        </p:txBody>
      </p:sp>
      <p:sp>
        <p:nvSpPr>
          <p:cNvPr id="25" name="Rectangle 24">
            <a:extLst>
              <a:ext uri="{FF2B5EF4-FFF2-40B4-BE49-F238E27FC236}">
                <a16:creationId xmlns:a16="http://schemas.microsoft.com/office/drawing/2014/main" id="{AE51BB07-6224-496E-A558-8521C71EA973}"/>
              </a:ext>
            </a:extLst>
          </p:cNvPr>
          <p:cNvSpPr/>
          <p:nvPr/>
        </p:nvSpPr>
        <p:spPr>
          <a:xfrm>
            <a:off x="8686839" y="5515715"/>
            <a:ext cx="2601310" cy="1090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55828"/>
            <a:r>
              <a:rPr lang="en-US" sz="1600" b="1" dirty="0">
                <a:solidFill>
                  <a:schemeClr val="bg1"/>
                </a:solidFill>
              </a:rPr>
              <a:t>A</a:t>
            </a:r>
            <a:r>
              <a:rPr lang="en-GB" sz="1600" b="1" dirty="0">
                <a:solidFill>
                  <a:schemeClr val="bg1"/>
                </a:solidFill>
              </a:rPr>
              <a:t>UTOMATE</a:t>
            </a:r>
          </a:p>
        </p:txBody>
      </p:sp>
    </p:spTree>
    <p:extLst>
      <p:ext uri="{BB962C8B-B14F-4D97-AF65-F5344CB8AC3E}">
        <p14:creationId xmlns:p14="http://schemas.microsoft.com/office/powerpoint/2010/main" val="306363162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226817-1BFB-44D3-B179-2214910B0EAB}"/>
              </a:ext>
            </a:extLst>
          </p:cNvPr>
          <p:cNvSpPr>
            <a:spLocks noGrp="1"/>
          </p:cNvSpPr>
          <p:nvPr>
            <p:ph type="title"/>
          </p:nvPr>
        </p:nvSpPr>
        <p:spPr>
          <a:xfrm>
            <a:off x="737771" y="474329"/>
            <a:ext cx="8406229" cy="638650"/>
          </a:xfrm>
        </p:spPr>
        <p:txBody>
          <a:bodyPr/>
          <a:lstStyle/>
          <a:p>
            <a:r>
              <a:rPr lang="en-US" dirty="0"/>
              <a:t>1.  DO THE BASICS WELL</a:t>
            </a:r>
            <a:br>
              <a:rPr lang="en-US" dirty="0"/>
            </a:br>
            <a:r>
              <a:rPr lang="en-US" dirty="0">
                <a:solidFill>
                  <a:schemeClr val="bg2"/>
                </a:solidFill>
              </a:rPr>
              <a:t>     …especially if you are moving workload to the cloud</a:t>
            </a:r>
            <a:endParaRPr lang="en-GB" dirty="0">
              <a:solidFill>
                <a:schemeClr val="bg2"/>
              </a:solidFill>
            </a:endParaRPr>
          </a:p>
        </p:txBody>
      </p:sp>
      <p:pic>
        <p:nvPicPr>
          <p:cNvPr id="52" name="Picture 51">
            <a:extLst>
              <a:ext uri="{FF2B5EF4-FFF2-40B4-BE49-F238E27FC236}">
                <a16:creationId xmlns:a16="http://schemas.microsoft.com/office/drawing/2014/main" id="{5407716C-9EB6-4F3E-8D26-6058CA8D7451}"/>
              </a:ext>
            </a:extLst>
          </p:cNvPr>
          <p:cNvPicPr>
            <a:picLocks noChangeAspect="1"/>
          </p:cNvPicPr>
          <p:nvPr/>
        </p:nvPicPr>
        <p:blipFill>
          <a:blip r:embed="rId2"/>
          <a:stretch>
            <a:fillRect/>
          </a:stretch>
        </p:blipFill>
        <p:spPr>
          <a:xfrm>
            <a:off x="5192504" y="1311814"/>
            <a:ext cx="6703789" cy="3407652"/>
          </a:xfrm>
          <a:prstGeom prst="rect">
            <a:avLst/>
          </a:prstGeom>
        </p:spPr>
      </p:pic>
      <p:pic>
        <p:nvPicPr>
          <p:cNvPr id="53" name="Picture 52">
            <a:extLst>
              <a:ext uri="{FF2B5EF4-FFF2-40B4-BE49-F238E27FC236}">
                <a16:creationId xmlns:a16="http://schemas.microsoft.com/office/drawing/2014/main" id="{28ED9B7B-EE76-46AD-B17D-A22CAF3DC891}"/>
              </a:ext>
            </a:extLst>
          </p:cNvPr>
          <p:cNvPicPr>
            <a:picLocks noChangeAspect="1"/>
          </p:cNvPicPr>
          <p:nvPr/>
        </p:nvPicPr>
        <p:blipFill rotWithShape="1">
          <a:blip r:embed="rId3"/>
          <a:srcRect t="4564"/>
          <a:stretch/>
        </p:blipFill>
        <p:spPr>
          <a:xfrm>
            <a:off x="664804" y="2730315"/>
            <a:ext cx="5022949" cy="3654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364250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BACKPAGEOFFICENAME" val="&lt;b&gt;Corporate Headquarters&#10;"/>
  <p:tag name="BACKPAGEOFFICE" val="10 Bressenden PlaceLondonSW1E 5DN+44 20 7730 9000"/>
  <p:tag name="DISCARR" val="&lt;b&gt;All rights reserved&#10;&lt;b&gt;© PA Knowledge Limited 2019"/>
  <p:tag name="DISCREPRO" val="This document is confidential to PA Consulting Group and may not be reproduced, stored in a retrieval system, or transmitted in any form or by any means, electronic, mechanical or otherwise, without the prior written permission of PA Consulting Group. In the event that you receive this document in error, you should return it to PA Consulting Group, 10 Bressenden Place, London, SW1E 5DN. PA Consulting Group accepts no liability whatsoever should an unauthorised recipient of this report act on its contents."/>
</p:tagLst>
</file>

<file path=ppt/tags/tag2.xml><?xml version="1.0" encoding="utf-8"?>
<p:tagLst xmlns:a="http://schemas.openxmlformats.org/drawingml/2006/main" xmlns:r="http://schemas.openxmlformats.org/officeDocument/2006/relationships" xmlns:p="http://schemas.openxmlformats.org/presentationml/2006/main">
  <p:tag name="ORIGINALMAINDECK" val="C:\ProgramData\PA Apps\SPARK\PowerPoint\Decks\PA Report (UK English - A4) [A4-ENUK].pptx"/>
  <p:tag name="ORIGINALDECKSLIDEID" val="PA Report (UK English - A4) [A4-ENUK].pptx?261"/>
  <p:tag name="UPDATED" val="01 Aug 20 at 12:00"/>
  <p:tag name="KEYWORDS" val="Text | Layout"/>
  <p:tag name="GROUP" val="Basics"/>
  <p:tag name="CATEGORY" val="Master Page Layouts"/>
  <p:tag name="TITLE" val="Standard Text – One Column"/>
  <p:tag name="VERIFYSHAPECOUNT" val="2"/>
  <p:tag name="VERIFYSHAPECONTENT1" val="Content Placeholder 3|Heading 3 - Arial Bold size 12&#10;Large text – Arial regular size 12&#10;Body Text - Arial regular size 10&#10;Bullet text 1 - Arial regular size 10&#10;Bullet text 2 - Arial regular size 10&#10;Bullet text 3 - Arial regular size 10&#10;"/>
  <p:tag name="VERIFYSHAPEPOSITION1" val="119.75|47.1874|365.75|685.8125"/>
  <p:tag name="VERIFYSHAPECONTENT2" val="Text Placeholder 4|Standard text slide&#10;One column"/>
  <p:tag name="VERIFYSHAPEPOSITION2" val="46.20961|47.1874|56.54039|685.7008"/>
</p:tagLst>
</file>

<file path=ppt/theme/theme1.xml><?xml version="1.0" encoding="utf-8"?>
<a:theme xmlns:a="http://schemas.openxmlformats.org/drawingml/2006/main" name="PA Consulting">
  <a:themeElements>
    <a:clrScheme name="PA BLACK TEXT">
      <a:dk1>
        <a:srgbClr val="000000"/>
      </a:dk1>
      <a:lt1>
        <a:srgbClr val="FFFFFF"/>
      </a:lt1>
      <a:dk2>
        <a:srgbClr val="F5F8FA"/>
      </a:dk2>
      <a:lt2>
        <a:srgbClr val="3876BE"/>
      </a:lt2>
      <a:accent1>
        <a:srgbClr val="0C2126"/>
      </a:accent1>
      <a:accent2>
        <a:srgbClr val="293947"/>
      </a:accent2>
      <a:accent3>
        <a:srgbClr val="5D707F"/>
      </a:accent3>
      <a:accent4>
        <a:srgbClr val="9AB1C5"/>
      </a:accent4>
      <a:accent5>
        <a:srgbClr val="C2D6E7"/>
      </a:accent5>
      <a:accent6>
        <a:srgbClr val="E9EFF6"/>
      </a:accent6>
      <a:hlink>
        <a:srgbClr val="293947"/>
      </a:hlink>
      <a:folHlink>
        <a:srgbClr val="29394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4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defRPr sz="1100" dirty="0" err="1" smtClean="0"/>
        </a:defPPr>
      </a:lstStyle>
    </a:txDef>
  </a:objectDefaults>
  <a:extraClrSchemeLst/>
  <a:custClrLst>
    <a:custClr name="Java">
      <a:srgbClr val="49BED8"/>
    </a:custClr>
    <a:custClr name="Keppel">
      <a:srgbClr val="38AFAC"/>
    </a:custClr>
    <a:custClr name="Lime">
      <a:srgbClr val="A5BD35"/>
    </a:custClr>
    <a:custClr name="Apricot">
      <a:srgbClr val="F9B655"/>
    </a:custClr>
    <a:custClr name="Dove">
      <a:srgbClr val="C0BCB4"/>
    </a:custClr>
    <a:custClr name="Rose">
      <a:srgbClr val="F3A8CA"/>
    </a:custClr>
    <a:custClr name="Deluge">
      <a:srgbClr val="7D5E9B"/>
    </a:custClr>
    <a:custClr name="White">
      <a:srgbClr val="FFFFFF"/>
    </a:custClr>
    <a:custClr name="White">
      <a:srgbClr val="FFFFFF"/>
    </a:custClr>
    <a:custClr name="White">
      <a:srgbClr val="FFFFFF"/>
    </a:custClr>
    <a:custClr name="Sky">
      <a:srgbClr val="89CFDF"/>
    </a:custClr>
    <a:custClr name="Glacier">
      <a:srgbClr val="7EC2C4"/>
    </a:custClr>
    <a:custClr name="Tacha">
      <a:srgbClr val="C3D669"/>
    </a:custClr>
    <a:custClr name="Cheroke">
      <a:srgbClr val="FDD69A"/>
    </a:custClr>
    <a:custClr name="Swirl">
      <a:srgbClr val="D5D1C8"/>
    </a:custClr>
    <a:custClr name="Azalea">
      <a:srgbClr val="F8C9DF"/>
    </a:custClr>
    <a:custClr name="Lavender">
      <a:srgbClr val="9988B6"/>
    </a:custClr>
    <a:custClr name="White">
      <a:srgbClr val="FFFFFF"/>
    </a:custClr>
    <a:custClr name="White">
      <a:srgbClr val="FFFFFF"/>
    </a:custClr>
    <a:custClr name="White">
      <a:srgbClr val="FFFFFF"/>
    </a:custClr>
    <a:custClr name="Blue">
      <a:srgbClr val="3E77BC"/>
    </a:custClr>
    <a:custClr name="Lagoon">
      <a:srgbClr val="009E9F"/>
    </a:custClr>
    <a:custClr name="Apple">
      <a:srgbClr val="66A639"/>
    </a:custClr>
    <a:custClr name="Jaffa">
      <a:srgbClr val="F0802D"/>
    </a:custClr>
    <a:custClr name="Sandrift">
      <a:srgbClr val="B49482"/>
    </a:custClr>
    <a:custClr name="Bouquet">
      <a:srgbClr val="BA769E"/>
    </a:custClr>
    <a:custClr name="Minsk">
      <a:srgbClr val="61467F"/>
    </a:custClr>
    <a:custClr name="White">
      <a:srgbClr val="FFFFFF"/>
    </a:custClr>
    <a:custClr name="White">
      <a:srgbClr val="FFFFFF"/>
    </a:custClr>
    <a:custClr name="White">
      <a:srgbClr val="FFFFFF"/>
    </a:custClr>
    <a:custClr name="Chambray">
      <a:srgbClr val="2855A2"/>
    </a:custClr>
    <a:custClr name="Teal">
      <a:srgbClr val="007E81"/>
    </a:custClr>
    <a:custClr name="Fern">
      <a:srgbClr val="558835"/>
    </a:custClr>
    <a:custClr name="Tango">
      <a:srgbClr val="EA560D"/>
    </a:custClr>
    <a:custClr name="Red">
      <a:srgbClr val="D13239"/>
    </a:custClr>
    <a:custClr name="Plum">
      <a:srgbClr val="8C3F82"/>
    </a:custClr>
    <a:custClr name="Jacarta">
      <a:srgbClr val="533071"/>
    </a:custClr>
    <a:custClr name="White">
      <a:srgbClr val="FFFFFF"/>
    </a:custClr>
    <a:custClr name="White">
      <a:srgbClr val="FFFFFF"/>
    </a:custClr>
    <a:custClr name="White">
      <a:srgbClr val="FFFFFF"/>
    </a:custClr>
    <a:custClr name="Biscay">
      <a:srgbClr val="1C376C"/>
    </a:custClr>
    <a:custClr name="Mosque">
      <a:srgbClr val="006A6F"/>
    </a:custClr>
    <a:custClr name="Woodland">
      <a:srgbClr val="385F28"/>
    </a:custClr>
    <a:custClr name="Thunderbird">
      <a:srgbClr val="D14118"/>
    </a:custClr>
    <a:custClr name="Brick">
      <a:srgbClr val="972727"/>
    </a:custClr>
    <a:custClr name="Finn">
      <a:srgbClr val="692C65"/>
    </a:custClr>
    <a:custClr name="Bossanova">
      <a:srgbClr val="3C2754"/>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Blank.potx" id="{F7AE1BD9-6989-418C-B61E-4740403CC968}" vid="{749FD662-1EB8-4962-B7F4-45244E66AF6E}"/>
    </a:ext>
  </a:extLst>
</a:theme>
</file>

<file path=ppt/theme/theme2.xml><?xml version="1.0" encoding="utf-8"?>
<a:theme xmlns:a="http://schemas.openxmlformats.org/drawingml/2006/main" name="1_PA Consulting">
  <a:themeElements>
    <a:clrScheme name="PA BLACK TEXT">
      <a:dk1>
        <a:srgbClr val="000000"/>
      </a:dk1>
      <a:lt1>
        <a:srgbClr val="FFFFFF"/>
      </a:lt1>
      <a:dk2>
        <a:srgbClr val="F5F8FA"/>
      </a:dk2>
      <a:lt2>
        <a:srgbClr val="3876BE"/>
      </a:lt2>
      <a:accent1>
        <a:srgbClr val="0C2126"/>
      </a:accent1>
      <a:accent2>
        <a:srgbClr val="293947"/>
      </a:accent2>
      <a:accent3>
        <a:srgbClr val="5D707F"/>
      </a:accent3>
      <a:accent4>
        <a:srgbClr val="9AB1C5"/>
      </a:accent4>
      <a:accent5>
        <a:srgbClr val="C2D6E7"/>
      </a:accent5>
      <a:accent6>
        <a:srgbClr val="E9EFF6"/>
      </a:accent6>
      <a:hlink>
        <a:srgbClr val="293947"/>
      </a:hlink>
      <a:folHlink>
        <a:srgbClr val="29394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4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defRPr sz="1100" dirty="0" err="1" smtClean="0"/>
        </a:defPPr>
      </a:lstStyle>
    </a:txDef>
  </a:objectDefaults>
  <a:extraClrSchemeLst/>
  <a:custClrLst>
    <a:custClr name="Java">
      <a:srgbClr val="49BED8"/>
    </a:custClr>
    <a:custClr name="Keppel">
      <a:srgbClr val="38AFAC"/>
    </a:custClr>
    <a:custClr name="Lime">
      <a:srgbClr val="A5BD35"/>
    </a:custClr>
    <a:custClr name="Apricot">
      <a:srgbClr val="F9B655"/>
    </a:custClr>
    <a:custClr name="Dove">
      <a:srgbClr val="C0BCB4"/>
    </a:custClr>
    <a:custClr name="Rose">
      <a:srgbClr val="F3A8CA"/>
    </a:custClr>
    <a:custClr name="Deluge">
      <a:srgbClr val="7D5E9B"/>
    </a:custClr>
    <a:custClr name="White">
      <a:srgbClr val="FFFFFF"/>
    </a:custClr>
    <a:custClr name="White">
      <a:srgbClr val="FFFFFF"/>
    </a:custClr>
    <a:custClr name="White">
      <a:srgbClr val="FFFFFF"/>
    </a:custClr>
    <a:custClr name="Sky">
      <a:srgbClr val="89CFDF"/>
    </a:custClr>
    <a:custClr name="Glacier">
      <a:srgbClr val="7EC2C4"/>
    </a:custClr>
    <a:custClr name="Tacha">
      <a:srgbClr val="C3D669"/>
    </a:custClr>
    <a:custClr name="Cheroke">
      <a:srgbClr val="FDD69A"/>
    </a:custClr>
    <a:custClr name="Swirl">
      <a:srgbClr val="D5D1C8"/>
    </a:custClr>
    <a:custClr name="Azalea">
      <a:srgbClr val="F8C9DF"/>
    </a:custClr>
    <a:custClr name="Lavender">
      <a:srgbClr val="9988B6"/>
    </a:custClr>
    <a:custClr name="White">
      <a:srgbClr val="FFFFFF"/>
    </a:custClr>
    <a:custClr name="White">
      <a:srgbClr val="FFFFFF"/>
    </a:custClr>
    <a:custClr name="White">
      <a:srgbClr val="FFFFFF"/>
    </a:custClr>
    <a:custClr name="Blue">
      <a:srgbClr val="3E77BC"/>
    </a:custClr>
    <a:custClr name="Lagoon">
      <a:srgbClr val="009E9F"/>
    </a:custClr>
    <a:custClr name="Apple">
      <a:srgbClr val="66A639"/>
    </a:custClr>
    <a:custClr name="Jaffa">
      <a:srgbClr val="F0802D"/>
    </a:custClr>
    <a:custClr name="Sandrift">
      <a:srgbClr val="B49482"/>
    </a:custClr>
    <a:custClr name="Bouquet">
      <a:srgbClr val="BA769E"/>
    </a:custClr>
    <a:custClr name="Minsk">
      <a:srgbClr val="61467F"/>
    </a:custClr>
    <a:custClr name="White">
      <a:srgbClr val="FFFFFF"/>
    </a:custClr>
    <a:custClr name="White">
      <a:srgbClr val="FFFFFF"/>
    </a:custClr>
    <a:custClr name="White">
      <a:srgbClr val="FFFFFF"/>
    </a:custClr>
    <a:custClr name="Chambray">
      <a:srgbClr val="2855A2"/>
    </a:custClr>
    <a:custClr name="Teal">
      <a:srgbClr val="007E81"/>
    </a:custClr>
    <a:custClr name="Fern">
      <a:srgbClr val="558835"/>
    </a:custClr>
    <a:custClr name="Tango">
      <a:srgbClr val="EA560D"/>
    </a:custClr>
    <a:custClr name="Red">
      <a:srgbClr val="D13239"/>
    </a:custClr>
    <a:custClr name="Plum">
      <a:srgbClr val="8C3F82"/>
    </a:custClr>
    <a:custClr name="Jacarta">
      <a:srgbClr val="533071"/>
    </a:custClr>
    <a:custClr name="White">
      <a:srgbClr val="FFFFFF"/>
    </a:custClr>
    <a:custClr name="White">
      <a:srgbClr val="FFFFFF"/>
    </a:custClr>
    <a:custClr name="White">
      <a:srgbClr val="FFFFFF"/>
    </a:custClr>
    <a:custClr name="Biscay">
      <a:srgbClr val="1C376C"/>
    </a:custClr>
    <a:custClr name="Mosque">
      <a:srgbClr val="006A6F"/>
    </a:custClr>
    <a:custClr name="Woodland">
      <a:srgbClr val="385F28"/>
    </a:custClr>
    <a:custClr name="Thunderbird">
      <a:srgbClr val="D14118"/>
    </a:custClr>
    <a:custClr name="Brick">
      <a:srgbClr val="972727"/>
    </a:custClr>
    <a:custClr name="Finn">
      <a:srgbClr val="692C65"/>
    </a:custClr>
    <a:custClr name="Bossanova">
      <a:srgbClr val="3C2754"/>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Blank.potx" id="{F7AE1BD9-6989-418C-B61E-4740403CC968}" vid="{749FD662-1EB8-4962-B7F4-45244E66AF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531D9F095E814F977BBCB65FF0C3CE" ma:contentTypeVersion="13" ma:contentTypeDescription="Create a new document." ma:contentTypeScope="" ma:versionID="59acfe5562cd874a7b8b6b628283f9d9">
  <xsd:schema xmlns:xsd="http://www.w3.org/2001/XMLSchema" xmlns:xs="http://www.w3.org/2001/XMLSchema" xmlns:p="http://schemas.microsoft.com/office/2006/metadata/properties" xmlns:ns3="7f47c62b-038e-4e2e-bfc3-a01b8fe690d9" xmlns:ns4="2815e059-89c7-471d-a6da-c49d4dff3c10" targetNamespace="http://schemas.microsoft.com/office/2006/metadata/properties" ma:root="true" ma:fieldsID="7a26f73490b8431406733acc96766794" ns3:_="" ns4:_="">
    <xsd:import namespace="7f47c62b-038e-4e2e-bfc3-a01b8fe690d9"/>
    <xsd:import namespace="2815e059-89c7-471d-a6da-c49d4dff3c1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47c62b-038e-4e2e-bfc3-a01b8fe690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15e059-89c7-471d-a6da-c49d4dff3c1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AD46B5-1804-42C9-9A57-EE3758A277C9}">
  <ds:schemaRefs>
    <ds:schemaRef ds:uri="2815e059-89c7-471d-a6da-c49d4dff3c10"/>
    <ds:schemaRef ds:uri="7f47c62b-038e-4e2e-bfc3-a01b8fe690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5BF4BA-021B-46DE-A886-C295DF74F454}">
  <ds:schemaRefs>
    <ds:schemaRef ds:uri="2815e059-89c7-471d-a6da-c49d4dff3c10"/>
    <ds:schemaRef ds:uri="7f47c62b-038e-4e2e-bfc3-a01b8fe690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39C7E56-2235-473D-84A5-DDB04F8781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866</Words>
  <Application>Microsoft Office PowerPoint</Application>
  <PresentationFormat>Custom</PresentationFormat>
  <Paragraphs>92</Paragraphs>
  <Slides>13</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Segoe UI</vt:lpstr>
      <vt:lpstr>Symbol</vt:lpstr>
      <vt:lpstr>Wingdings</vt:lpstr>
      <vt:lpstr>PA Consulting</vt:lpstr>
      <vt:lpstr>1_PA Consulting</vt:lpstr>
      <vt:lpstr>THE GROWING IMPORTANCE OF CYBER </vt:lpstr>
      <vt:lpstr>Adapt or die</vt:lpstr>
      <vt:lpstr>“The pace of change has never been this fast before, but it will never be this slow again”</vt:lpstr>
      <vt:lpstr>The impact of COVID-19</vt:lpstr>
      <vt:lpstr> A re-cap – resilience as an industry priority</vt:lpstr>
      <vt:lpstr>The increasing complexity of the attack surface </vt:lpstr>
      <vt:lpstr>The increasing complexity of the threat landscape </vt:lpstr>
      <vt:lpstr>The Chief Information Security Officer’s dilemma  …daily balancing act</vt:lpstr>
      <vt:lpstr>1.  DO THE BASICS WELL      …especially if you are moving workload to the cloud</vt:lpstr>
      <vt:lpstr>2. FIGHT FOR THE BEST PEOPLE      And consider alternative routes to cyber skills</vt:lpstr>
      <vt:lpstr>3. PREPARE FOR THE WORST     Simulation and exercising is a hugely undervalued technique</vt:lpstr>
      <vt:lpstr>4. AUTOMATE    ..and liberate your technical teams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Nuttall</dc:creator>
  <cp:lastModifiedBy>Adam Stringer</cp:lastModifiedBy>
  <cp:revision>1</cp:revision>
  <cp:lastPrinted>2020-01-10T18:19:04Z</cp:lastPrinted>
  <dcterms:created xsi:type="dcterms:W3CDTF">2019-12-04T15:20:25Z</dcterms:created>
  <dcterms:modified xsi:type="dcterms:W3CDTF">2022-01-19T18:44:24Z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ID">
    <vt:lpwstr>ENUK</vt:lpwstr>
  </property>
  <property fmtid="{D5CDD505-2E9C-101B-9397-08002B2CF9AE}" pid="3" name="PresTool">
    <vt:lpwstr>no</vt:lpwstr>
  </property>
  <property fmtid="{D5CDD505-2E9C-101B-9397-08002B2CF9AE}" pid="4" name="PresToolSplit">
    <vt:lpwstr>yes</vt:lpwstr>
  </property>
  <property fmtid="{D5CDD505-2E9C-101B-9397-08002B2CF9AE}" pid="5" name="Deck">
    <vt:lpwstr>C:\ProgramData\PA Apps\SPARK\PowerPoint\Decks\PA Report (UK English - A4) [A4-ENUK].pptx</vt:lpwstr>
  </property>
  <property fmtid="{D5CDD505-2E9C-101B-9397-08002B2CF9AE}" pid="6" name="TempDeck">
    <vt:lpwstr>false</vt:lpwstr>
  </property>
  <property fmtid="{D5CDD505-2E9C-101B-9397-08002B2CF9AE}" pid="7" name="PrsFromOffice">
    <vt:lpwstr>Corporate HQ - 10 Bressenden</vt:lpwstr>
  </property>
  <property fmtid="{D5CDD505-2E9C-101B-9397-08002B2CF9AE}" pid="8" name="PrsBackPageTheme">
    <vt:lpwstr>Dark</vt:lpwstr>
  </property>
  <property fmtid="{D5CDD505-2E9C-101B-9397-08002B2CF9AE}" pid="9" name="PrsBackPageMTD">
    <vt:lpwstr>Yes</vt:lpwstr>
  </property>
  <property fmtid="{D5CDD505-2E9C-101B-9397-08002B2CF9AE}" pid="10" name="ContentTypeId">
    <vt:lpwstr>0x0101006A531D9F095E814F977BBCB65FF0C3CE</vt:lpwstr>
  </property>
  <property fmtid="{D5CDD505-2E9C-101B-9397-08002B2CF9AE}" pid="11" name="Sector">
    <vt:lpwstr/>
  </property>
  <property fmtid="{D5CDD505-2E9C-101B-9397-08002B2CF9AE}" pid="12" name="ServiceTagging">
    <vt:lpwstr/>
  </property>
  <property fmtid="{D5CDD505-2E9C-101B-9397-08002B2CF9AE}" pid="13" name="ProjectLocation">
    <vt:lpwstr/>
  </property>
  <property fmtid="{D5CDD505-2E9C-101B-9397-08002B2CF9AE}" pid="14" name="ma4cb83562d946208844fe9ea15dff4b">
    <vt:lpwstr>PA CONFIDENTIAL - INTERNAL USE ONLY|9365985c-e7ff-48b4-8a28-b31d12036fd6</vt:lpwstr>
  </property>
  <property fmtid="{D5CDD505-2E9C-101B-9397-08002B2CF9AE}" pid="15" name="SecurityClassification">
    <vt:lpwstr>1;#PA CONFIDENTIAL - INTERNAL USE ONLY|9365985c-e7ff-48b4-8a28-b31d12036fd6</vt:lpwstr>
  </property>
  <property fmtid="{D5CDD505-2E9C-101B-9397-08002B2CF9AE}" pid="16" name="DocumentType">
    <vt:lpwstr>19;#Other unspecified documents|8cb92bae-d8c0-4370-aac0-3abbc33cfe0f</vt:lpwstr>
  </property>
  <property fmtid="{D5CDD505-2E9C-101B-9397-08002B2CF9AE}" pid="17" name="PrsLegalStatementEntry">
    <vt:lpwstr>PA Confidential – Internal use only</vt:lpwstr>
  </property>
  <property fmtid="{D5CDD505-2E9C-101B-9397-08002B2CF9AE}" pid="18" name="PrsLegalStatement">
    <vt:lpwstr>PA Confidential – Internal use only </vt:lpwstr>
  </property>
  <property fmtid="{D5CDD505-2E9C-101B-9397-08002B2CF9AE}" pid="19" name="PrsDisclaimerEntry">
    <vt:lpwstr>Statements for internal documents</vt:lpwstr>
  </property>
  <property fmtid="{D5CDD505-2E9C-101B-9397-08002B2CF9AE}" pid="20" name="PrsLegalRecipient">
    <vt:lpwstr>Roche</vt:lpwstr>
  </property>
</Properties>
</file>